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697" r:id="rId4"/>
  </p:sldMasterIdLst>
  <p:notesMasterIdLst>
    <p:notesMasterId r:id="rId31"/>
  </p:notesMasterIdLst>
  <p:sldIdLst>
    <p:sldId id="278" r:id="rId5"/>
    <p:sldId id="279" r:id="rId6"/>
    <p:sldId id="281" r:id="rId7"/>
    <p:sldId id="282" r:id="rId8"/>
    <p:sldId id="283" r:id="rId9"/>
    <p:sldId id="284" r:id="rId10"/>
    <p:sldId id="259" r:id="rId11"/>
    <p:sldId id="257" r:id="rId12"/>
    <p:sldId id="261" r:id="rId13"/>
    <p:sldId id="260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6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4" autoAdjust="0"/>
    <p:restoredTop sz="94660"/>
  </p:normalViewPr>
  <p:slideViewPr>
    <p:cSldViewPr>
      <p:cViewPr varScale="1">
        <p:scale>
          <a:sx n="73" d="100"/>
          <a:sy n="73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1A2C1-F650-4CE9-AE32-F0980D57F38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83983-3069-47DF-A4D8-6ADBB6D6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9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vi-VN" alt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alt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56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79A2E-EC37-4B7C-A529-D6C531F28B5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0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83983-3069-47DF-A4D8-6ADBB6D68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6E3-1283-4B0D-A6D1-17B1209E47A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FB5-2F65-4206-831D-F71024921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6E3-1283-4B0D-A6D1-17B1209E47A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FB5-2F65-4206-831D-F71024921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4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6E3-1283-4B0D-A6D1-17B1209E47A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FB5-2F65-4206-831D-F71024921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68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5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0F465-527A-49DB-93B4-AD046F592A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4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128A7-346A-4F23-9BD1-CEC2016102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79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F034A-A530-4BEC-9B8B-1CDA31A36F0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1659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34C66-0128-4B63-A426-C685864C79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40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41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41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81944-44F3-4541-9AEE-6396804530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66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448ED-1A47-43D4-A196-370F5C2B44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727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62CD0-7A4A-4B6E-B2BA-9D250451DE5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110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2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EEC5B-CFDF-4FF1-B2DD-AC502ABAAD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01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6E3-1283-4B0D-A6D1-17B1209E47A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FB5-2F65-4206-831D-F71024921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3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8A29E-CA3A-4CD1-8133-35D5ABDAA1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651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FF793-D017-44A0-9F94-909E39B85A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541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9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20377-08FE-4819-82E9-3283327E77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6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4F7690-BE28-420E-8BD3-8440CDE56DD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71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D0B86A-2AD4-4B7F-A951-A7D2A70465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76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DFDC4-357D-4738-8C05-7C145D9171C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31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E4EF5A-D78A-45CA-9448-5E1B4DE02A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77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92023B-BE41-449B-8C3E-2C9FF6268E8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62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11852B-DD5C-4252-B6E6-678AC9E453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38C5C-9225-43E8-AC51-CDA4527D10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2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6E3-1283-4B0D-A6D1-17B1209E47A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FB5-2F65-4206-831D-F71024921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36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BDF2E-8E5D-44F8-AA6A-C617250069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26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C63B28-9987-4B59-BBA0-0F91B92A23D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9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98C3AF-04ED-4F37-A771-2907EE4698A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4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0A3C79-B303-45E6-836B-AA6AB1980C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76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8DC27B-3AFA-4135-A447-4BCB9FFBB3F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94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E8CE8C-AE72-4F7D-9021-2889D84F4F2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56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D65B92-824F-4509-A4B1-712C091B2A6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61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C40AC5-73FB-4407-A98F-82402CB1D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1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379AD-29A6-41D2-9150-CDB560A3FDD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22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A82246-5D1F-492D-81D0-9E9DFE661A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2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6E3-1283-4B0D-A6D1-17B1209E47A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FB5-2F65-4206-831D-F71024921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7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EE9947-DA1A-4AAC-8B3C-2CA647353D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668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D1EF0-C03B-478F-8A07-9817EB145D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22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8D24B4-DBE6-4D6F-89D4-5CB72974773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99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59EB2-AEB3-4107-8F82-AE27B35DA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35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06DD6C-75F6-48E7-BF8C-111D03A4F30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0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6E3-1283-4B0D-A6D1-17B1209E47A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FB5-2F65-4206-831D-F71024921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8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6E3-1283-4B0D-A6D1-17B1209E47A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FB5-2F65-4206-831D-F71024921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6E3-1283-4B0D-A6D1-17B1209E47A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FB5-2F65-4206-831D-F71024921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0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6E3-1283-4B0D-A6D1-17B1209E47A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FB5-2F65-4206-831D-F71024921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4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6E3-1283-4B0D-A6D1-17B1209E47A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A6FB5-2F65-4206-831D-F71024921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0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A86E3-1283-4B0D-A6D1-17B1209E47A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A6FB5-2F65-4206-831D-F71024921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8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6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4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1EEFF5-8528-429F-B42A-F95E1B3197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9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57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35D3CA-AFA6-42E5-9A7B-8989F70A67F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5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7B91B7-52CE-4081-A5B1-A92E39BC716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9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image" Target="../media/image1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slide" Target="slide6.xml"/><Relationship Id="rId4" Type="http://schemas.openxmlformats.org/officeDocument/2006/relationships/image" Target="../media/image9.gif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jpe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5" y="-61107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988" y="4443413"/>
            <a:ext cx="1268412" cy="2516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1143000" y="838200"/>
            <a:ext cx="7272655" cy="105124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3080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91" y="4898560"/>
            <a:ext cx="1095375" cy="2093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583" y="5187950"/>
            <a:ext cx="911225" cy="165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825" y="5568950"/>
            <a:ext cx="752475" cy="136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Text Box 1"/>
          <p:cNvSpPr txBox="1"/>
          <p:nvPr/>
        </p:nvSpPr>
        <p:spPr>
          <a:xfrm>
            <a:off x="1066800" y="228600"/>
            <a:ext cx="764349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3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TRƯỜNG TIỂU HỌC NGỌC LÂM</a:t>
            </a:r>
            <a:endParaRPr kumimoji="0" lang="en-US" altLang="vi-VN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1066800" y="2487453"/>
            <a:ext cx="7272655" cy="105124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vi-VN" sz="4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gác</a:t>
            </a:r>
            <a:r>
              <a:rPr kumimoji="0" lang="en-US" altLang="vi-VN" sz="4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rừng</a:t>
            </a:r>
            <a:r>
              <a:rPr kumimoji="0" lang="en-US" altLang="vi-VN" sz="4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</a:t>
            </a:r>
            <a:r>
              <a:rPr kumimoji="0" lang="en-US" altLang="vi-VN" sz="4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hon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4038599" y="5236465"/>
            <a:ext cx="4800601" cy="85620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Trần</a:t>
            </a:r>
            <a:r>
              <a:rPr kumimoji="0" lang="en-US" alt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Thị</a:t>
            </a:r>
            <a:r>
              <a:rPr kumimoji="0" lang="en-US" alt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Thu </a:t>
            </a:r>
            <a:r>
              <a:rPr kumimoji="0" lang="en-US" altLang="vi-V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Hương</a:t>
            </a:r>
            <a:r>
              <a:rPr kumimoji="0" lang="en-US" alt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– </a:t>
            </a:r>
            <a:r>
              <a:rPr kumimoji="0" lang="en-US" altLang="vi-V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en-US" alt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5A2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00563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96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" y="0"/>
            <a:ext cx="9142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E6A4C"/>
          </a:solidFill>
          <a:ln>
            <a:solidFill>
              <a:srgbClr val="8E6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810000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733800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02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9146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732"/>
            <a:ext cx="9144001" cy="68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4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4" y="0"/>
            <a:ext cx="9148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6" y="0"/>
            <a:ext cx="9168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029200"/>
            <a:ext cx="175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Chạy thật nhanh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5029200"/>
            <a:ext cx="219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Gọi điện báo công an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17" y="1217509"/>
            <a:ext cx="2884576" cy="288457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457201"/>
            <a:ext cx="5450293" cy="3276600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85" y="3982755"/>
            <a:ext cx="5352131" cy="30640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3F090-3138-4E8F-BB52-0E2A28BB53A6}"/>
              </a:ext>
            </a:extLst>
          </p:cNvPr>
          <p:cNvSpPr/>
          <p:nvPr/>
        </p:nvSpPr>
        <p:spPr>
          <a:xfrm>
            <a:off x="3449045" y="1149824"/>
            <a:ext cx="403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575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301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" y="0"/>
            <a:ext cx="9134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4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0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02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E6A4C"/>
          </a:solidFill>
          <a:ln>
            <a:solidFill>
              <a:srgbClr val="8E6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5195" y="2693831"/>
            <a:ext cx="6393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     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Tạm biệt các em</a:t>
            </a:r>
          </a:p>
          <a:p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Hẹn các em ở buổi học sau nhé !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44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t2_0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5" y="-306388"/>
            <a:ext cx="9855200" cy="776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NI-Butlong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NI-Butlong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1303338" y="2598738"/>
            <a:ext cx="5410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0" cap="none" spc="-440" normalizeH="0" baseline="0" noProof="0" smtClean="0">
                <a:ln w="22225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Ong tìm hoa</a:t>
            </a:r>
          </a:p>
        </p:txBody>
      </p:sp>
      <p:pic>
        <p:nvPicPr>
          <p:cNvPr id="60422" name="Picture 24" descr="Tro choi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150938"/>
            <a:ext cx="388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25" descr="images_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665163" y="4805363"/>
            <a:ext cx="9144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26" descr="images_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6162675" y="2439988"/>
            <a:ext cx="762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27" descr="images_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7848600" y="4741863"/>
            <a:ext cx="9144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28" descr="images_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3663950" y="4987925"/>
            <a:ext cx="9144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29" descr="images_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2051050" y="1027113"/>
            <a:ext cx="739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30" descr="images_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1219200" y="2478088"/>
            <a:ext cx="762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31" descr="images_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3603625" y="1027113"/>
            <a:ext cx="739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32" descr="images_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5175250" y="950913"/>
            <a:ext cx="762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33" descr="images_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60">
            <a:off x="3765550" y="2343150"/>
            <a:ext cx="762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34" descr="sunflow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121275"/>
            <a:ext cx="16541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Picture 35" descr="sunflow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4994275"/>
            <a:ext cx="193198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4" name="Picture 36" descr="sunflow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5173663"/>
            <a:ext cx="223043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35" name="Group 37"/>
          <p:cNvGrpSpPr>
            <a:grpSpLocks/>
          </p:cNvGrpSpPr>
          <p:nvPr/>
        </p:nvGrpSpPr>
        <p:grpSpPr bwMode="auto">
          <a:xfrm>
            <a:off x="1049338" y="5102225"/>
            <a:ext cx="1905000" cy="1628775"/>
            <a:chOff x="1344" y="0"/>
            <a:chExt cx="1104" cy="924"/>
          </a:xfrm>
        </p:grpSpPr>
        <p:pic>
          <p:nvPicPr>
            <p:cNvPr id="60674" name="Picture 38" descr="Copy of blumen-pflanzen05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675" name="Picture 39" descr="Copy of blumen-pflanzen05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6" name="Group 40"/>
          <p:cNvGrpSpPr>
            <a:grpSpLocks/>
          </p:cNvGrpSpPr>
          <p:nvPr/>
        </p:nvGrpSpPr>
        <p:grpSpPr bwMode="auto">
          <a:xfrm>
            <a:off x="4346575" y="5160963"/>
            <a:ext cx="1905000" cy="1366837"/>
            <a:chOff x="1344" y="0"/>
            <a:chExt cx="1104" cy="924"/>
          </a:xfrm>
        </p:grpSpPr>
        <p:pic>
          <p:nvPicPr>
            <p:cNvPr id="60672" name="Picture 41" descr="Copy of blumen-pflanzen05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673" name="Picture 42" descr="Copy of blumen-pflanzen05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7" name="Group 43"/>
          <p:cNvGrpSpPr>
            <a:grpSpLocks/>
          </p:cNvGrpSpPr>
          <p:nvPr/>
        </p:nvGrpSpPr>
        <p:grpSpPr bwMode="auto">
          <a:xfrm>
            <a:off x="3017838" y="5335588"/>
            <a:ext cx="1905000" cy="1503362"/>
            <a:chOff x="1344" y="0"/>
            <a:chExt cx="1104" cy="924"/>
          </a:xfrm>
        </p:grpSpPr>
        <p:pic>
          <p:nvPicPr>
            <p:cNvPr id="60670" name="Picture 44" descr="Copy of blumen-pflanzen05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671" name="Picture 45" descr="Copy of blumen-pflanzen05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8" name="Group 46"/>
          <p:cNvGrpSpPr>
            <a:grpSpLocks/>
          </p:cNvGrpSpPr>
          <p:nvPr/>
        </p:nvGrpSpPr>
        <p:grpSpPr bwMode="auto">
          <a:xfrm>
            <a:off x="6970713" y="4957763"/>
            <a:ext cx="1905000" cy="1595437"/>
            <a:chOff x="1344" y="0"/>
            <a:chExt cx="1104" cy="924"/>
          </a:xfrm>
        </p:grpSpPr>
        <p:pic>
          <p:nvPicPr>
            <p:cNvPr id="60668" name="Picture 47" descr="Copy of blumen-pflanzen05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669" name="Picture 48" descr="Copy of blumen-pflanzen05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39" name="Picture 36" descr="sunflow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5143500"/>
            <a:ext cx="223043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99"/>
          <p:cNvGrpSpPr>
            <a:grpSpLocks/>
          </p:cNvGrpSpPr>
          <p:nvPr/>
        </p:nvGrpSpPr>
        <p:grpSpPr bwMode="auto">
          <a:xfrm>
            <a:off x="1273175" y="3819525"/>
            <a:ext cx="1735138" cy="2133600"/>
            <a:chOff x="3312" y="1996"/>
            <a:chExt cx="2186" cy="1980"/>
          </a:xfrm>
        </p:grpSpPr>
        <p:grpSp>
          <p:nvGrpSpPr>
            <p:cNvPr id="60593" name="Group 124"/>
            <p:cNvGrpSpPr>
              <a:grpSpLocks/>
            </p:cNvGrpSpPr>
            <p:nvPr/>
          </p:nvGrpSpPr>
          <p:grpSpPr bwMode="auto">
            <a:xfrm>
              <a:off x="3312" y="1996"/>
              <a:ext cx="2186" cy="1980"/>
              <a:chOff x="3408" y="960"/>
              <a:chExt cx="2186" cy="1980"/>
            </a:xfrm>
          </p:grpSpPr>
          <p:sp>
            <p:nvSpPr>
              <p:cNvPr id="60595" name="AutoShape 125"/>
              <p:cNvSpPr>
                <a:spLocks noChangeAspect="1" noChangeArrowheads="1" noTextEdit="1"/>
              </p:cNvSpPr>
              <p:nvPr/>
            </p:nvSpPr>
            <p:spPr bwMode="auto">
              <a:xfrm>
                <a:off x="3408" y="960"/>
                <a:ext cx="2186" cy="1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96" name="Freeform 126"/>
              <p:cNvSpPr>
                <a:spLocks noEditPoints="1"/>
              </p:cNvSpPr>
              <p:nvPr/>
            </p:nvSpPr>
            <p:spPr bwMode="auto">
              <a:xfrm>
                <a:off x="3768" y="1014"/>
                <a:ext cx="1770" cy="1926"/>
              </a:xfrm>
              <a:custGeom>
                <a:avLst/>
                <a:gdLst>
                  <a:gd name="T0" fmla="*/ 2147483646 w 295"/>
                  <a:gd name="T1" fmla="*/ 2147483646 h 321"/>
                  <a:gd name="T2" fmla="*/ 2147483646 w 295"/>
                  <a:gd name="T3" fmla="*/ 2147483646 h 321"/>
                  <a:gd name="T4" fmla="*/ 2147483646 w 295"/>
                  <a:gd name="T5" fmla="*/ 2147483646 h 321"/>
                  <a:gd name="T6" fmla="*/ 2147483646 w 295"/>
                  <a:gd name="T7" fmla="*/ 2147483646 h 321"/>
                  <a:gd name="T8" fmla="*/ 2147483646 w 295"/>
                  <a:gd name="T9" fmla="*/ 2147483646 h 321"/>
                  <a:gd name="T10" fmla="*/ 2147483646 w 295"/>
                  <a:gd name="T11" fmla="*/ 2147483646 h 321"/>
                  <a:gd name="T12" fmla="*/ 2147483646 w 295"/>
                  <a:gd name="T13" fmla="*/ 2147483646 h 321"/>
                  <a:gd name="T14" fmla="*/ 2147483646 w 295"/>
                  <a:gd name="T15" fmla="*/ 2147483646 h 321"/>
                  <a:gd name="T16" fmla="*/ 2147483646 w 295"/>
                  <a:gd name="T17" fmla="*/ 2147483646 h 321"/>
                  <a:gd name="T18" fmla="*/ 2147483646 w 295"/>
                  <a:gd name="T19" fmla="*/ 2147483646 h 321"/>
                  <a:gd name="T20" fmla="*/ 2147483646 w 295"/>
                  <a:gd name="T21" fmla="*/ 2147483646 h 321"/>
                  <a:gd name="T22" fmla="*/ 2147483646 w 295"/>
                  <a:gd name="T23" fmla="*/ 2147483646 h 321"/>
                  <a:gd name="T24" fmla="*/ 2147483646 w 295"/>
                  <a:gd name="T25" fmla="*/ 2147483646 h 321"/>
                  <a:gd name="T26" fmla="*/ 2147483646 w 295"/>
                  <a:gd name="T27" fmla="*/ 2147483646 h 321"/>
                  <a:gd name="T28" fmla="*/ 2147483646 w 295"/>
                  <a:gd name="T29" fmla="*/ 2147483646 h 321"/>
                  <a:gd name="T30" fmla="*/ 2147483646 w 295"/>
                  <a:gd name="T31" fmla="*/ 2147483646 h 321"/>
                  <a:gd name="T32" fmla="*/ 2147483646 w 295"/>
                  <a:gd name="T33" fmla="*/ 2147483646 h 321"/>
                  <a:gd name="T34" fmla="*/ 2147483646 w 295"/>
                  <a:gd name="T35" fmla="*/ 2147483646 h 321"/>
                  <a:gd name="T36" fmla="*/ 2147483646 w 295"/>
                  <a:gd name="T37" fmla="*/ 2147483646 h 321"/>
                  <a:gd name="T38" fmla="*/ 2147483646 w 295"/>
                  <a:gd name="T39" fmla="*/ 2147483646 h 321"/>
                  <a:gd name="T40" fmla="*/ 2147483646 w 295"/>
                  <a:gd name="T41" fmla="*/ 2147483646 h 321"/>
                  <a:gd name="T42" fmla="*/ 2147483646 w 295"/>
                  <a:gd name="T43" fmla="*/ 2147483646 h 321"/>
                  <a:gd name="T44" fmla="*/ 2147483646 w 295"/>
                  <a:gd name="T45" fmla="*/ 2147483646 h 321"/>
                  <a:gd name="T46" fmla="*/ 2147483646 w 295"/>
                  <a:gd name="T47" fmla="*/ 2147483646 h 321"/>
                  <a:gd name="T48" fmla="*/ 2147483646 w 295"/>
                  <a:gd name="T49" fmla="*/ 2147483646 h 321"/>
                  <a:gd name="T50" fmla="*/ 2147483646 w 295"/>
                  <a:gd name="T51" fmla="*/ 2147483646 h 321"/>
                  <a:gd name="T52" fmla="*/ 2147483646 w 295"/>
                  <a:gd name="T53" fmla="*/ 2147483646 h 321"/>
                  <a:gd name="T54" fmla="*/ 2147483646 w 295"/>
                  <a:gd name="T55" fmla="*/ 2147483646 h 321"/>
                  <a:gd name="T56" fmla="*/ 2147483646 w 295"/>
                  <a:gd name="T57" fmla="*/ 2147483646 h 321"/>
                  <a:gd name="T58" fmla="*/ 2147483646 w 295"/>
                  <a:gd name="T59" fmla="*/ 2147483646 h 321"/>
                  <a:gd name="T60" fmla="*/ 2147483646 w 295"/>
                  <a:gd name="T61" fmla="*/ 2147483646 h 321"/>
                  <a:gd name="T62" fmla="*/ 2147483646 w 295"/>
                  <a:gd name="T63" fmla="*/ 2147483646 h 321"/>
                  <a:gd name="T64" fmla="*/ 2147483646 w 295"/>
                  <a:gd name="T65" fmla="*/ 2147483646 h 321"/>
                  <a:gd name="T66" fmla="*/ 2147483646 w 295"/>
                  <a:gd name="T67" fmla="*/ 2147483646 h 321"/>
                  <a:gd name="T68" fmla="*/ 2147483646 w 295"/>
                  <a:gd name="T69" fmla="*/ 2147483646 h 321"/>
                  <a:gd name="T70" fmla="*/ 2147483646 w 295"/>
                  <a:gd name="T71" fmla="*/ 2147483646 h 321"/>
                  <a:gd name="T72" fmla="*/ 2147483646 w 295"/>
                  <a:gd name="T73" fmla="*/ 2147483646 h 321"/>
                  <a:gd name="T74" fmla="*/ 2147483646 w 295"/>
                  <a:gd name="T75" fmla="*/ 2147483646 h 321"/>
                  <a:gd name="T76" fmla="*/ 2147483646 w 295"/>
                  <a:gd name="T77" fmla="*/ 2147483646 h 321"/>
                  <a:gd name="T78" fmla="*/ 2147483646 w 295"/>
                  <a:gd name="T79" fmla="*/ 2147483646 h 321"/>
                  <a:gd name="T80" fmla="*/ 2147483646 w 295"/>
                  <a:gd name="T81" fmla="*/ 2147483646 h 321"/>
                  <a:gd name="T82" fmla="*/ 2147483646 w 295"/>
                  <a:gd name="T83" fmla="*/ 2147483646 h 321"/>
                  <a:gd name="T84" fmla="*/ 2147483646 w 295"/>
                  <a:gd name="T85" fmla="*/ 2147483646 h 321"/>
                  <a:gd name="T86" fmla="*/ 2147483646 w 295"/>
                  <a:gd name="T87" fmla="*/ 2147483646 h 321"/>
                  <a:gd name="T88" fmla="*/ 2147483646 w 295"/>
                  <a:gd name="T89" fmla="*/ 2147483646 h 321"/>
                  <a:gd name="T90" fmla="*/ 2147483646 w 295"/>
                  <a:gd name="T91" fmla="*/ 2147483646 h 321"/>
                  <a:gd name="T92" fmla="*/ 2147483646 w 295"/>
                  <a:gd name="T93" fmla="*/ 2147483646 h 321"/>
                  <a:gd name="T94" fmla="*/ 2147483646 w 295"/>
                  <a:gd name="T95" fmla="*/ 2147483646 h 321"/>
                  <a:gd name="T96" fmla="*/ 2147483646 w 295"/>
                  <a:gd name="T97" fmla="*/ 2147483646 h 321"/>
                  <a:gd name="T98" fmla="*/ 2147483646 w 295"/>
                  <a:gd name="T99" fmla="*/ 2147483646 h 321"/>
                  <a:gd name="T100" fmla="*/ 2147483646 w 295"/>
                  <a:gd name="T101" fmla="*/ 2147483646 h 321"/>
                  <a:gd name="T102" fmla="*/ 2147483646 w 295"/>
                  <a:gd name="T103" fmla="*/ 2147483646 h 321"/>
                  <a:gd name="T104" fmla="*/ 2147483646 w 295"/>
                  <a:gd name="T105" fmla="*/ 2147483646 h 321"/>
                  <a:gd name="T106" fmla="*/ 2147483646 w 295"/>
                  <a:gd name="T107" fmla="*/ 2147483646 h 321"/>
                  <a:gd name="T108" fmla="*/ 2147483646 w 295"/>
                  <a:gd name="T109" fmla="*/ 2147483646 h 321"/>
                  <a:gd name="T110" fmla="*/ 2147483646 w 295"/>
                  <a:gd name="T111" fmla="*/ 2147483646 h 321"/>
                  <a:gd name="T112" fmla="*/ 2147483646 w 295"/>
                  <a:gd name="T113" fmla="*/ 2147483646 h 321"/>
                  <a:gd name="T114" fmla="*/ 2147483646 w 295"/>
                  <a:gd name="T115" fmla="*/ 2147483646 h 321"/>
                  <a:gd name="T116" fmla="*/ 2147483646 w 295"/>
                  <a:gd name="T117" fmla="*/ 2147483646 h 321"/>
                  <a:gd name="T118" fmla="*/ 2147483646 w 295"/>
                  <a:gd name="T119" fmla="*/ 2147483646 h 321"/>
                  <a:gd name="T120" fmla="*/ 2147483646 w 295"/>
                  <a:gd name="T121" fmla="*/ 2147483646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5"/>
                  <a:gd name="T184" fmla="*/ 0 h 321"/>
                  <a:gd name="T185" fmla="*/ 295 w 295"/>
                  <a:gd name="T186" fmla="*/ 321 h 3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5" h="321">
                    <a:moveTo>
                      <a:pt x="157" y="34"/>
                    </a:moveTo>
                    <a:lnTo>
                      <a:pt x="158" y="34"/>
                    </a:lnTo>
                    <a:lnTo>
                      <a:pt x="159" y="34"/>
                    </a:lnTo>
                    <a:lnTo>
                      <a:pt x="159" y="33"/>
                    </a:lnTo>
                    <a:lnTo>
                      <a:pt x="160" y="33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4" y="31"/>
                    </a:lnTo>
                    <a:lnTo>
                      <a:pt x="165" y="31"/>
                    </a:lnTo>
                    <a:lnTo>
                      <a:pt x="166" y="30"/>
                    </a:lnTo>
                    <a:lnTo>
                      <a:pt x="167" y="30"/>
                    </a:lnTo>
                    <a:lnTo>
                      <a:pt x="167" y="29"/>
                    </a:lnTo>
                    <a:lnTo>
                      <a:pt x="167" y="28"/>
                    </a:lnTo>
                    <a:lnTo>
                      <a:pt x="167" y="27"/>
                    </a:lnTo>
                    <a:lnTo>
                      <a:pt x="168" y="26"/>
                    </a:lnTo>
                    <a:lnTo>
                      <a:pt x="168" y="25"/>
                    </a:lnTo>
                    <a:lnTo>
                      <a:pt x="167" y="25"/>
                    </a:lnTo>
                    <a:lnTo>
                      <a:pt x="167" y="24"/>
                    </a:lnTo>
                    <a:lnTo>
                      <a:pt x="167" y="23"/>
                    </a:lnTo>
                    <a:lnTo>
                      <a:pt x="166" y="22"/>
                    </a:lnTo>
                    <a:lnTo>
                      <a:pt x="166" y="21"/>
                    </a:lnTo>
                    <a:lnTo>
                      <a:pt x="165" y="21"/>
                    </a:lnTo>
                    <a:lnTo>
                      <a:pt x="164" y="20"/>
                    </a:lnTo>
                    <a:lnTo>
                      <a:pt x="163" y="20"/>
                    </a:lnTo>
                    <a:lnTo>
                      <a:pt x="162" y="20"/>
                    </a:lnTo>
                    <a:lnTo>
                      <a:pt x="161" y="20"/>
                    </a:lnTo>
                    <a:lnTo>
                      <a:pt x="160" y="20"/>
                    </a:lnTo>
                    <a:lnTo>
                      <a:pt x="159" y="20"/>
                    </a:lnTo>
                    <a:lnTo>
                      <a:pt x="157" y="20"/>
                    </a:lnTo>
                    <a:lnTo>
                      <a:pt x="156" y="21"/>
                    </a:lnTo>
                    <a:lnTo>
                      <a:pt x="154" y="22"/>
                    </a:lnTo>
                    <a:lnTo>
                      <a:pt x="153" y="23"/>
                    </a:lnTo>
                    <a:lnTo>
                      <a:pt x="152" y="24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3" y="26"/>
                    </a:lnTo>
                    <a:lnTo>
                      <a:pt x="153" y="27"/>
                    </a:lnTo>
                    <a:lnTo>
                      <a:pt x="154" y="29"/>
                    </a:lnTo>
                    <a:lnTo>
                      <a:pt x="155" y="30"/>
                    </a:lnTo>
                    <a:lnTo>
                      <a:pt x="156" y="32"/>
                    </a:lnTo>
                    <a:lnTo>
                      <a:pt x="157" y="33"/>
                    </a:lnTo>
                    <a:lnTo>
                      <a:pt x="157" y="34"/>
                    </a:lnTo>
                    <a:close/>
                    <a:moveTo>
                      <a:pt x="241" y="321"/>
                    </a:moveTo>
                    <a:lnTo>
                      <a:pt x="238" y="321"/>
                    </a:lnTo>
                    <a:lnTo>
                      <a:pt x="236" y="320"/>
                    </a:lnTo>
                    <a:lnTo>
                      <a:pt x="234" y="320"/>
                    </a:lnTo>
                    <a:lnTo>
                      <a:pt x="232" y="319"/>
                    </a:lnTo>
                    <a:lnTo>
                      <a:pt x="230" y="318"/>
                    </a:lnTo>
                    <a:lnTo>
                      <a:pt x="228" y="317"/>
                    </a:lnTo>
                    <a:lnTo>
                      <a:pt x="226" y="316"/>
                    </a:lnTo>
                    <a:lnTo>
                      <a:pt x="225" y="315"/>
                    </a:lnTo>
                    <a:lnTo>
                      <a:pt x="223" y="314"/>
                    </a:lnTo>
                    <a:lnTo>
                      <a:pt x="221" y="312"/>
                    </a:lnTo>
                    <a:lnTo>
                      <a:pt x="220" y="310"/>
                    </a:lnTo>
                    <a:lnTo>
                      <a:pt x="219" y="309"/>
                    </a:lnTo>
                    <a:lnTo>
                      <a:pt x="217" y="307"/>
                    </a:lnTo>
                    <a:lnTo>
                      <a:pt x="216" y="305"/>
                    </a:lnTo>
                    <a:lnTo>
                      <a:pt x="215" y="304"/>
                    </a:lnTo>
                    <a:lnTo>
                      <a:pt x="214" y="302"/>
                    </a:lnTo>
                    <a:lnTo>
                      <a:pt x="214" y="301"/>
                    </a:lnTo>
                    <a:lnTo>
                      <a:pt x="214" y="300"/>
                    </a:lnTo>
                    <a:lnTo>
                      <a:pt x="215" y="299"/>
                    </a:lnTo>
                    <a:lnTo>
                      <a:pt x="216" y="299"/>
                    </a:lnTo>
                    <a:lnTo>
                      <a:pt x="217" y="298"/>
                    </a:lnTo>
                    <a:lnTo>
                      <a:pt x="217" y="297"/>
                    </a:lnTo>
                    <a:lnTo>
                      <a:pt x="217" y="295"/>
                    </a:lnTo>
                    <a:lnTo>
                      <a:pt x="216" y="294"/>
                    </a:lnTo>
                    <a:lnTo>
                      <a:pt x="216" y="292"/>
                    </a:lnTo>
                    <a:lnTo>
                      <a:pt x="216" y="291"/>
                    </a:lnTo>
                    <a:lnTo>
                      <a:pt x="215" y="289"/>
                    </a:lnTo>
                    <a:lnTo>
                      <a:pt x="215" y="287"/>
                    </a:lnTo>
                    <a:lnTo>
                      <a:pt x="215" y="286"/>
                    </a:lnTo>
                    <a:lnTo>
                      <a:pt x="214" y="284"/>
                    </a:lnTo>
                    <a:lnTo>
                      <a:pt x="213" y="283"/>
                    </a:lnTo>
                    <a:lnTo>
                      <a:pt x="213" y="282"/>
                    </a:lnTo>
                    <a:lnTo>
                      <a:pt x="212" y="281"/>
                    </a:lnTo>
                    <a:lnTo>
                      <a:pt x="212" y="280"/>
                    </a:lnTo>
                    <a:lnTo>
                      <a:pt x="212" y="279"/>
                    </a:lnTo>
                    <a:lnTo>
                      <a:pt x="211" y="278"/>
                    </a:lnTo>
                    <a:lnTo>
                      <a:pt x="210" y="278"/>
                    </a:lnTo>
                    <a:lnTo>
                      <a:pt x="209" y="277"/>
                    </a:lnTo>
                    <a:lnTo>
                      <a:pt x="208" y="277"/>
                    </a:lnTo>
                    <a:lnTo>
                      <a:pt x="207" y="277"/>
                    </a:lnTo>
                    <a:lnTo>
                      <a:pt x="206" y="277"/>
                    </a:lnTo>
                    <a:lnTo>
                      <a:pt x="205" y="278"/>
                    </a:lnTo>
                    <a:lnTo>
                      <a:pt x="204" y="278"/>
                    </a:lnTo>
                    <a:lnTo>
                      <a:pt x="203" y="278"/>
                    </a:lnTo>
                    <a:lnTo>
                      <a:pt x="202" y="278"/>
                    </a:lnTo>
                    <a:lnTo>
                      <a:pt x="200" y="279"/>
                    </a:lnTo>
                    <a:lnTo>
                      <a:pt x="199" y="279"/>
                    </a:lnTo>
                    <a:lnTo>
                      <a:pt x="198" y="279"/>
                    </a:lnTo>
                    <a:lnTo>
                      <a:pt x="197" y="279"/>
                    </a:lnTo>
                    <a:lnTo>
                      <a:pt x="196" y="278"/>
                    </a:lnTo>
                    <a:lnTo>
                      <a:pt x="195" y="278"/>
                    </a:lnTo>
                    <a:lnTo>
                      <a:pt x="194" y="278"/>
                    </a:lnTo>
                    <a:lnTo>
                      <a:pt x="193" y="277"/>
                    </a:lnTo>
                    <a:lnTo>
                      <a:pt x="192" y="277"/>
                    </a:lnTo>
                    <a:lnTo>
                      <a:pt x="191" y="276"/>
                    </a:lnTo>
                    <a:lnTo>
                      <a:pt x="190" y="276"/>
                    </a:lnTo>
                    <a:lnTo>
                      <a:pt x="190" y="275"/>
                    </a:lnTo>
                    <a:lnTo>
                      <a:pt x="188" y="274"/>
                    </a:lnTo>
                    <a:lnTo>
                      <a:pt x="187" y="272"/>
                    </a:lnTo>
                    <a:lnTo>
                      <a:pt x="186" y="271"/>
                    </a:lnTo>
                    <a:lnTo>
                      <a:pt x="185" y="269"/>
                    </a:lnTo>
                    <a:lnTo>
                      <a:pt x="184" y="267"/>
                    </a:lnTo>
                    <a:lnTo>
                      <a:pt x="183" y="265"/>
                    </a:lnTo>
                    <a:lnTo>
                      <a:pt x="182" y="263"/>
                    </a:lnTo>
                    <a:lnTo>
                      <a:pt x="181" y="261"/>
                    </a:lnTo>
                    <a:lnTo>
                      <a:pt x="181" y="259"/>
                    </a:lnTo>
                    <a:lnTo>
                      <a:pt x="180" y="257"/>
                    </a:lnTo>
                    <a:lnTo>
                      <a:pt x="178" y="256"/>
                    </a:lnTo>
                    <a:lnTo>
                      <a:pt x="176" y="256"/>
                    </a:lnTo>
                    <a:lnTo>
                      <a:pt x="172" y="254"/>
                    </a:lnTo>
                    <a:lnTo>
                      <a:pt x="168" y="253"/>
                    </a:lnTo>
                    <a:lnTo>
                      <a:pt x="165" y="252"/>
                    </a:lnTo>
                    <a:lnTo>
                      <a:pt x="161" y="250"/>
                    </a:lnTo>
                    <a:lnTo>
                      <a:pt x="157" y="248"/>
                    </a:lnTo>
                    <a:lnTo>
                      <a:pt x="154" y="246"/>
                    </a:lnTo>
                    <a:lnTo>
                      <a:pt x="151" y="244"/>
                    </a:lnTo>
                    <a:lnTo>
                      <a:pt x="150" y="244"/>
                    </a:lnTo>
                    <a:lnTo>
                      <a:pt x="150" y="243"/>
                    </a:lnTo>
                    <a:lnTo>
                      <a:pt x="149" y="242"/>
                    </a:lnTo>
                    <a:lnTo>
                      <a:pt x="148" y="241"/>
                    </a:lnTo>
                    <a:lnTo>
                      <a:pt x="147" y="240"/>
                    </a:lnTo>
                    <a:lnTo>
                      <a:pt x="146" y="239"/>
                    </a:lnTo>
                    <a:lnTo>
                      <a:pt x="145" y="238"/>
                    </a:lnTo>
                    <a:lnTo>
                      <a:pt x="145" y="237"/>
                    </a:lnTo>
                    <a:lnTo>
                      <a:pt x="144" y="237"/>
                    </a:lnTo>
                    <a:lnTo>
                      <a:pt x="143" y="237"/>
                    </a:lnTo>
                    <a:lnTo>
                      <a:pt x="143" y="238"/>
                    </a:lnTo>
                    <a:lnTo>
                      <a:pt x="143" y="239"/>
                    </a:lnTo>
                    <a:lnTo>
                      <a:pt x="142" y="241"/>
                    </a:lnTo>
                    <a:lnTo>
                      <a:pt x="142" y="243"/>
                    </a:lnTo>
                    <a:lnTo>
                      <a:pt x="142" y="245"/>
                    </a:lnTo>
                    <a:lnTo>
                      <a:pt x="142" y="247"/>
                    </a:lnTo>
                    <a:lnTo>
                      <a:pt x="142" y="250"/>
                    </a:lnTo>
                    <a:lnTo>
                      <a:pt x="141" y="252"/>
                    </a:lnTo>
                    <a:lnTo>
                      <a:pt x="141" y="254"/>
                    </a:lnTo>
                    <a:lnTo>
                      <a:pt x="140" y="254"/>
                    </a:lnTo>
                    <a:lnTo>
                      <a:pt x="139" y="254"/>
                    </a:lnTo>
                    <a:lnTo>
                      <a:pt x="138" y="254"/>
                    </a:lnTo>
                    <a:lnTo>
                      <a:pt x="137" y="253"/>
                    </a:lnTo>
                    <a:lnTo>
                      <a:pt x="136" y="253"/>
                    </a:lnTo>
                    <a:lnTo>
                      <a:pt x="135" y="252"/>
                    </a:lnTo>
                    <a:lnTo>
                      <a:pt x="134" y="251"/>
                    </a:lnTo>
                    <a:lnTo>
                      <a:pt x="133" y="251"/>
                    </a:lnTo>
                    <a:lnTo>
                      <a:pt x="132" y="250"/>
                    </a:lnTo>
                    <a:lnTo>
                      <a:pt x="131" y="249"/>
                    </a:lnTo>
                    <a:lnTo>
                      <a:pt x="128" y="247"/>
                    </a:lnTo>
                    <a:lnTo>
                      <a:pt x="126" y="244"/>
                    </a:lnTo>
                    <a:lnTo>
                      <a:pt x="124" y="242"/>
                    </a:lnTo>
                    <a:lnTo>
                      <a:pt x="121" y="240"/>
                    </a:lnTo>
                    <a:lnTo>
                      <a:pt x="119" y="237"/>
                    </a:lnTo>
                    <a:lnTo>
                      <a:pt x="118" y="236"/>
                    </a:lnTo>
                    <a:lnTo>
                      <a:pt x="117" y="235"/>
                    </a:lnTo>
                    <a:lnTo>
                      <a:pt x="116" y="234"/>
                    </a:lnTo>
                    <a:lnTo>
                      <a:pt x="115" y="234"/>
                    </a:lnTo>
                    <a:lnTo>
                      <a:pt x="115" y="233"/>
                    </a:lnTo>
                    <a:lnTo>
                      <a:pt x="114" y="232"/>
                    </a:lnTo>
                    <a:lnTo>
                      <a:pt x="113" y="231"/>
                    </a:lnTo>
                    <a:lnTo>
                      <a:pt x="113" y="230"/>
                    </a:lnTo>
                    <a:lnTo>
                      <a:pt x="112" y="230"/>
                    </a:lnTo>
                    <a:lnTo>
                      <a:pt x="111" y="231"/>
                    </a:lnTo>
                    <a:lnTo>
                      <a:pt x="110" y="232"/>
                    </a:lnTo>
                    <a:lnTo>
                      <a:pt x="109" y="233"/>
                    </a:lnTo>
                    <a:lnTo>
                      <a:pt x="109" y="234"/>
                    </a:lnTo>
                    <a:lnTo>
                      <a:pt x="108" y="234"/>
                    </a:lnTo>
                    <a:lnTo>
                      <a:pt x="107" y="235"/>
                    </a:lnTo>
                    <a:lnTo>
                      <a:pt x="106" y="236"/>
                    </a:lnTo>
                    <a:lnTo>
                      <a:pt x="105" y="237"/>
                    </a:lnTo>
                    <a:lnTo>
                      <a:pt x="104" y="237"/>
                    </a:lnTo>
                    <a:lnTo>
                      <a:pt x="103" y="238"/>
                    </a:lnTo>
                    <a:lnTo>
                      <a:pt x="102" y="238"/>
                    </a:lnTo>
                    <a:lnTo>
                      <a:pt x="101" y="238"/>
                    </a:lnTo>
                    <a:lnTo>
                      <a:pt x="100" y="238"/>
                    </a:lnTo>
                    <a:lnTo>
                      <a:pt x="99" y="238"/>
                    </a:lnTo>
                    <a:lnTo>
                      <a:pt x="98" y="238"/>
                    </a:lnTo>
                    <a:lnTo>
                      <a:pt x="97" y="238"/>
                    </a:lnTo>
                    <a:lnTo>
                      <a:pt x="97" y="237"/>
                    </a:lnTo>
                    <a:lnTo>
                      <a:pt x="97" y="236"/>
                    </a:lnTo>
                    <a:lnTo>
                      <a:pt x="97" y="235"/>
                    </a:lnTo>
                    <a:lnTo>
                      <a:pt x="97" y="234"/>
                    </a:lnTo>
                    <a:lnTo>
                      <a:pt x="98" y="233"/>
                    </a:lnTo>
                    <a:lnTo>
                      <a:pt x="99" y="232"/>
                    </a:lnTo>
                    <a:lnTo>
                      <a:pt x="99" y="231"/>
                    </a:lnTo>
                    <a:lnTo>
                      <a:pt x="99" y="230"/>
                    </a:lnTo>
                    <a:lnTo>
                      <a:pt x="100" y="230"/>
                    </a:lnTo>
                    <a:lnTo>
                      <a:pt x="98" y="230"/>
                    </a:lnTo>
                    <a:lnTo>
                      <a:pt x="97" y="229"/>
                    </a:lnTo>
                    <a:lnTo>
                      <a:pt x="96" y="228"/>
                    </a:lnTo>
                    <a:lnTo>
                      <a:pt x="95" y="228"/>
                    </a:lnTo>
                    <a:lnTo>
                      <a:pt x="95" y="227"/>
                    </a:lnTo>
                    <a:lnTo>
                      <a:pt x="94" y="226"/>
                    </a:lnTo>
                    <a:lnTo>
                      <a:pt x="94" y="225"/>
                    </a:lnTo>
                    <a:lnTo>
                      <a:pt x="94" y="224"/>
                    </a:lnTo>
                    <a:lnTo>
                      <a:pt x="95" y="223"/>
                    </a:lnTo>
                    <a:lnTo>
                      <a:pt x="96" y="222"/>
                    </a:lnTo>
                    <a:lnTo>
                      <a:pt x="97" y="221"/>
                    </a:lnTo>
                    <a:lnTo>
                      <a:pt x="99" y="220"/>
                    </a:lnTo>
                    <a:lnTo>
                      <a:pt x="99" y="219"/>
                    </a:lnTo>
                    <a:lnTo>
                      <a:pt x="99" y="218"/>
                    </a:lnTo>
                    <a:lnTo>
                      <a:pt x="100" y="217"/>
                    </a:lnTo>
                    <a:lnTo>
                      <a:pt x="101" y="217"/>
                    </a:lnTo>
                    <a:lnTo>
                      <a:pt x="102" y="216"/>
                    </a:lnTo>
                    <a:lnTo>
                      <a:pt x="103" y="216"/>
                    </a:lnTo>
                    <a:lnTo>
                      <a:pt x="104" y="215"/>
                    </a:lnTo>
                    <a:lnTo>
                      <a:pt x="105" y="215"/>
                    </a:lnTo>
                    <a:lnTo>
                      <a:pt x="105" y="214"/>
                    </a:lnTo>
                    <a:lnTo>
                      <a:pt x="105" y="213"/>
                    </a:lnTo>
                    <a:lnTo>
                      <a:pt x="105" y="212"/>
                    </a:lnTo>
                    <a:lnTo>
                      <a:pt x="104" y="212"/>
                    </a:lnTo>
                    <a:lnTo>
                      <a:pt x="104" y="211"/>
                    </a:lnTo>
                    <a:lnTo>
                      <a:pt x="103" y="209"/>
                    </a:lnTo>
                    <a:lnTo>
                      <a:pt x="103" y="208"/>
                    </a:lnTo>
                    <a:lnTo>
                      <a:pt x="103" y="207"/>
                    </a:lnTo>
                    <a:lnTo>
                      <a:pt x="103" y="206"/>
                    </a:lnTo>
                    <a:lnTo>
                      <a:pt x="101" y="206"/>
                    </a:lnTo>
                    <a:lnTo>
                      <a:pt x="99" y="206"/>
                    </a:lnTo>
                    <a:lnTo>
                      <a:pt x="96" y="207"/>
                    </a:lnTo>
                    <a:lnTo>
                      <a:pt x="94" y="207"/>
                    </a:lnTo>
                    <a:lnTo>
                      <a:pt x="90" y="209"/>
                    </a:lnTo>
                    <a:lnTo>
                      <a:pt x="86" y="210"/>
                    </a:lnTo>
                    <a:lnTo>
                      <a:pt x="81" y="211"/>
                    </a:lnTo>
                    <a:lnTo>
                      <a:pt x="79" y="212"/>
                    </a:lnTo>
                    <a:lnTo>
                      <a:pt x="77" y="212"/>
                    </a:lnTo>
                    <a:lnTo>
                      <a:pt x="75" y="213"/>
                    </a:lnTo>
                    <a:lnTo>
                      <a:pt x="73" y="213"/>
                    </a:lnTo>
                    <a:lnTo>
                      <a:pt x="71" y="213"/>
                    </a:lnTo>
                    <a:lnTo>
                      <a:pt x="69" y="213"/>
                    </a:lnTo>
                    <a:lnTo>
                      <a:pt x="67" y="212"/>
                    </a:lnTo>
                    <a:lnTo>
                      <a:pt x="66" y="212"/>
                    </a:lnTo>
                    <a:lnTo>
                      <a:pt x="65" y="211"/>
                    </a:lnTo>
                    <a:lnTo>
                      <a:pt x="64" y="210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9" y="204"/>
                    </a:lnTo>
                    <a:lnTo>
                      <a:pt x="57" y="202"/>
                    </a:lnTo>
                    <a:lnTo>
                      <a:pt x="54" y="198"/>
                    </a:lnTo>
                    <a:lnTo>
                      <a:pt x="52" y="196"/>
                    </a:lnTo>
                    <a:lnTo>
                      <a:pt x="51" y="194"/>
                    </a:lnTo>
                    <a:lnTo>
                      <a:pt x="49" y="193"/>
                    </a:lnTo>
                    <a:lnTo>
                      <a:pt x="48" y="192"/>
                    </a:lnTo>
                    <a:lnTo>
                      <a:pt x="47" y="191"/>
                    </a:lnTo>
                    <a:lnTo>
                      <a:pt x="46" y="190"/>
                    </a:lnTo>
                    <a:lnTo>
                      <a:pt x="45" y="190"/>
                    </a:lnTo>
                    <a:lnTo>
                      <a:pt x="44" y="189"/>
                    </a:lnTo>
                    <a:lnTo>
                      <a:pt x="42" y="189"/>
                    </a:lnTo>
                    <a:lnTo>
                      <a:pt x="41" y="188"/>
                    </a:lnTo>
                    <a:lnTo>
                      <a:pt x="40" y="188"/>
                    </a:lnTo>
                    <a:lnTo>
                      <a:pt x="39" y="188"/>
                    </a:lnTo>
                    <a:lnTo>
                      <a:pt x="37" y="188"/>
                    </a:lnTo>
                    <a:lnTo>
                      <a:pt x="37" y="187"/>
                    </a:lnTo>
                    <a:lnTo>
                      <a:pt x="36" y="187"/>
                    </a:lnTo>
                    <a:lnTo>
                      <a:pt x="36" y="186"/>
                    </a:lnTo>
                    <a:lnTo>
                      <a:pt x="33" y="186"/>
                    </a:lnTo>
                    <a:lnTo>
                      <a:pt x="31" y="186"/>
                    </a:lnTo>
                    <a:lnTo>
                      <a:pt x="29" y="186"/>
                    </a:lnTo>
                    <a:lnTo>
                      <a:pt x="27" y="185"/>
                    </a:lnTo>
                    <a:lnTo>
                      <a:pt x="25" y="185"/>
                    </a:lnTo>
                    <a:lnTo>
                      <a:pt x="23" y="186"/>
                    </a:lnTo>
                    <a:lnTo>
                      <a:pt x="20" y="186"/>
                    </a:lnTo>
                    <a:lnTo>
                      <a:pt x="16" y="186"/>
                    </a:lnTo>
                    <a:lnTo>
                      <a:pt x="13" y="186"/>
                    </a:lnTo>
                    <a:lnTo>
                      <a:pt x="11" y="186"/>
                    </a:lnTo>
                    <a:lnTo>
                      <a:pt x="9" y="186"/>
                    </a:lnTo>
                    <a:lnTo>
                      <a:pt x="7" y="186"/>
                    </a:lnTo>
                    <a:lnTo>
                      <a:pt x="4" y="186"/>
                    </a:lnTo>
                    <a:lnTo>
                      <a:pt x="3" y="186"/>
                    </a:lnTo>
                    <a:lnTo>
                      <a:pt x="3" y="185"/>
                    </a:lnTo>
                    <a:lnTo>
                      <a:pt x="2" y="185"/>
                    </a:lnTo>
                    <a:lnTo>
                      <a:pt x="1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1" y="180"/>
                    </a:lnTo>
                    <a:lnTo>
                      <a:pt x="2" y="179"/>
                    </a:lnTo>
                    <a:lnTo>
                      <a:pt x="3" y="178"/>
                    </a:lnTo>
                    <a:lnTo>
                      <a:pt x="4" y="178"/>
                    </a:lnTo>
                    <a:lnTo>
                      <a:pt x="6" y="177"/>
                    </a:lnTo>
                    <a:lnTo>
                      <a:pt x="7" y="177"/>
                    </a:lnTo>
                    <a:lnTo>
                      <a:pt x="9" y="176"/>
                    </a:lnTo>
                    <a:lnTo>
                      <a:pt x="12" y="176"/>
                    </a:lnTo>
                    <a:lnTo>
                      <a:pt x="13" y="176"/>
                    </a:lnTo>
                    <a:lnTo>
                      <a:pt x="13" y="175"/>
                    </a:lnTo>
                    <a:lnTo>
                      <a:pt x="14" y="175"/>
                    </a:lnTo>
                    <a:lnTo>
                      <a:pt x="14" y="174"/>
                    </a:lnTo>
                    <a:lnTo>
                      <a:pt x="15" y="173"/>
                    </a:lnTo>
                    <a:lnTo>
                      <a:pt x="16" y="173"/>
                    </a:lnTo>
                    <a:lnTo>
                      <a:pt x="17" y="172"/>
                    </a:lnTo>
                    <a:lnTo>
                      <a:pt x="18" y="171"/>
                    </a:lnTo>
                    <a:lnTo>
                      <a:pt x="20" y="170"/>
                    </a:lnTo>
                    <a:lnTo>
                      <a:pt x="21" y="170"/>
                    </a:lnTo>
                    <a:lnTo>
                      <a:pt x="22" y="169"/>
                    </a:lnTo>
                    <a:lnTo>
                      <a:pt x="23" y="168"/>
                    </a:lnTo>
                    <a:lnTo>
                      <a:pt x="24" y="167"/>
                    </a:lnTo>
                    <a:lnTo>
                      <a:pt x="25" y="167"/>
                    </a:lnTo>
                    <a:lnTo>
                      <a:pt x="26" y="166"/>
                    </a:lnTo>
                    <a:lnTo>
                      <a:pt x="27" y="165"/>
                    </a:lnTo>
                    <a:lnTo>
                      <a:pt x="29" y="164"/>
                    </a:lnTo>
                    <a:lnTo>
                      <a:pt x="30" y="164"/>
                    </a:lnTo>
                    <a:lnTo>
                      <a:pt x="31" y="163"/>
                    </a:lnTo>
                    <a:lnTo>
                      <a:pt x="32" y="162"/>
                    </a:lnTo>
                    <a:lnTo>
                      <a:pt x="33" y="162"/>
                    </a:lnTo>
                    <a:lnTo>
                      <a:pt x="34" y="161"/>
                    </a:lnTo>
                    <a:lnTo>
                      <a:pt x="35" y="161"/>
                    </a:lnTo>
                    <a:lnTo>
                      <a:pt x="36" y="160"/>
                    </a:lnTo>
                    <a:lnTo>
                      <a:pt x="35" y="159"/>
                    </a:lnTo>
                    <a:lnTo>
                      <a:pt x="35" y="158"/>
                    </a:lnTo>
                    <a:lnTo>
                      <a:pt x="34" y="157"/>
                    </a:lnTo>
                    <a:lnTo>
                      <a:pt x="34" y="156"/>
                    </a:lnTo>
                    <a:lnTo>
                      <a:pt x="34" y="155"/>
                    </a:lnTo>
                    <a:lnTo>
                      <a:pt x="34" y="154"/>
                    </a:lnTo>
                    <a:lnTo>
                      <a:pt x="35" y="153"/>
                    </a:lnTo>
                    <a:lnTo>
                      <a:pt x="36" y="152"/>
                    </a:lnTo>
                    <a:lnTo>
                      <a:pt x="37" y="151"/>
                    </a:lnTo>
                    <a:lnTo>
                      <a:pt x="38" y="151"/>
                    </a:lnTo>
                    <a:lnTo>
                      <a:pt x="39" y="150"/>
                    </a:lnTo>
                    <a:lnTo>
                      <a:pt x="40" y="149"/>
                    </a:lnTo>
                    <a:lnTo>
                      <a:pt x="42" y="149"/>
                    </a:lnTo>
                    <a:lnTo>
                      <a:pt x="43" y="148"/>
                    </a:lnTo>
                    <a:lnTo>
                      <a:pt x="44" y="148"/>
                    </a:lnTo>
                    <a:lnTo>
                      <a:pt x="45" y="147"/>
                    </a:lnTo>
                    <a:lnTo>
                      <a:pt x="46" y="147"/>
                    </a:lnTo>
                    <a:lnTo>
                      <a:pt x="47" y="147"/>
                    </a:lnTo>
                    <a:lnTo>
                      <a:pt x="48" y="147"/>
                    </a:lnTo>
                    <a:lnTo>
                      <a:pt x="49" y="148"/>
                    </a:lnTo>
                    <a:lnTo>
                      <a:pt x="49" y="149"/>
                    </a:lnTo>
                    <a:lnTo>
                      <a:pt x="50" y="149"/>
                    </a:lnTo>
                    <a:lnTo>
                      <a:pt x="50" y="150"/>
                    </a:lnTo>
                    <a:lnTo>
                      <a:pt x="50" y="151"/>
                    </a:lnTo>
                    <a:lnTo>
                      <a:pt x="49" y="152"/>
                    </a:lnTo>
                    <a:lnTo>
                      <a:pt x="49" y="154"/>
                    </a:lnTo>
                    <a:lnTo>
                      <a:pt x="49" y="155"/>
                    </a:lnTo>
                    <a:lnTo>
                      <a:pt x="48" y="158"/>
                    </a:lnTo>
                    <a:lnTo>
                      <a:pt x="47" y="160"/>
                    </a:lnTo>
                    <a:lnTo>
                      <a:pt x="47" y="162"/>
                    </a:lnTo>
                    <a:lnTo>
                      <a:pt x="47" y="163"/>
                    </a:lnTo>
                    <a:lnTo>
                      <a:pt x="47" y="164"/>
                    </a:lnTo>
                    <a:lnTo>
                      <a:pt x="48" y="165"/>
                    </a:lnTo>
                    <a:lnTo>
                      <a:pt x="49" y="166"/>
                    </a:lnTo>
                    <a:lnTo>
                      <a:pt x="50" y="166"/>
                    </a:lnTo>
                    <a:lnTo>
                      <a:pt x="51" y="167"/>
                    </a:lnTo>
                    <a:lnTo>
                      <a:pt x="51" y="168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0"/>
                    </a:lnTo>
                    <a:lnTo>
                      <a:pt x="53" y="171"/>
                    </a:lnTo>
                    <a:lnTo>
                      <a:pt x="53" y="172"/>
                    </a:lnTo>
                    <a:lnTo>
                      <a:pt x="53" y="173"/>
                    </a:lnTo>
                    <a:lnTo>
                      <a:pt x="54" y="174"/>
                    </a:lnTo>
                    <a:lnTo>
                      <a:pt x="54" y="176"/>
                    </a:lnTo>
                    <a:lnTo>
                      <a:pt x="54" y="178"/>
                    </a:lnTo>
                    <a:lnTo>
                      <a:pt x="54" y="180"/>
                    </a:lnTo>
                    <a:lnTo>
                      <a:pt x="55" y="182"/>
                    </a:lnTo>
                    <a:lnTo>
                      <a:pt x="57" y="184"/>
                    </a:lnTo>
                    <a:lnTo>
                      <a:pt x="59" y="185"/>
                    </a:lnTo>
                    <a:lnTo>
                      <a:pt x="60" y="187"/>
                    </a:lnTo>
                    <a:lnTo>
                      <a:pt x="61" y="188"/>
                    </a:lnTo>
                    <a:lnTo>
                      <a:pt x="63" y="189"/>
                    </a:lnTo>
                    <a:lnTo>
                      <a:pt x="64" y="190"/>
                    </a:lnTo>
                    <a:lnTo>
                      <a:pt x="65" y="191"/>
                    </a:lnTo>
                    <a:lnTo>
                      <a:pt x="67" y="192"/>
                    </a:lnTo>
                    <a:lnTo>
                      <a:pt x="68" y="193"/>
                    </a:lnTo>
                    <a:lnTo>
                      <a:pt x="69" y="193"/>
                    </a:lnTo>
                    <a:lnTo>
                      <a:pt x="70" y="194"/>
                    </a:lnTo>
                    <a:lnTo>
                      <a:pt x="71" y="195"/>
                    </a:lnTo>
                    <a:lnTo>
                      <a:pt x="72" y="195"/>
                    </a:lnTo>
                    <a:lnTo>
                      <a:pt x="73" y="195"/>
                    </a:lnTo>
                    <a:lnTo>
                      <a:pt x="74" y="195"/>
                    </a:lnTo>
                    <a:lnTo>
                      <a:pt x="76" y="195"/>
                    </a:lnTo>
                    <a:lnTo>
                      <a:pt x="77" y="195"/>
                    </a:lnTo>
                    <a:lnTo>
                      <a:pt x="78" y="195"/>
                    </a:lnTo>
                    <a:lnTo>
                      <a:pt x="79" y="195"/>
                    </a:lnTo>
                    <a:lnTo>
                      <a:pt x="80" y="194"/>
                    </a:lnTo>
                    <a:lnTo>
                      <a:pt x="81" y="194"/>
                    </a:lnTo>
                    <a:lnTo>
                      <a:pt x="83" y="193"/>
                    </a:lnTo>
                    <a:lnTo>
                      <a:pt x="84" y="192"/>
                    </a:lnTo>
                    <a:lnTo>
                      <a:pt x="85" y="192"/>
                    </a:lnTo>
                    <a:lnTo>
                      <a:pt x="87" y="191"/>
                    </a:lnTo>
                    <a:lnTo>
                      <a:pt x="88" y="190"/>
                    </a:lnTo>
                    <a:lnTo>
                      <a:pt x="90" y="189"/>
                    </a:lnTo>
                    <a:lnTo>
                      <a:pt x="91" y="187"/>
                    </a:lnTo>
                    <a:lnTo>
                      <a:pt x="93" y="186"/>
                    </a:lnTo>
                    <a:lnTo>
                      <a:pt x="95" y="185"/>
                    </a:lnTo>
                    <a:lnTo>
                      <a:pt x="97" y="183"/>
                    </a:lnTo>
                    <a:lnTo>
                      <a:pt x="98" y="182"/>
                    </a:lnTo>
                    <a:lnTo>
                      <a:pt x="98" y="181"/>
                    </a:lnTo>
                    <a:lnTo>
                      <a:pt x="99" y="181"/>
                    </a:lnTo>
                    <a:lnTo>
                      <a:pt x="97" y="181"/>
                    </a:lnTo>
                    <a:lnTo>
                      <a:pt x="95" y="180"/>
                    </a:lnTo>
                    <a:lnTo>
                      <a:pt x="93" y="180"/>
                    </a:lnTo>
                    <a:lnTo>
                      <a:pt x="92" y="179"/>
                    </a:lnTo>
                    <a:lnTo>
                      <a:pt x="90" y="179"/>
                    </a:lnTo>
                    <a:lnTo>
                      <a:pt x="88" y="178"/>
                    </a:lnTo>
                    <a:lnTo>
                      <a:pt x="86" y="177"/>
                    </a:lnTo>
                    <a:lnTo>
                      <a:pt x="85" y="176"/>
                    </a:lnTo>
                    <a:lnTo>
                      <a:pt x="83" y="176"/>
                    </a:lnTo>
                    <a:lnTo>
                      <a:pt x="81" y="175"/>
                    </a:lnTo>
                    <a:lnTo>
                      <a:pt x="80" y="174"/>
                    </a:lnTo>
                    <a:lnTo>
                      <a:pt x="78" y="173"/>
                    </a:lnTo>
                    <a:lnTo>
                      <a:pt x="75" y="170"/>
                    </a:lnTo>
                    <a:lnTo>
                      <a:pt x="72" y="168"/>
                    </a:lnTo>
                    <a:lnTo>
                      <a:pt x="69" y="165"/>
                    </a:lnTo>
                    <a:lnTo>
                      <a:pt x="67" y="164"/>
                    </a:lnTo>
                    <a:lnTo>
                      <a:pt x="66" y="163"/>
                    </a:lnTo>
                    <a:lnTo>
                      <a:pt x="65" y="161"/>
                    </a:lnTo>
                    <a:lnTo>
                      <a:pt x="64" y="160"/>
                    </a:lnTo>
                    <a:lnTo>
                      <a:pt x="62" y="158"/>
                    </a:lnTo>
                    <a:lnTo>
                      <a:pt x="61" y="157"/>
                    </a:lnTo>
                    <a:lnTo>
                      <a:pt x="60" y="155"/>
                    </a:lnTo>
                    <a:lnTo>
                      <a:pt x="59" y="154"/>
                    </a:lnTo>
                    <a:lnTo>
                      <a:pt x="58" y="152"/>
                    </a:lnTo>
                    <a:lnTo>
                      <a:pt x="58" y="150"/>
                    </a:lnTo>
                    <a:lnTo>
                      <a:pt x="57" y="149"/>
                    </a:lnTo>
                    <a:lnTo>
                      <a:pt x="56" y="147"/>
                    </a:lnTo>
                    <a:lnTo>
                      <a:pt x="56" y="145"/>
                    </a:lnTo>
                    <a:lnTo>
                      <a:pt x="55" y="144"/>
                    </a:lnTo>
                    <a:lnTo>
                      <a:pt x="55" y="142"/>
                    </a:lnTo>
                    <a:lnTo>
                      <a:pt x="55" y="141"/>
                    </a:lnTo>
                    <a:lnTo>
                      <a:pt x="55" y="139"/>
                    </a:lnTo>
                    <a:lnTo>
                      <a:pt x="55" y="138"/>
                    </a:lnTo>
                    <a:lnTo>
                      <a:pt x="56" y="137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7" y="133"/>
                    </a:lnTo>
                    <a:lnTo>
                      <a:pt x="58" y="131"/>
                    </a:lnTo>
                    <a:lnTo>
                      <a:pt x="59" y="12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63" y="122"/>
                    </a:lnTo>
                    <a:lnTo>
                      <a:pt x="64" y="121"/>
                    </a:lnTo>
                    <a:lnTo>
                      <a:pt x="68" y="117"/>
                    </a:lnTo>
                    <a:lnTo>
                      <a:pt x="69" y="115"/>
                    </a:lnTo>
                    <a:lnTo>
                      <a:pt x="71" y="113"/>
                    </a:lnTo>
                    <a:lnTo>
                      <a:pt x="72" y="110"/>
                    </a:lnTo>
                    <a:lnTo>
                      <a:pt x="74" y="108"/>
                    </a:lnTo>
                    <a:lnTo>
                      <a:pt x="74" y="106"/>
                    </a:lnTo>
                    <a:lnTo>
                      <a:pt x="75" y="104"/>
                    </a:lnTo>
                    <a:lnTo>
                      <a:pt x="75" y="102"/>
                    </a:lnTo>
                    <a:lnTo>
                      <a:pt x="75" y="100"/>
                    </a:lnTo>
                    <a:lnTo>
                      <a:pt x="76" y="99"/>
                    </a:lnTo>
                    <a:lnTo>
                      <a:pt x="77" y="97"/>
                    </a:lnTo>
                    <a:lnTo>
                      <a:pt x="78" y="94"/>
                    </a:lnTo>
                    <a:lnTo>
                      <a:pt x="80" y="91"/>
                    </a:lnTo>
                    <a:lnTo>
                      <a:pt x="81" y="88"/>
                    </a:lnTo>
                    <a:lnTo>
                      <a:pt x="83" y="85"/>
                    </a:lnTo>
                    <a:lnTo>
                      <a:pt x="84" y="82"/>
                    </a:lnTo>
                    <a:lnTo>
                      <a:pt x="84" y="81"/>
                    </a:lnTo>
                    <a:lnTo>
                      <a:pt x="84" y="80"/>
                    </a:lnTo>
                    <a:lnTo>
                      <a:pt x="84" y="79"/>
                    </a:lnTo>
                    <a:lnTo>
                      <a:pt x="83" y="78"/>
                    </a:lnTo>
                    <a:lnTo>
                      <a:pt x="83" y="77"/>
                    </a:lnTo>
                    <a:lnTo>
                      <a:pt x="83" y="76"/>
                    </a:lnTo>
                    <a:lnTo>
                      <a:pt x="82" y="75"/>
                    </a:lnTo>
                    <a:lnTo>
                      <a:pt x="82" y="74"/>
                    </a:lnTo>
                    <a:lnTo>
                      <a:pt x="81" y="72"/>
                    </a:lnTo>
                    <a:lnTo>
                      <a:pt x="79" y="69"/>
                    </a:lnTo>
                    <a:lnTo>
                      <a:pt x="78" y="67"/>
                    </a:lnTo>
                    <a:lnTo>
                      <a:pt x="76" y="64"/>
                    </a:lnTo>
                    <a:lnTo>
                      <a:pt x="75" y="62"/>
                    </a:lnTo>
                    <a:lnTo>
                      <a:pt x="73" y="60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9" y="53"/>
                    </a:lnTo>
                    <a:lnTo>
                      <a:pt x="68" y="52"/>
                    </a:lnTo>
                    <a:lnTo>
                      <a:pt x="67" y="51"/>
                    </a:lnTo>
                    <a:lnTo>
                      <a:pt x="66" y="50"/>
                    </a:lnTo>
                    <a:lnTo>
                      <a:pt x="65" y="49"/>
                    </a:lnTo>
                    <a:lnTo>
                      <a:pt x="64" y="48"/>
                    </a:lnTo>
                    <a:lnTo>
                      <a:pt x="63" y="47"/>
                    </a:lnTo>
                    <a:lnTo>
                      <a:pt x="62" y="46"/>
                    </a:lnTo>
                    <a:lnTo>
                      <a:pt x="61" y="45"/>
                    </a:lnTo>
                    <a:lnTo>
                      <a:pt x="59" y="44"/>
                    </a:lnTo>
                    <a:lnTo>
                      <a:pt x="56" y="42"/>
                    </a:lnTo>
                    <a:lnTo>
                      <a:pt x="53" y="41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7"/>
                    </a:lnTo>
                    <a:lnTo>
                      <a:pt x="44" y="37"/>
                    </a:lnTo>
                    <a:lnTo>
                      <a:pt x="43" y="37"/>
                    </a:lnTo>
                    <a:lnTo>
                      <a:pt x="42" y="37"/>
                    </a:lnTo>
                    <a:lnTo>
                      <a:pt x="41" y="37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5" y="42"/>
                    </a:lnTo>
                    <a:lnTo>
                      <a:pt x="35" y="44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8" y="54"/>
                    </a:lnTo>
                    <a:lnTo>
                      <a:pt x="40" y="60"/>
                    </a:lnTo>
                    <a:lnTo>
                      <a:pt x="41" y="60"/>
                    </a:lnTo>
                    <a:lnTo>
                      <a:pt x="42" y="59"/>
                    </a:lnTo>
                    <a:lnTo>
                      <a:pt x="44" y="59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7" y="59"/>
                    </a:lnTo>
                    <a:lnTo>
                      <a:pt x="48" y="59"/>
                    </a:lnTo>
                    <a:lnTo>
                      <a:pt x="49" y="60"/>
                    </a:lnTo>
                    <a:lnTo>
                      <a:pt x="50" y="61"/>
                    </a:lnTo>
                    <a:lnTo>
                      <a:pt x="50" y="62"/>
                    </a:lnTo>
                    <a:lnTo>
                      <a:pt x="51" y="63"/>
                    </a:lnTo>
                    <a:lnTo>
                      <a:pt x="51" y="64"/>
                    </a:lnTo>
                    <a:lnTo>
                      <a:pt x="52" y="64"/>
                    </a:lnTo>
                    <a:lnTo>
                      <a:pt x="52" y="66"/>
                    </a:lnTo>
                    <a:lnTo>
                      <a:pt x="51" y="67"/>
                    </a:lnTo>
                    <a:lnTo>
                      <a:pt x="51" y="68"/>
                    </a:lnTo>
                    <a:lnTo>
                      <a:pt x="51" y="69"/>
                    </a:lnTo>
                    <a:lnTo>
                      <a:pt x="50" y="70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6" y="73"/>
                    </a:lnTo>
                    <a:lnTo>
                      <a:pt x="45" y="73"/>
                    </a:lnTo>
                    <a:lnTo>
                      <a:pt x="44" y="73"/>
                    </a:lnTo>
                    <a:lnTo>
                      <a:pt x="43" y="73"/>
                    </a:lnTo>
                    <a:lnTo>
                      <a:pt x="42" y="73"/>
                    </a:lnTo>
                    <a:lnTo>
                      <a:pt x="41" y="72"/>
                    </a:lnTo>
                    <a:lnTo>
                      <a:pt x="40" y="72"/>
                    </a:lnTo>
                    <a:lnTo>
                      <a:pt x="39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7" y="70"/>
                    </a:lnTo>
                    <a:lnTo>
                      <a:pt x="37" y="69"/>
                    </a:lnTo>
                    <a:lnTo>
                      <a:pt x="36" y="68"/>
                    </a:lnTo>
                    <a:lnTo>
                      <a:pt x="36" y="67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6" y="64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8" y="61"/>
                    </a:lnTo>
                    <a:lnTo>
                      <a:pt x="39" y="60"/>
                    </a:lnTo>
                    <a:lnTo>
                      <a:pt x="39" y="59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8" y="56"/>
                    </a:lnTo>
                    <a:lnTo>
                      <a:pt x="37" y="54"/>
                    </a:lnTo>
                    <a:lnTo>
                      <a:pt x="36" y="52"/>
                    </a:lnTo>
                    <a:lnTo>
                      <a:pt x="35" y="51"/>
                    </a:lnTo>
                    <a:lnTo>
                      <a:pt x="35" y="50"/>
                    </a:lnTo>
                    <a:lnTo>
                      <a:pt x="34" y="49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3" y="43"/>
                    </a:lnTo>
                    <a:lnTo>
                      <a:pt x="33" y="42"/>
                    </a:lnTo>
                    <a:lnTo>
                      <a:pt x="33" y="41"/>
                    </a:lnTo>
                    <a:lnTo>
                      <a:pt x="33" y="40"/>
                    </a:lnTo>
                    <a:lnTo>
                      <a:pt x="34" y="40"/>
                    </a:lnTo>
                    <a:lnTo>
                      <a:pt x="34" y="39"/>
                    </a:lnTo>
                    <a:lnTo>
                      <a:pt x="35" y="39"/>
                    </a:lnTo>
                    <a:lnTo>
                      <a:pt x="35" y="38"/>
                    </a:lnTo>
                    <a:lnTo>
                      <a:pt x="36" y="37"/>
                    </a:lnTo>
                    <a:lnTo>
                      <a:pt x="37" y="36"/>
                    </a:lnTo>
                    <a:lnTo>
                      <a:pt x="39" y="36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5" y="35"/>
                    </a:lnTo>
                    <a:lnTo>
                      <a:pt x="47" y="36"/>
                    </a:lnTo>
                    <a:lnTo>
                      <a:pt x="49" y="36"/>
                    </a:lnTo>
                    <a:lnTo>
                      <a:pt x="51" y="37"/>
                    </a:lnTo>
                    <a:lnTo>
                      <a:pt x="53" y="38"/>
                    </a:lnTo>
                    <a:lnTo>
                      <a:pt x="55" y="39"/>
                    </a:lnTo>
                    <a:lnTo>
                      <a:pt x="57" y="40"/>
                    </a:lnTo>
                    <a:lnTo>
                      <a:pt x="59" y="41"/>
                    </a:lnTo>
                    <a:lnTo>
                      <a:pt x="61" y="42"/>
                    </a:lnTo>
                    <a:lnTo>
                      <a:pt x="62" y="44"/>
                    </a:lnTo>
                    <a:lnTo>
                      <a:pt x="64" y="46"/>
                    </a:lnTo>
                    <a:lnTo>
                      <a:pt x="66" y="47"/>
                    </a:lnTo>
                    <a:lnTo>
                      <a:pt x="67" y="49"/>
                    </a:lnTo>
                    <a:lnTo>
                      <a:pt x="69" y="51"/>
                    </a:lnTo>
                    <a:lnTo>
                      <a:pt x="70" y="53"/>
                    </a:lnTo>
                    <a:lnTo>
                      <a:pt x="72" y="55"/>
                    </a:lnTo>
                    <a:lnTo>
                      <a:pt x="73" y="57"/>
                    </a:lnTo>
                    <a:lnTo>
                      <a:pt x="75" y="59"/>
                    </a:lnTo>
                    <a:lnTo>
                      <a:pt x="76" y="61"/>
                    </a:lnTo>
                    <a:lnTo>
                      <a:pt x="78" y="65"/>
                    </a:lnTo>
                    <a:lnTo>
                      <a:pt x="80" y="67"/>
                    </a:lnTo>
                    <a:lnTo>
                      <a:pt x="81" y="69"/>
                    </a:lnTo>
                    <a:lnTo>
                      <a:pt x="82" y="71"/>
                    </a:lnTo>
                    <a:lnTo>
                      <a:pt x="83" y="73"/>
                    </a:lnTo>
                    <a:lnTo>
                      <a:pt x="83" y="75"/>
                    </a:lnTo>
                    <a:lnTo>
                      <a:pt x="84" y="76"/>
                    </a:lnTo>
                    <a:lnTo>
                      <a:pt x="85" y="78"/>
                    </a:lnTo>
                    <a:lnTo>
                      <a:pt x="86" y="80"/>
                    </a:lnTo>
                    <a:lnTo>
                      <a:pt x="87" y="80"/>
                    </a:lnTo>
                    <a:lnTo>
                      <a:pt x="87" y="79"/>
                    </a:lnTo>
                    <a:lnTo>
                      <a:pt x="88" y="79"/>
                    </a:lnTo>
                    <a:lnTo>
                      <a:pt x="89" y="79"/>
                    </a:lnTo>
                    <a:lnTo>
                      <a:pt x="90" y="78"/>
                    </a:lnTo>
                    <a:lnTo>
                      <a:pt x="92" y="78"/>
                    </a:lnTo>
                    <a:lnTo>
                      <a:pt x="94" y="77"/>
                    </a:lnTo>
                    <a:lnTo>
                      <a:pt x="97" y="75"/>
                    </a:lnTo>
                    <a:lnTo>
                      <a:pt x="99" y="75"/>
                    </a:lnTo>
                    <a:lnTo>
                      <a:pt x="101" y="74"/>
                    </a:lnTo>
                    <a:lnTo>
                      <a:pt x="103" y="73"/>
                    </a:lnTo>
                    <a:lnTo>
                      <a:pt x="104" y="72"/>
                    </a:lnTo>
                    <a:lnTo>
                      <a:pt x="105" y="72"/>
                    </a:lnTo>
                    <a:lnTo>
                      <a:pt x="106" y="72"/>
                    </a:lnTo>
                    <a:lnTo>
                      <a:pt x="106" y="71"/>
                    </a:lnTo>
                    <a:lnTo>
                      <a:pt x="107" y="71"/>
                    </a:lnTo>
                    <a:lnTo>
                      <a:pt x="105" y="66"/>
                    </a:lnTo>
                    <a:lnTo>
                      <a:pt x="104" y="62"/>
                    </a:lnTo>
                    <a:lnTo>
                      <a:pt x="102" y="57"/>
                    </a:lnTo>
                    <a:lnTo>
                      <a:pt x="102" y="55"/>
                    </a:lnTo>
                    <a:lnTo>
                      <a:pt x="101" y="52"/>
                    </a:lnTo>
                    <a:lnTo>
                      <a:pt x="101" y="50"/>
                    </a:lnTo>
                    <a:lnTo>
                      <a:pt x="101" y="47"/>
                    </a:lnTo>
                    <a:lnTo>
                      <a:pt x="100" y="45"/>
                    </a:lnTo>
                    <a:lnTo>
                      <a:pt x="100" y="43"/>
                    </a:lnTo>
                    <a:lnTo>
                      <a:pt x="100" y="40"/>
                    </a:lnTo>
                    <a:lnTo>
                      <a:pt x="100" y="38"/>
                    </a:lnTo>
                    <a:lnTo>
                      <a:pt x="100" y="36"/>
                    </a:lnTo>
                    <a:lnTo>
                      <a:pt x="100" y="34"/>
                    </a:lnTo>
                    <a:lnTo>
                      <a:pt x="101" y="32"/>
                    </a:lnTo>
                    <a:lnTo>
                      <a:pt x="101" y="29"/>
                    </a:lnTo>
                    <a:lnTo>
                      <a:pt x="102" y="28"/>
                    </a:lnTo>
                    <a:lnTo>
                      <a:pt x="103" y="26"/>
                    </a:lnTo>
                    <a:lnTo>
                      <a:pt x="104" y="24"/>
                    </a:lnTo>
                    <a:lnTo>
                      <a:pt x="105" y="22"/>
                    </a:lnTo>
                    <a:lnTo>
                      <a:pt x="106" y="20"/>
                    </a:lnTo>
                    <a:lnTo>
                      <a:pt x="107" y="19"/>
                    </a:lnTo>
                    <a:lnTo>
                      <a:pt x="109" y="17"/>
                    </a:lnTo>
                    <a:lnTo>
                      <a:pt x="110" y="16"/>
                    </a:lnTo>
                    <a:lnTo>
                      <a:pt x="112" y="15"/>
                    </a:lnTo>
                    <a:lnTo>
                      <a:pt x="114" y="14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8" y="12"/>
                    </a:lnTo>
                    <a:lnTo>
                      <a:pt x="119" y="12"/>
                    </a:lnTo>
                    <a:lnTo>
                      <a:pt x="122" y="11"/>
                    </a:lnTo>
                    <a:lnTo>
                      <a:pt x="124" y="11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1" y="11"/>
                    </a:lnTo>
                    <a:lnTo>
                      <a:pt x="132" y="11"/>
                    </a:lnTo>
                    <a:lnTo>
                      <a:pt x="134" y="12"/>
                    </a:lnTo>
                    <a:lnTo>
                      <a:pt x="136" y="13"/>
                    </a:lnTo>
                    <a:lnTo>
                      <a:pt x="138" y="13"/>
                    </a:lnTo>
                    <a:lnTo>
                      <a:pt x="139" y="14"/>
                    </a:lnTo>
                    <a:lnTo>
                      <a:pt x="140" y="14"/>
                    </a:lnTo>
                    <a:lnTo>
                      <a:pt x="141" y="15"/>
                    </a:lnTo>
                    <a:lnTo>
                      <a:pt x="143" y="15"/>
                    </a:lnTo>
                    <a:lnTo>
                      <a:pt x="143" y="16"/>
                    </a:lnTo>
                    <a:lnTo>
                      <a:pt x="144" y="17"/>
                    </a:lnTo>
                    <a:lnTo>
                      <a:pt x="146" y="18"/>
                    </a:lnTo>
                    <a:lnTo>
                      <a:pt x="147" y="20"/>
                    </a:lnTo>
                    <a:lnTo>
                      <a:pt x="148" y="20"/>
                    </a:lnTo>
                    <a:lnTo>
                      <a:pt x="148" y="21"/>
                    </a:lnTo>
                    <a:lnTo>
                      <a:pt x="149" y="21"/>
                    </a:lnTo>
                    <a:lnTo>
                      <a:pt x="149" y="22"/>
                    </a:lnTo>
                    <a:lnTo>
                      <a:pt x="150" y="22"/>
                    </a:lnTo>
                    <a:lnTo>
                      <a:pt x="151" y="21"/>
                    </a:lnTo>
                    <a:lnTo>
                      <a:pt x="152" y="20"/>
                    </a:lnTo>
                    <a:lnTo>
                      <a:pt x="153" y="20"/>
                    </a:lnTo>
                    <a:lnTo>
                      <a:pt x="154" y="19"/>
                    </a:lnTo>
                    <a:lnTo>
                      <a:pt x="155" y="18"/>
                    </a:lnTo>
                    <a:lnTo>
                      <a:pt x="156" y="18"/>
                    </a:lnTo>
                    <a:lnTo>
                      <a:pt x="157" y="18"/>
                    </a:lnTo>
                    <a:lnTo>
                      <a:pt x="158" y="17"/>
                    </a:lnTo>
                    <a:lnTo>
                      <a:pt x="159" y="17"/>
                    </a:lnTo>
                    <a:lnTo>
                      <a:pt x="160" y="17"/>
                    </a:lnTo>
                    <a:lnTo>
                      <a:pt x="161" y="17"/>
                    </a:lnTo>
                    <a:lnTo>
                      <a:pt x="162" y="17"/>
                    </a:lnTo>
                    <a:lnTo>
                      <a:pt x="163" y="17"/>
                    </a:lnTo>
                    <a:lnTo>
                      <a:pt x="164" y="17"/>
                    </a:lnTo>
                    <a:lnTo>
                      <a:pt x="165" y="17"/>
                    </a:lnTo>
                    <a:lnTo>
                      <a:pt x="165" y="18"/>
                    </a:lnTo>
                    <a:lnTo>
                      <a:pt x="166" y="18"/>
                    </a:lnTo>
                    <a:lnTo>
                      <a:pt x="166" y="19"/>
                    </a:lnTo>
                    <a:lnTo>
                      <a:pt x="167" y="19"/>
                    </a:lnTo>
                    <a:lnTo>
                      <a:pt x="167" y="20"/>
                    </a:lnTo>
                    <a:lnTo>
                      <a:pt x="168" y="21"/>
                    </a:lnTo>
                    <a:lnTo>
                      <a:pt x="168" y="22"/>
                    </a:lnTo>
                    <a:lnTo>
                      <a:pt x="168" y="23"/>
                    </a:lnTo>
                    <a:lnTo>
                      <a:pt x="168" y="24"/>
                    </a:lnTo>
                    <a:lnTo>
                      <a:pt x="169" y="25"/>
                    </a:lnTo>
                    <a:lnTo>
                      <a:pt x="169" y="26"/>
                    </a:lnTo>
                    <a:lnTo>
                      <a:pt x="169" y="27"/>
                    </a:lnTo>
                    <a:lnTo>
                      <a:pt x="169" y="28"/>
                    </a:lnTo>
                    <a:lnTo>
                      <a:pt x="169" y="29"/>
                    </a:lnTo>
                    <a:lnTo>
                      <a:pt x="169" y="31"/>
                    </a:lnTo>
                    <a:lnTo>
                      <a:pt x="170" y="32"/>
                    </a:lnTo>
                    <a:lnTo>
                      <a:pt x="171" y="32"/>
                    </a:lnTo>
                    <a:lnTo>
                      <a:pt x="171" y="33"/>
                    </a:lnTo>
                    <a:lnTo>
                      <a:pt x="172" y="33"/>
                    </a:lnTo>
                    <a:lnTo>
                      <a:pt x="172" y="34"/>
                    </a:lnTo>
                    <a:lnTo>
                      <a:pt x="173" y="35"/>
                    </a:lnTo>
                    <a:lnTo>
                      <a:pt x="173" y="36"/>
                    </a:lnTo>
                    <a:lnTo>
                      <a:pt x="173" y="37"/>
                    </a:lnTo>
                    <a:lnTo>
                      <a:pt x="173" y="38"/>
                    </a:lnTo>
                    <a:lnTo>
                      <a:pt x="173" y="39"/>
                    </a:lnTo>
                    <a:lnTo>
                      <a:pt x="172" y="40"/>
                    </a:lnTo>
                    <a:lnTo>
                      <a:pt x="172" y="41"/>
                    </a:lnTo>
                    <a:lnTo>
                      <a:pt x="171" y="42"/>
                    </a:lnTo>
                    <a:lnTo>
                      <a:pt x="170" y="43"/>
                    </a:lnTo>
                    <a:lnTo>
                      <a:pt x="169" y="44"/>
                    </a:lnTo>
                    <a:lnTo>
                      <a:pt x="167" y="45"/>
                    </a:lnTo>
                    <a:lnTo>
                      <a:pt x="166" y="45"/>
                    </a:lnTo>
                    <a:lnTo>
                      <a:pt x="165" y="46"/>
                    </a:lnTo>
                    <a:lnTo>
                      <a:pt x="163" y="46"/>
                    </a:lnTo>
                    <a:lnTo>
                      <a:pt x="163" y="47"/>
                    </a:lnTo>
                    <a:lnTo>
                      <a:pt x="164" y="51"/>
                    </a:lnTo>
                    <a:lnTo>
                      <a:pt x="165" y="54"/>
                    </a:lnTo>
                    <a:lnTo>
                      <a:pt x="166" y="58"/>
                    </a:lnTo>
                    <a:lnTo>
                      <a:pt x="167" y="62"/>
                    </a:lnTo>
                    <a:lnTo>
                      <a:pt x="167" y="65"/>
                    </a:lnTo>
                    <a:lnTo>
                      <a:pt x="168" y="69"/>
                    </a:lnTo>
                    <a:lnTo>
                      <a:pt x="168" y="73"/>
                    </a:lnTo>
                    <a:lnTo>
                      <a:pt x="169" y="76"/>
                    </a:lnTo>
                    <a:lnTo>
                      <a:pt x="169" y="80"/>
                    </a:lnTo>
                    <a:lnTo>
                      <a:pt x="169" y="84"/>
                    </a:lnTo>
                    <a:lnTo>
                      <a:pt x="169" y="88"/>
                    </a:lnTo>
                    <a:lnTo>
                      <a:pt x="169" y="91"/>
                    </a:lnTo>
                    <a:lnTo>
                      <a:pt x="169" y="95"/>
                    </a:lnTo>
                    <a:lnTo>
                      <a:pt x="169" y="99"/>
                    </a:lnTo>
                    <a:lnTo>
                      <a:pt x="169" y="103"/>
                    </a:lnTo>
                    <a:lnTo>
                      <a:pt x="169" y="106"/>
                    </a:lnTo>
                    <a:lnTo>
                      <a:pt x="169" y="108"/>
                    </a:lnTo>
                    <a:lnTo>
                      <a:pt x="169" y="110"/>
                    </a:lnTo>
                    <a:lnTo>
                      <a:pt x="170" y="118"/>
                    </a:lnTo>
                    <a:lnTo>
                      <a:pt x="170" y="120"/>
                    </a:lnTo>
                    <a:lnTo>
                      <a:pt x="170" y="122"/>
                    </a:lnTo>
                    <a:lnTo>
                      <a:pt x="171" y="122"/>
                    </a:lnTo>
                    <a:lnTo>
                      <a:pt x="172" y="122"/>
                    </a:lnTo>
                    <a:lnTo>
                      <a:pt x="172" y="121"/>
                    </a:lnTo>
                    <a:lnTo>
                      <a:pt x="173" y="121"/>
                    </a:lnTo>
                    <a:lnTo>
                      <a:pt x="174" y="121"/>
                    </a:lnTo>
                    <a:lnTo>
                      <a:pt x="175" y="121"/>
                    </a:lnTo>
                    <a:lnTo>
                      <a:pt x="176" y="121"/>
                    </a:lnTo>
                    <a:lnTo>
                      <a:pt x="177" y="122"/>
                    </a:lnTo>
                    <a:lnTo>
                      <a:pt x="178" y="123"/>
                    </a:lnTo>
                    <a:lnTo>
                      <a:pt x="179" y="123"/>
                    </a:lnTo>
                    <a:lnTo>
                      <a:pt x="179" y="124"/>
                    </a:lnTo>
                    <a:lnTo>
                      <a:pt x="180" y="121"/>
                    </a:lnTo>
                    <a:lnTo>
                      <a:pt x="180" y="118"/>
                    </a:lnTo>
                    <a:lnTo>
                      <a:pt x="180" y="114"/>
                    </a:lnTo>
                    <a:lnTo>
                      <a:pt x="181" y="111"/>
                    </a:lnTo>
                    <a:lnTo>
                      <a:pt x="181" y="108"/>
                    </a:lnTo>
                    <a:lnTo>
                      <a:pt x="181" y="104"/>
                    </a:lnTo>
                    <a:lnTo>
                      <a:pt x="182" y="97"/>
                    </a:lnTo>
                    <a:lnTo>
                      <a:pt x="183" y="90"/>
                    </a:lnTo>
                    <a:lnTo>
                      <a:pt x="183" y="83"/>
                    </a:lnTo>
                    <a:lnTo>
                      <a:pt x="185" y="76"/>
                    </a:lnTo>
                    <a:lnTo>
                      <a:pt x="186" y="68"/>
                    </a:lnTo>
                    <a:lnTo>
                      <a:pt x="186" y="65"/>
                    </a:lnTo>
                    <a:lnTo>
                      <a:pt x="187" y="61"/>
                    </a:lnTo>
                    <a:lnTo>
                      <a:pt x="188" y="57"/>
                    </a:lnTo>
                    <a:lnTo>
                      <a:pt x="189" y="54"/>
                    </a:lnTo>
                    <a:lnTo>
                      <a:pt x="190" y="50"/>
                    </a:lnTo>
                    <a:lnTo>
                      <a:pt x="191" y="47"/>
                    </a:lnTo>
                    <a:lnTo>
                      <a:pt x="192" y="43"/>
                    </a:lnTo>
                    <a:lnTo>
                      <a:pt x="193" y="40"/>
                    </a:lnTo>
                    <a:lnTo>
                      <a:pt x="194" y="37"/>
                    </a:lnTo>
                    <a:lnTo>
                      <a:pt x="196" y="34"/>
                    </a:lnTo>
                    <a:lnTo>
                      <a:pt x="197" y="31"/>
                    </a:lnTo>
                    <a:lnTo>
                      <a:pt x="199" y="28"/>
                    </a:lnTo>
                    <a:lnTo>
                      <a:pt x="200" y="25"/>
                    </a:lnTo>
                    <a:lnTo>
                      <a:pt x="202" y="22"/>
                    </a:lnTo>
                    <a:lnTo>
                      <a:pt x="204" y="20"/>
                    </a:lnTo>
                    <a:lnTo>
                      <a:pt x="206" y="17"/>
                    </a:lnTo>
                    <a:lnTo>
                      <a:pt x="207" y="16"/>
                    </a:lnTo>
                    <a:lnTo>
                      <a:pt x="208" y="14"/>
                    </a:lnTo>
                    <a:lnTo>
                      <a:pt x="210" y="13"/>
                    </a:lnTo>
                    <a:lnTo>
                      <a:pt x="211" y="12"/>
                    </a:lnTo>
                    <a:lnTo>
                      <a:pt x="212" y="11"/>
                    </a:lnTo>
                    <a:lnTo>
                      <a:pt x="213" y="10"/>
                    </a:lnTo>
                    <a:lnTo>
                      <a:pt x="215" y="9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5"/>
                    </a:lnTo>
                    <a:lnTo>
                      <a:pt x="223" y="4"/>
                    </a:lnTo>
                    <a:lnTo>
                      <a:pt x="225" y="3"/>
                    </a:lnTo>
                    <a:lnTo>
                      <a:pt x="228" y="2"/>
                    </a:lnTo>
                    <a:lnTo>
                      <a:pt x="230" y="1"/>
                    </a:lnTo>
                    <a:lnTo>
                      <a:pt x="233" y="1"/>
                    </a:lnTo>
                    <a:lnTo>
                      <a:pt x="236" y="0"/>
                    </a:lnTo>
                    <a:lnTo>
                      <a:pt x="238" y="0"/>
                    </a:lnTo>
                    <a:lnTo>
                      <a:pt x="239" y="0"/>
                    </a:lnTo>
                    <a:lnTo>
                      <a:pt x="243" y="0"/>
                    </a:lnTo>
                    <a:lnTo>
                      <a:pt x="244" y="0"/>
                    </a:lnTo>
                    <a:lnTo>
                      <a:pt x="246" y="0"/>
                    </a:lnTo>
                    <a:lnTo>
                      <a:pt x="248" y="0"/>
                    </a:lnTo>
                    <a:lnTo>
                      <a:pt x="250" y="1"/>
                    </a:lnTo>
                    <a:lnTo>
                      <a:pt x="252" y="1"/>
                    </a:lnTo>
                    <a:lnTo>
                      <a:pt x="255" y="2"/>
                    </a:lnTo>
                    <a:lnTo>
                      <a:pt x="257" y="3"/>
                    </a:lnTo>
                    <a:lnTo>
                      <a:pt x="259" y="4"/>
                    </a:lnTo>
                    <a:lnTo>
                      <a:pt x="261" y="5"/>
                    </a:lnTo>
                    <a:lnTo>
                      <a:pt x="262" y="6"/>
                    </a:lnTo>
                    <a:lnTo>
                      <a:pt x="264" y="8"/>
                    </a:lnTo>
                    <a:lnTo>
                      <a:pt x="266" y="9"/>
                    </a:lnTo>
                    <a:lnTo>
                      <a:pt x="267" y="11"/>
                    </a:lnTo>
                    <a:lnTo>
                      <a:pt x="268" y="12"/>
                    </a:lnTo>
                    <a:lnTo>
                      <a:pt x="270" y="14"/>
                    </a:lnTo>
                    <a:lnTo>
                      <a:pt x="271" y="16"/>
                    </a:lnTo>
                    <a:lnTo>
                      <a:pt x="272" y="18"/>
                    </a:lnTo>
                    <a:lnTo>
                      <a:pt x="273" y="20"/>
                    </a:lnTo>
                    <a:lnTo>
                      <a:pt x="273" y="22"/>
                    </a:lnTo>
                    <a:lnTo>
                      <a:pt x="274" y="24"/>
                    </a:lnTo>
                    <a:lnTo>
                      <a:pt x="275" y="26"/>
                    </a:lnTo>
                    <a:lnTo>
                      <a:pt x="275" y="28"/>
                    </a:lnTo>
                    <a:lnTo>
                      <a:pt x="276" y="30"/>
                    </a:lnTo>
                    <a:lnTo>
                      <a:pt x="276" y="32"/>
                    </a:lnTo>
                    <a:lnTo>
                      <a:pt x="277" y="35"/>
                    </a:lnTo>
                    <a:lnTo>
                      <a:pt x="277" y="37"/>
                    </a:lnTo>
                    <a:lnTo>
                      <a:pt x="277" y="39"/>
                    </a:lnTo>
                    <a:lnTo>
                      <a:pt x="277" y="42"/>
                    </a:lnTo>
                    <a:lnTo>
                      <a:pt x="277" y="44"/>
                    </a:lnTo>
                    <a:lnTo>
                      <a:pt x="277" y="46"/>
                    </a:lnTo>
                    <a:lnTo>
                      <a:pt x="277" y="49"/>
                    </a:lnTo>
                    <a:lnTo>
                      <a:pt x="277" y="51"/>
                    </a:lnTo>
                    <a:lnTo>
                      <a:pt x="277" y="53"/>
                    </a:lnTo>
                    <a:lnTo>
                      <a:pt x="277" y="55"/>
                    </a:lnTo>
                    <a:lnTo>
                      <a:pt x="276" y="58"/>
                    </a:lnTo>
                    <a:lnTo>
                      <a:pt x="276" y="60"/>
                    </a:lnTo>
                    <a:lnTo>
                      <a:pt x="274" y="64"/>
                    </a:lnTo>
                    <a:lnTo>
                      <a:pt x="273" y="68"/>
                    </a:lnTo>
                    <a:lnTo>
                      <a:pt x="271" y="72"/>
                    </a:lnTo>
                    <a:lnTo>
                      <a:pt x="269" y="76"/>
                    </a:lnTo>
                    <a:lnTo>
                      <a:pt x="267" y="79"/>
                    </a:lnTo>
                    <a:lnTo>
                      <a:pt x="265" y="83"/>
                    </a:lnTo>
                    <a:lnTo>
                      <a:pt x="263" y="86"/>
                    </a:lnTo>
                    <a:lnTo>
                      <a:pt x="261" y="90"/>
                    </a:lnTo>
                    <a:lnTo>
                      <a:pt x="258" y="93"/>
                    </a:lnTo>
                    <a:lnTo>
                      <a:pt x="256" y="96"/>
                    </a:lnTo>
                    <a:lnTo>
                      <a:pt x="253" y="99"/>
                    </a:lnTo>
                    <a:lnTo>
                      <a:pt x="250" y="102"/>
                    </a:lnTo>
                    <a:lnTo>
                      <a:pt x="247" y="105"/>
                    </a:lnTo>
                    <a:lnTo>
                      <a:pt x="244" y="108"/>
                    </a:lnTo>
                    <a:lnTo>
                      <a:pt x="240" y="110"/>
                    </a:lnTo>
                    <a:lnTo>
                      <a:pt x="237" y="113"/>
                    </a:lnTo>
                    <a:lnTo>
                      <a:pt x="236" y="113"/>
                    </a:lnTo>
                    <a:lnTo>
                      <a:pt x="235" y="114"/>
                    </a:lnTo>
                    <a:lnTo>
                      <a:pt x="234" y="114"/>
                    </a:lnTo>
                    <a:lnTo>
                      <a:pt x="233" y="115"/>
                    </a:lnTo>
                    <a:lnTo>
                      <a:pt x="231" y="116"/>
                    </a:lnTo>
                    <a:lnTo>
                      <a:pt x="229" y="117"/>
                    </a:lnTo>
                    <a:lnTo>
                      <a:pt x="227" y="118"/>
                    </a:lnTo>
                    <a:lnTo>
                      <a:pt x="226" y="118"/>
                    </a:lnTo>
                    <a:lnTo>
                      <a:pt x="225" y="119"/>
                    </a:lnTo>
                    <a:lnTo>
                      <a:pt x="224" y="119"/>
                    </a:lnTo>
                    <a:lnTo>
                      <a:pt x="224" y="120"/>
                    </a:lnTo>
                    <a:lnTo>
                      <a:pt x="223" y="120"/>
                    </a:lnTo>
                    <a:lnTo>
                      <a:pt x="223" y="121"/>
                    </a:lnTo>
                    <a:lnTo>
                      <a:pt x="224" y="121"/>
                    </a:lnTo>
                    <a:lnTo>
                      <a:pt x="225" y="121"/>
                    </a:lnTo>
                    <a:lnTo>
                      <a:pt x="226" y="121"/>
                    </a:lnTo>
                    <a:lnTo>
                      <a:pt x="226" y="120"/>
                    </a:lnTo>
                    <a:lnTo>
                      <a:pt x="228" y="120"/>
                    </a:lnTo>
                    <a:lnTo>
                      <a:pt x="230" y="120"/>
                    </a:lnTo>
                    <a:lnTo>
                      <a:pt x="232" y="120"/>
                    </a:lnTo>
                    <a:lnTo>
                      <a:pt x="233" y="120"/>
                    </a:lnTo>
                    <a:lnTo>
                      <a:pt x="235" y="120"/>
                    </a:lnTo>
                    <a:lnTo>
                      <a:pt x="236" y="120"/>
                    </a:lnTo>
                    <a:lnTo>
                      <a:pt x="237" y="121"/>
                    </a:lnTo>
                    <a:lnTo>
                      <a:pt x="238" y="121"/>
                    </a:lnTo>
                    <a:lnTo>
                      <a:pt x="239" y="121"/>
                    </a:lnTo>
                    <a:lnTo>
                      <a:pt x="240" y="122"/>
                    </a:lnTo>
                    <a:lnTo>
                      <a:pt x="241" y="123"/>
                    </a:lnTo>
                    <a:lnTo>
                      <a:pt x="242" y="124"/>
                    </a:lnTo>
                    <a:lnTo>
                      <a:pt x="243" y="125"/>
                    </a:lnTo>
                    <a:lnTo>
                      <a:pt x="243" y="126"/>
                    </a:lnTo>
                    <a:lnTo>
                      <a:pt x="244" y="128"/>
                    </a:lnTo>
                    <a:lnTo>
                      <a:pt x="244" y="129"/>
                    </a:lnTo>
                    <a:lnTo>
                      <a:pt x="244" y="131"/>
                    </a:lnTo>
                    <a:lnTo>
                      <a:pt x="245" y="132"/>
                    </a:lnTo>
                    <a:lnTo>
                      <a:pt x="244" y="134"/>
                    </a:lnTo>
                    <a:lnTo>
                      <a:pt x="243" y="136"/>
                    </a:lnTo>
                    <a:lnTo>
                      <a:pt x="243" y="137"/>
                    </a:lnTo>
                    <a:lnTo>
                      <a:pt x="242" y="138"/>
                    </a:lnTo>
                    <a:lnTo>
                      <a:pt x="241" y="139"/>
                    </a:lnTo>
                    <a:lnTo>
                      <a:pt x="240" y="140"/>
                    </a:lnTo>
                    <a:lnTo>
                      <a:pt x="239" y="141"/>
                    </a:lnTo>
                    <a:lnTo>
                      <a:pt x="238" y="142"/>
                    </a:lnTo>
                    <a:lnTo>
                      <a:pt x="237" y="143"/>
                    </a:lnTo>
                    <a:lnTo>
                      <a:pt x="236" y="143"/>
                    </a:lnTo>
                    <a:lnTo>
                      <a:pt x="235" y="144"/>
                    </a:lnTo>
                    <a:lnTo>
                      <a:pt x="234" y="144"/>
                    </a:lnTo>
                    <a:lnTo>
                      <a:pt x="232" y="145"/>
                    </a:lnTo>
                    <a:lnTo>
                      <a:pt x="231" y="145"/>
                    </a:lnTo>
                    <a:lnTo>
                      <a:pt x="229" y="145"/>
                    </a:lnTo>
                    <a:lnTo>
                      <a:pt x="226" y="146"/>
                    </a:lnTo>
                    <a:lnTo>
                      <a:pt x="224" y="146"/>
                    </a:lnTo>
                    <a:lnTo>
                      <a:pt x="222" y="146"/>
                    </a:lnTo>
                    <a:lnTo>
                      <a:pt x="221" y="146"/>
                    </a:lnTo>
                    <a:lnTo>
                      <a:pt x="220" y="146"/>
                    </a:lnTo>
                    <a:lnTo>
                      <a:pt x="219" y="146"/>
                    </a:lnTo>
                    <a:lnTo>
                      <a:pt x="218" y="146"/>
                    </a:lnTo>
                    <a:lnTo>
                      <a:pt x="217" y="147"/>
                    </a:lnTo>
                    <a:lnTo>
                      <a:pt x="216" y="147"/>
                    </a:lnTo>
                    <a:lnTo>
                      <a:pt x="215" y="148"/>
                    </a:lnTo>
                    <a:lnTo>
                      <a:pt x="219" y="149"/>
                    </a:lnTo>
                    <a:lnTo>
                      <a:pt x="223" y="150"/>
                    </a:lnTo>
                    <a:lnTo>
                      <a:pt x="226" y="151"/>
                    </a:lnTo>
                    <a:lnTo>
                      <a:pt x="230" y="152"/>
                    </a:lnTo>
                    <a:lnTo>
                      <a:pt x="233" y="153"/>
                    </a:lnTo>
                    <a:lnTo>
                      <a:pt x="236" y="154"/>
                    </a:lnTo>
                    <a:lnTo>
                      <a:pt x="239" y="155"/>
                    </a:lnTo>
                    <a:lnTo>
                      <a:pt x="242" y="157"/>
                    </a:lnTo>
                    <a:lnTo>
                      <a:pt x="243" y="158"/>
                    </a:lnTo>
                    <a:lnTo>
                      <a:pt x="245" y="159"/>
                    </a:lnTo>
                    <a:lnTo>
                      <a:pt x="246" y="160"/>
                    </a:lnTo>
                    <a:lnTo>
                      <a:pt x="248" y="161"/>
                    </a:lnTo>
                    <a:lnTo>
                      <a:pt x="249" y="162"/>
                    </a:lnTo>
                    <a:lnTo>
                      <a:pt x="250" y="163"/>
                    </a:lnTo>
                    <a:lnTo>
                      <a:pt x="251" y="164"/>
                    </a:lnTo>
                    <a:lnTo>
                      <a:pt x="252" y="165"/>
                    </a:lnTo>
                    <a:lnTo>
                      <a:pt x="254" y="167"/>
                    </a:lnTo>
                    <a:lnTo>
                      <a:pt x="255" y="168"/>
                    </a:lnTo>
                    <a:lnTo>
                      <a:pt x="256" y="170"/>
                    </a:lnTo>
                    <a:lnTo>
                      <a:pt x="257" y="171"/>
                    </a:lnTo>
                    <a:lnTo>
                      <a:pt x="258" y="173"/>
                    </a:lnTo>
                    <a:lnTo>
                      <a:pt x="259" y="175"/>
                    </a:lnTo>
                    <a:lnTo>
                      <a:pt x="259" y="176"/>
                    </a:lnTo>
                    <a:lnTo>
                      <a:pt x="260" y="178"/>
                    </a:lnTo>
                    <a:lnTo>
                      <a:pt x="261" y="179"/>
                    </a:lnTo>
                    <a:lnTo>
                      <a:pt x="262" y="180"/>
                    </a:lnTo>
                    <a:lnTo>
                      <a:pt x="263" y="180"/>
                    </a:lnTo>
                    <a:lnTo>
                      <a:pt x="264" y="180"/>
                    </a:lnTo>
                    <a:lnTo>
                      <a:pt x="265" y="179"/>
                    </a:lnTo>
                    <a:lnTo>
                      <a:pt x="266" y="178"/>
                    </a:lnTo>
                    <a:lnTo>
                      <a:pt x="267" y="177"/>
                    </a:lnTo>
                    <a:lnTo>
                      <a:pt x="268" y="176"/>
                    </a:lnTo>
                    <a:lnTo>
                      <a:pt x="269" y="175"/>
                    </a:lnTo>
                    <a:lnTo>
                      <a:pt x="270" y="173"/>
                    </a:lnTo>
                    <a:lnTo>
                      <a:pt x="270" y="171"/>
                    </a:lnTo>
                    <a:lnTo>
                      <a:pt x="271" y="170"/>
                    </a:lnTo>
                    <a:lnTo>
                      <a:pt x="272" y="168"/>
                    </a:lnTo>
                    <a:lnTo>
                      <a:pt x="273" y="167"/>
                    </a:lnTo>
                    <a:lnTo>
                      <a:pt x="273" y="166"/>
                    </a:lnTo>
                    <a:lnTo>
                      <a:pt x="273" y="165"/>
                    </a:lnTo>
                    <a:lnTo>
                      <a:pt x="274" y="165"/>
                    </a:lnTo>
                    <a:lnTo>
                      <a:pt x="274" y="164"/>
                    </a:lnTo>
                    <a:lnTo>
                      <a:pt x="275" y="164"/>
                    </a:lnTo>
                    <a:lnTo>
                      <a:pt x="276" y="164"/>
                    </a:lnTo>
                    <a:lnTo>
                      <a:pt x="275" y="166"/>
                    </a:lnTo>
                    <a:lnTo>
                      <a:pt x="275" y="168"/>
                    </a:lnTo>
                    <a:lnTo>
                      <a:pt x="275" y="169"/>
                    </a:lnTo>
                    <a:lnTo>
                      <a:pt x="275" y="171"/>
                    </a:lnTo>
                    <a:lnTo>
                      <a:pt x="274" y="173"/>
                    </a:lnTo>
                    <a:lnTo>
                      <a:pt x="274" y="175"/>
                    </a:lnTo>
                    <a:lnTo>
                      <a:pt x="273" y="178"/>
                    </a:lnTo>
                    <a:lnTo>
                      <a:pt x="272" y="180"/>
                    </a:lnTo>
                    <a:lnTo>
                      <a:pt x="271" y="182"/>
                    </a:lnTo>
                    <a:lnTo>
                      <a:pt x="270" y="184"/>
                    </a:lnTo>
                    <a:lnTo>
                      <a:pt x="270" y="185"/>
                    </a:lnTo>
                    <a:lnTo>
                      <a:pt x="268" y="187"/>
                    </a:lnTo>
                    <a:lnTo>
                      <a:pt x="267" y="189"/>
                    </a:lnTo>
                    <a:lnTo>
                      <a:pt x="266" y="190"/>
                    </a:lnTo>
                    <a:lnTo>
                      <a:pt x="265" y="191"/>
                    </a:lnTo>
                    <a:lnTo>
                      <a:pt x="263" y="193"/>
                    </a:lnTo>
                    <a:lnTo>
                      <a:pt x="263" y="194"/>
                    </a:lnTo>
                    <a:lnTo>
                      <a:pt x="263" y="196"/>
                    </a:lnTo>
                    <a:lnTo>
                      <a:pt x="263" y="199"/>
                    </a:lnTo>
                    <a:lnTo>
                      <a:pt x="263" y="201"/>
                    </a:lnTo>
                    <a:lnTo>
                      <a:pt x="263" y="203"/>
                    </a:lnTo>
                    <a:lnTo>
                      <a:pt x="263" y="205"/>
                    </a:lnTo>
                    <a:lnTo>
                      <a:pt x="262" y="208"/>
                    </a:lnTo>
                    <a:lnTo>
                      <a:pt x="262" y="210"/>
                    </a:lnTo>
                    <a:lnTo>
                      <a:pt x="262" y="213"/>
                    </a:lnTo>
                    <a:lnTo>
                      <a:pt x="261" y="215"/>
                    </a:lnTo>
                    <a:lnTo>
                      <a:pt x="260" y="217"/>
                    </a:lnTo>
                    <a:lnTo>
                      <a:pt x="260" y="220"/>
                    </a:lnTo>
                    <a:lnTo>
                      <a:pt x="259" y="222"/>
                    </a:lnTo>
                    <a:lnTo>
                      <a:pt x="258" y="224"/>
                    </a:lnTo>
                    <a:lnTo>
                      <a:pt x="257" y="224"/>
                    </a:lnTo>
                    <a:lnTo>
                      <a:pt x="256" y="225"/>
                    </a:lnTo>
                    <a:lnTo>
                      <a:pt x="256" y="226"/>
                    </a:lnTo>
                    <a:lnTo>
                      <a:pt x="255" y="227"/>
                    </a:lnTo>
                    <a:lnTo>
                      <a:pt x="255" y="228"/>
                    </a:lnTo>
                    <a:lnTo>
                      <a:pt x="254" y="228"/>
                    </a:lnTo>
                    <a:lnTo>
                      <a:pt x="254" y="229"/>
                    </a:lnTo>
                    <a:lnTo>
                      <a:pt x="255" y="229"/>
                    </a:lnTo>
                    <a:lnTo>
                      <a:pt x="256" y="228"/>
                    </a:lnTo>
                    <a:lnTo>
                      <a:pt x="257" y="228"/>
                    </a:lnTo>
                    <a:lnTo>
                      <a:pt x="258" y="228"/>
                    </a:lnTo>
                    <a:lnTo>
                      <a:pt x="259" y="229"/>
                    </a:lnTo>
                    <a:lnTo>
                      <a:pt x="260" y="230"/>
                    </a:lnTo>
                    <a:lnTo>
                      <a:pt x="261" y="231"/>
                    </a:lnTo>
                    <a:lnTo>
                      <a:pt x="262" y="232"/>
                    </a:lnTo>
                    <a:lnTo>
                      <a:pt x="262" y="234"/>
                    </a:lnTo>
                    <a:lnTo>
                      <a:pt x="263" y="236"/>
                    </a:lnTo>
                    <a:lnTo>
                      <a:pt x="264" y="237"/>
                    </a:lnTo>
                    <a:lnTo>
                      <a:pt x="265" y="239"/>
                    </a:lnTo>
                    <a:lnTo>
                      <a:pt x="265" y="241"/>
                    </a:lnTo>
                    <a:lnTo>
                      <a:pt x="265" y="242"/>
                    </a:lnTo>
                    <a:lnTo>
                      <a:pt x="266" y="243"/>
                    </a:lnTo>
                    <a:lnTo>
                      <a:pt x="266" y="244"/>
                    </a:lnTo>
                    <a:lnTo>
                      <a:pt x="266" y="245"/>
                    </a:lnTo>
                    <a:lnTo>
                      <a:pt x="268" y="247"/>
                    </a:lnTo>
                    <a:lnTo>
                      <a:pt x="270" y="249"/>
                    </a:lnTo>
                    <a:lnTo>
                      <a:pt x="272" y="250"/>
                    </a:lnTo>
                    <a:lnTo>
                      <a:pt x="274" y="252"/>
                    </a:lnTo>
                    <a:lnTo>
                      <a:pt x="275" y="254"/>
                    </a:lnTo>
                    <a:lnTo>
                      <a:pt x="277" y="255"/>
                    </a:lnTo>
                    <a:lnTo>
                      <a:pt x="280" y="259"/>
                    </a:lnTo>
                    <a:lnTo>
                      <a:pt x="282" y="260"/>
                    </a:lnTo>
                    <a:lnTo>
                      <a:pt x="283" y="262"/>
                    </a:lnTo>
                    <a:lnTo>
                      <a:pt x="285" y="264"/>
                    </a:lnTo>
                    <a:lnTo>
                      <a:pt x="286" y="266"/>
                    </a:lnTo>
                    <a:lnTo>
                      <a:pt x="288" y="268"/>
                    </a:lnTo>
                    <a:lnTo>
                      <a:pt x="289" y="270"/>
                    </a:lnTo>
                    <a:lnTo>
                      <a:pt x="290" y="272"/>
                    </a:lnTo>
                    <a:lnTo>
                      <a:pt x="290" y="273"/>
                    </a:lnTo>
                    <a:lnTo>
                      <a:pt x="291" y="274"/>
                    </a:lnTo>
                    <a:lnTo>
                      <a:pt x="292" y="276"/>
                    </a:lnTo>
                    <a:lnTo>
                      <a:pt x="292" y="277"/>
                    </a:lnTo>
                    <a:lnTo>
                      <a:pt x="293" y="279"/>
                    </a:lnTo>
                    <a:lnTo>
                      <a:pt x="293" y="281"/>
                    </a:lnTo>
                    <a:lnTo>
                      <a:pt x="294" y="283"/>
                    </a:lnTo>
                    <a:lnTo>
                      <a:pt x="294" y="284"/>
                    </a:lnTo>
                    <a:lnTo>
                      <a:pt x="294" y="287"/>
                    </a:lnTo>
                    <a:lnTo>
                      <a:pt x="295" y="289"/>
                    </a:lnTo>
                    <a:lnTo>
                      <a:pt x="295" y="291"/>
                    </a:lnTo>
                    <a:lnTo>
                      <a:pt x="295" y="293"/>
                    </a:lnTo>
                    <a:lnTo>
                      <a:pt x="295" y="295"/>
                    </a:lnTo>
                    <a:lnTo>
                      <a:pt x="295" y="297"/>
                    </a:lnTo>
                    <a:lnTo>
                      <a:pt x="295" y="299"/>
                    </a:lnTo>
                    <a:lnTo>
                      <a:pt x="294" y="301"/>
                    </a:lnTo>
                    <a:lnTo>
                      <a:pt x="294" y="302"/>
                    </a:lnTo>
                    <a:lnTo>
                      <a:pt x="293" y="304"/>
                    </a:lnTo>
                    <a:lnTo>
                      <a:pt x="292" y="305"/>
                    </a:lnTo>
                    <a:lnTo>
                      <a:pt x="291" y="307"/>
                    </a:lnTo>
                    <a:lnTo>
                      <a:pt x="290" y="308"/>
                    </a:lnTo>
                    <a:lnTo>
                      <a:pt x="288" y="309"/>
                    </a:lnTo>
                    <a:lnTo>
                      <a:pt x="287" y="309"/>
                    </a:lnTo>
                    <a:lnTo>
                      <a:pt x="286" y="310"/>
                    </a:lnTo>
                    <a:lnTo>
                      <a:pt x="284" y="310"/>
                    </a:lnTo>
                    <a:lnTo>
                      <a:pt x="283" y="311"/>
                    </a:lnTo>
                    <a:lnTo>
                      <a:pt x="281" y="311"/>
                    </a:lnTo>
                    <a:lnTo>
                      <a:pt x="280" y="311"/>
                    </a:lnTo>
                    <a:lnTo>
                      <a:pt x="278" y="311"/>
                    </a:lnTo>
                    <a:lnTo>
                      <a:pt x="277" y="311"/>
                    </a:lnTo>
                    <a:lnTo>
                      <a:pt x="275" y="310"/>
                    </a:lnTo>
                    <a:lnTo>
                      <a:pt x="274" y="310"/>
                    </a:lnTo>
                    <a:lnTo>
                      <a:pt x="272" y="309"/>
                    </a:lnTo>
                    <a:lnTo>
                      <a:pt x="271" y="309"/>
                    </a:lnTo>
                    <a:lnTo>
                      <a:pt x="269" y="308"/>
                    </a:lnTo>
                    <a:lnTo>
                      <a:pt x="268" y="307"/>
                    </a:lnTo>
                    <a:lnTo>
                      <a:pt x="266" y="306"/>
                    </a:lnTo>
                    <a:lnTo>
                      <a:pt x="265" y="306"/>
                    </a:lnTo>
                    <a:lnTo>
                      <a:pt x="264" y="305"/>
                    </a:lnTo>
                    <a:lnTo>
                      <a:pt x="262" y="304"/>
                    </a:lnTo>
                    <a:lnTo>
                      <a:pt x="261" y="303"/>
                    </a:lnTo>
                    <a:lnTo>
                      <a:pt x="260" y="301"/>
                    </a:lnTo>
                    <a:lnTo>
                      <a:pt x="259" y="300"/>
                    </a:lnTo>
                    <a:lnTo>
                      <a:pt x="258" y="299"/>
                    </a:lnTo>
                    <a:lnTo>
                      <a:pt x="256" y="298"/>
                    </a:lnTo>
                    <a:lnTo>
                      <a:pt x="255" y="297"/>
                    </a:lnTo>
                    <a:lnTo>
                      <a:pt x="254" y="296"/>
                    </a:lnTo>
                    <a:lnTo>
                      <a:pt x="254" y="294"/>
                    </a:lnTo>
                    <a:lnTo>
                      <a:pt x="253" y="293"/>
                    </a:lnTo>
                    <a:lnTo>
                      <a:pt x="252" y="292"/>
                    </a:lnTo>
                    <a:lnTo>
                      <a:pt x="251" y="291"/>
                    </a:lnTo>
                    <a:lnTo>
                      <a:pt x="251" y="293"/>
                    </a:lnTo>
                    <a:lnTo>
                      <a:pt x="251" y="295"/>
                    </a:lnTo>
                    <a:lnTo>
                      <a:pt x="251" y="297"/>
                    </a:lnTo>
                    <a:lnTo>
                      <a:pt x="252" y="299"/>
                    </a:lnTo>
                    <a:lnTo>
                      <a:pt x="252" y="302"/>
                    </a:lnTo>
                    <a:lnTo>
                      <a:pt x="252" y="304"/>
                    </a:lnTo>
                    <a:lnTo>
                      <a:pt x="252" y="306"/>
                    </a:lnTo>
                    <a:lnTo>
                      <a:pt x="251" y="309"/>
                    </a:lnTo>
                    <a:lnTo>
                      <a:pt x="251" y="311"/>
                    </a:lnTo>
                    <a:lnTo>
                      <a:pt x="251" y="312"/>
                    </a:lnTo>
                    <a:lnTo>
                      <a:pt x="250" y="313"/>
                    </a:lnTo>
                    <a:lnTo>
                      <a:pt x="250" y="314"/>
                    </a:lnTo>
                    <a:lnTo>
                      <a:pt x="249" y="315"/>
                    </a:lnTo>
                    <a:lnTo>
                      <a:pt x="249" y="316"/>
                    </a:lnTo>
                    <a:lnTo>
                      <a:pt x="248" y="317"/>
                    </a:lnTo>
                    <a:lnTo>
                      <a:pt x="247" y="318"/>
                    </a:lnTo>
                    <a:lnTo>
                      <a:pt x="246" y="319"/>
                    </a:lnTo>
                    <a:lnTo>
                      <a:pt x="245" y="319"/>
                    </a:lnTo>
                    <a:lnTo>
                      <a:pt x="244" y="320"/>
                    </a:lnTo>
                    <a:lnTo>
                      <a:pt x="243" y="320"/>
                    </a:lnTo>
                    <a:lnTo>
                      <a:pt x="242" y="321"/>
                    </a:lnTo>
                    <a:lnTo>
                      <a:pt x="241" y="321"/>
                    </a:lnTo>
                    <a:close/>
                    <a:moveTo>
                      <a:pt x="249" y="284"/>
                    </a:moveTo>
                    <a:lnTo>
                      <a:pt x="250" y="284"/>
                    </a:lnTo>
                    <a:lnTo>
                      <a:pt x="250" y="283"/>
                    </a:lnTo>
                    <a:lnTo>
                      <a:pt x="251" y="282"/>
                    </a:lnTo>
                    <a:lnTo>
                      <a:pt x="251" y="281"/>
                    </a:lnTo>
                    <a:lnTo>
                      <a:pt x="251" y="280"/>
                    </a:lnTo>
                    <a:lnTo>
                      <a:pt x="251" y="279"/>
                    </a:lnTo>
                    <a:lnTo>
                      <a:pt x="250" y="279"/>
                    </a:lnTo>
                    <a:lnTo>
                      <a:pt x="250" y="278"/>
                    </a:lnTo>
                    <a:lnTo>
                      <a:pt x="249" y="276"/>
                    </a:lnTo>
                    <a:lnTo>
                      <a:pt x="248" y="275"/>
                    </a:lnTo>
                    <a:lnTo>
                      <a:pt x="247" y="274"/>
                    </a:lnTo>
                    <a:lnTo>
                      <a:pt x="246" y="273"/>
                    </a:lnTo>
                    <a:lnTo>
                      <a:pt x="246" y="274"/>
                    </a:lnTo>
                    <a:lnTo>
                      <a:pt x="246" y="275"/>
                    </a:lnTo>
                    <a:lnTo>
                      <a:pt x="246" y="276"/>
                    </a:lnTo>
                    <a:lnTo>
                      <a:pt x="246" y="277"/>
                    </a:lnTo>
                    <a:lnTo>
                      <a:pt x="246" y="278"/>
                    </a:lnTo>
                    <a:lnTo>
                      <a:pt x="247" y="280"/>
                    </a:lnTo>
                    <a:lnTo>
                      <a:pt x="248" y="281"/>
                    </a:lnTo>
                    <a:lnTo>
                      <a:pt x="248" y="282"/>
                    </a:lnTo>
                    <a:lnTo>
                      <a:pt x="249" y="283"/>
                    </a:lnTo>
                    <a:lnTo>
                      <a:pt x="249" y="284"/>
                    </a:lnTo>
                    <a:close/>
                    <a:moveTo>
                      <a:pt x="200" y="266"/>
                    </a:moveTo>
                    <a:lnTo>
                      <a:pt x="202" y="266"/>
                    </a:lnTo>
                    <a:lnTo>
                      <a:pt x="202" y="265"/>
                    </a:lnTo>
                    <a:lnTo>
                      <a:pt x="202" y="264"/>
                    </a:lnTo>
                    <a:lnTo>
                      <a:pt x="202" y="263"/>
                    </a:lnTo>
                    <a:lnTo>
                      <a:pt x="202" y="262"/>
                    </a:lnTo>
                    <a:lnTo>
                      <a:pt x="202" y="261"/>
                    </a:lnTo>
                    <a:lnTo>
                      <a:pt x="202" y="260"/>
                    </a:lnTo>
                    <a:lnTo>
                      <a:pt x="203" y="259"/>
                    </a:lnTo>
                    <a:lnTo>
                      <a:pt x="202" y="259"/>
                    </a:lnTo>
                    <a:lnTo>
                      <a:pt x="201" y="260"/>
                    </a:lnTo>
                    <a:lnTo>
                      <a:pt x="200" y="260"/>
                    </a:lnTo>
                    <a:lnTo>
                      <a:pt x="199" y="260"/>
                    </a:lnTo>
                    <a:lnTo>
                      <a:pt x="198" y="260"/>
                    </a:lnTo>
                    <a:lnTo>
                      <a:pt x="195" y="260"/>
                    </a:lnTo>
                    <a:lnTo>
                      <a:pt x="195" y="261"/>
                    </a:lnTo>
                    <a:lnTo>
                      <a:pt x="195" y="262"/>
                    </a:lnTo>
                    <a:lnTo>
                      <a:pt x="196" y="263"/>
                    </a:lnTo>
                    <a:lnTo>
                      <a:pt x="196" y="264"/>
                    </a:lnTo>
                    <a:lnTo>
                      <a:pt x="197" y="265"/>
                    </a:lnTo>
                    <a:lnTo>
                      <a:pt x="198" y="265"/>
                    </a:lnTo>
                    <a:lnTo>
                      <a:pt x="198" y="266"/>
                    </a:lnTo>
                    <a:lnTo>
                      <a:pt x="199" y="266"/>
                    </a:lnTo>
                    <a:lnTo>
                      <a:pt x="200" y="266"/>
                    </a:lnTo>
                    <a:close/>
                    <a:moveTo>
                      <a:pt x="229" y="255"/>
                    </a:moveTo>
                    <a:lnTo>
                      <a:pt x="229" y="256"/>
                    </a:lnTo>
                    <a:lnTo>
                      <a:pt x="229" y="255"/>
                    </a:lnTo>
                    <a:lnTo>
                      <a:pt x="230" y="253"/>
                    </a:lnTo>
                    <a:lnTo>
                      <a:pt x="230" y="252"/>
                    </a:lnTo>
                    <a:lnTo>
                      <a:pt x="230" y="251"/>
                    </a:lnTo>
                    <a:lnTo>
                      <a:pt x="229" y="252"/>
                    </a:lnTo>
                    <a:lnTo>
                      <a:pt x="227" y="253"/>
                    </a:lnTo>
                    <a:lnTo>
                      <a:pt x="228" y="253"/>
                    </a:lnTo>
                    <a:lnTo>
                      <a:pt x="228" y="254"/>
                    </a:lnTo>
                    <a:lnTo>
                      <a:pt x="228" y="255"/>
                    </a:lnTo>
                    <a:lnTo>
                      <a:pt x="229" y="255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97" name="Freeform 127"/>
              <p:cNvSpPr>
                <a:spLocks/>
              </p:cNvSpPr>
              <p:nvPr/>
            </p:nvSpPr>
            <p:spPr bwMode="auto">
              <a:xfrm>
                <a:off x="4674" y="1128"/>
                <a:ext cx="102" cy="90"/>
              </a:xfrm>
              <a:custGeom>
                <a:avLst/>
                <a:gdLst>
                  <a:gd name="T0" fmla="*/ 2147483646 w 17"/>
                  <a:gd name="T1" fmla="*/ 2147483646 h 15"/>
                  <a:gd name="T2" fmla="*/ 2147483646 w 17"/>
                  <a:gd name="T3" fmla="*/ 2147483646 h 15"/>
                  <a:gd name="T4" fmla="*/ 2147483646 w 17"/>
                  <a:gd name="T5" fmla="*/ 2147483646 h 15"/>
                  <a:gd name="T6" fmla="*/ 2147483646 w 17"/>
                  <a:gd name="T7" fmla="*/ 2147483646 h 15"/>
                  <a:gd name="T8" fmla="*/ 2147483646 w 17"/>
                  <a:gd name="T9" fmla="*/ 2147483646 h 15"/>
                  <a:gd name="T10" fmla="*/ 2147483646 w 17"/>
                  <a:gd name="T11" fmla="*/ 2147483646 h 15"/>
                  <a:gd name="T12" fmla="*/ 2147483646 w 17"/>
                  <a:gd name="T13" fmla="*/ 2147483646 h 15"/>
                  <a:gd name="T14" fmla="*/ 2147483646 w 17"/>
                  <a:gd name="T15" fmla="*/ 2147483646 h 15"/>
                  <a:gd name="T16" fmla="*/ 2147483646 w 17"/>
                  <a:gd name="T17" fmla="*/ 2147483646 h 15"/>
                  <a:gd name="T18" fmla="*/ 2147483646 w 17"/>
                  <a:gd name="T19" fmla="*/ 2147483646 h 15"/>
                  <a:gd name="T20" fmla="*/ 2147483646 w 17"/>
                  <a:gd name="T21" fmla="*/ 2147483646 h 15"/>
                  <a:gd name="T22" fmla="*/ 2147483646 w 17"/>
                  <a:gd name="T23" fmla="*/ 2147483646 h 15"/>
                  <a:gd name="T24" fmla="*/ 2147483646 w 17"/>
                  <a:gd name="T25" fmla="*/ 2147483646 h 15"/>
                  <a:gd name="T26" fmla="*/ 2147483646 w 17"/>
                  <a:gd name="T27" fmla="*/ 2147483646 h 15"/>
                  <a:gd name="T28" fmla="*/ 2147483646 w 17"/>
                  <a:gd name="T29" fmla="*/ 0 h 15"/>
                  <a:gd name="T30" fmla="*/ 2147483646 w 17"/>
                  <a:gd name="T31" fmla="*/ 0 h 15"/>
                  <a:gd name="T32" fmla="*/ 2147483646 w 17"/>
                  <a:gd name="T33" fmla="*/ 0 h 15"/>
                  <a:gd name="T34" fmla="*/ 2147483646 w 17"/>
                  <a:gd name="T35" fmla="*/ 2147483646 h 15"/>
                  <a:gd name="T36" fmla="*/ 2147483646 w 17"/>
                  <a:gd name="T37" fmla="*/ 2147483646 h 15"/>
                  <a:gd name="T38" fmla="*/ 0 w 17"/>
                  <a:gd name="T39" fmla="*/ 2147483646 h 15"/>
                  <a:gd name="T40" fmla="*/ 2147483646 w 17"/>
                  <a:gd name="T41" fmla="*/ 2147483646 h 15"/>
                  <a:gd name="T42" fmla="*/ 2147483646 w 17"/>
                  <a:gd name="T43" fmla="*/ 2147483646 h 15"/>
                  <a:gd name="T44" fmla="*/ 2147483646 w 17"/>
                  <a:gd name="T45" fmla="*/ 2147483646 h 15"/>
                  <a:gd name="T46" fmla="*/ 2147483646 w 17"/>
                  <a:gd name="T47" fmla="*/ 2147483646 h 15"/>
                  <a:gd name="T48" fmla="*/ 2147483646 w 17"/>
                  <a:gd name="T49" fmla="*/ 2147483646 h 15"/>
                  <a:gd name="T50" fmla="*/ 2147483646 w 17"/>
                  <a:gd name="T51" fmla="*/ 2147483646 h 15"/>
                  <a:gd name="T52" fmla="*/ 2147483646 w 17"/>
                  <a:gd name="T53" fmla="*/ 2147483646 h 15"/>
                  <a:gd name="T54" fmla="*/ 2147483646 w 17"/>
                  <a:gd name="T55" fmla="*/ 2147483646 h 15"/>
                  <a:gd name="T56" fmla="*/ 2147483646 w 17"/>
                  <a:gd name="T57" fmla="*/ 2147483646 h 15"/>
                  <a:gd name="T58" fmla="*/ 2147483646 w 17"/>
                  <a:gd name="T59" fmla="*/ 2147483646 h 15"/>
                  <a:gd name="T60" fmla="*/ 2147483646 w 17"/>
                  <a:gd name="T61" fmla="*/ 2147483646 h 15"/>
                  <a:gd name="T62" fmla="*/ 2147483646 w 17"/>
                  <a:gd name="T63" fmla="*/ 2147483646 h 15"/>
                  <a:gd name="T64" fmla="*/ 2147483646 w 17"/>
                  <a:gd name="T65" fmla="*/ 2147483646 h 15"/>
                  <a:gd name="T66" fmla="*/ 2147483646 w 17"/>
                  <a:gd name="T67" fmla="*/ 2147483646 h 15"/>
                  <a:gd name="T68" fmla="*/ 2147483646 w 17"/>
                  <a:gd name="T69" fmla="*/ 2147483646 h 15"/>
                  <a:gd name="T70" fmla="*/ 2147483646 w 17"/>
                  <a:gd name="T71" fmla="*/ 2147483646 h 15"/>
                  <a:gd name="T72" fmla="*/ 2147483646 w 17"/>
                  <a:gd name="T73" fmla="*/ 2147483646 h 15"/>
                  <a:gd name="T74" fmla="*/ 2147483646 w 17"/>
                  <a:gd name="T75" fmla="*/ 2147483646 h 15"/>
                  <a:gd name="T76" fmla="*/ 2147483646 w 17"/>
                  <a:gd name="T77" fmla="*/ 2147483646 h 15"/>
                  <a:gd name="T78" fmla="*/ 2147483646 w 17"/>
                  <a:gd name="T79" fmla="*/ 2147483646 h 15"/>
                  <a:gd name="T80" fmla="*/ 2147483646 w 17"/>
                  <a:gd name="T81" fmla="*/ 2147483646 h 15"/>
                  <a:gd name="T82" fmla="*/ 2147483646 w 17"/>
                  <a:gd name="T83" fmla="*/ 2147483646 h 15"/>
                  <a:gd name="T84" fmla="*/ 2147483646 w 17"/>
                  <a:gd name="T85" fmla="*/ 2147483646 h 15"/>
                  <a:gd name="T86" fmla="*/ 2147483646 w 17"/>
                  <a:gd name="T87" fmla="*/ 2147483646 h 15"/>
                  <a:gd name="T88" fmla="*/ 2147483646 w 17"/>
                  <a:gd name="T89" fmla="*/ 2147483646 h 15"/>
                  <a:gd name="T90" fmla="*/ 2147483646 w 17"/>
                  <a:gd name="T91" fmla="*/ 2147483646 h 15"/>
                  <a:gd name="T92" fmla="*/ 2147483646 w 17"/>
                  <a:gd name="T93" fmla="*/ 2147483646 h 15"/>
                  <a:gd name="T94" fmla="*/ 2147483646 w 17"/>
                  <a:gd name="T95" fmla="*/ 2147483646 h 15"/>
                  <a:gd name="T96" fmla="*/ 2147483646 w 17"/>
                  <a:gd name="T97" fmla="*/ 2147483646 h 15"/>
                  <a:gd name="T98" fmla="*/ 2147483646 w 17"/>
                  <a:gd name="T99" fmla="*/ 2147483646 h 15"/>
                  <a:gd name="T100" fmla="*/ 2147483646 w 17"/>
                  <a:gd name="T101" fmla="*/ 2147483646 h 15"/>
                  <a:gd name="T102" fmla="*/ 2147483646 w 17"/>
                  <a:gd name="T103" fmla="*/ 2147483646 h 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"/>
                  <a:gd name="T157" fmla="*/ 0 h 15"/>
                  <a:gd name="T158" fmla="*/ 17 w 17"/>
                  <a:gd name="T159" fmla="*/ 15 h 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" h="15">
                    <a:moveTo>
                      <a:pt x="6" y="15"/>
                    </a:moveTo>
                    <a:lnTo>
                      <a:pt x="7" y="15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98" name="Freeform 128"/>
              <p:cNvSpPr>
                <a:spLocks/>
              </p:cNvSpPr>
              <p:nvPr/>
            </p:nvSpPr>
            <p:spPr bwMode="auto">
              <a:xfrm>
                <a:off x="4338" y="2376"/>
                <a:ext cx="876" cy="564"/>
              </a:xfrm>
              <a:custGeom>
                <a:avLst/>
                <a:gdLst>
                  <a:gd name="T0" fmla="*/ 2147483646 w 146"/>
                  <a:gd name="T1" fmla="*/ 2147483646 h 94"/>
                  <a:gd name="T2" fmla="*/ 2147483646 w 146"/>
                  <a:gd name="T3" fmla="*/ 2147483646 h 94"/>
                  <a:gd name="T4" fmla="*/ 2147483646 w 146"/>
                  <a:gd name="T5" fmla="*/ 2147483646 h 94"/>
                  <a:gd name="T6" fmla="*/ 2147483646 w 146"/>
                  <a:gd name="T7" fmla="*/ 2147483646 h 94"/>
                  <a:gd name="T8" fmla="*/ 2147483646 w 146"/>
                  <a:gd name="T9" fmla="*/ 2147483646 h 94"/>
                  <a:gd name="T10" fmla="*/ 2147483646 w 146"/>
                  <a:gd name="T11" fmla="*/ 2147483646 h 94"/>
                  <a:gd name="T12" fmla="*/ 2147483646 w 146"/>
                  <a:gd name="T13" fmla="*/ 2147483646 h 94"/>
                  <a:gd name="T14" fmla="*/ 2147483646 w 146"/>
                  <a:gd name="T15" fmla="*/ 2147483646 h 94"/>
                  <a:gd name="T16" fmla="*/ 2147483646 w 146"/>
                  <a:gd name="T17" fmla="*/ 2147483646 h 94"/>
                  <a:gd name="T18" fmla="*/ 2147483646 w 146"/>
                  <a:gd name="T19" fmla="*/ 2147483646 h 94"/>
                  <a:gd name="T20" fmla="*/ 2147483646 w 146"/>
                  <a:gd name="T21" fmla="*/ 2147483646 h 94"/>
                  <a:gd name="T22" fmla="*/ 2147483646 w 146"/>
                  <a:gd name="T23" fmla="*/ 2147483646 h 94"/>
                  <a:gd name="T24" fmla="*/ 2147483646 w 146"/>
                  <a:gd name="T25" fmla="*/ 2147483646 h 94"/>
                  <a:gd name="T26" fmla="*/ 2147483646 w 146"/>
                  <a:gd name="T27" fmla="*/ 2147483646 h 94"/>
                  <a:gd name="T28" fmla="*/ 2147483646 w 146"/>
                  <a:gd name="T29" fmla="*/ 2147483646 h 94"/>
                  <a:gd name="T30" fmla="*/ 2147483646 w 146"/>
                  <a:gd name="T31" fmla="*/ 2147483646 h 94"/>
                  <a:gd name="T32" fmla="*/ 2147483646 w 146"/>
                  <a:gd name="T33" fmla="*/ 2147483646 h 94"/>
                  <a:gd name="T34" fmla="*/ 2147483646 w 146"/>
                  <a:gd name="T35" fmla="*/ 2147483646 h 94"/>
                  <a:gd name="T36" fmla="*/ 2147483646 w 146"/>
                  <a:gd name="T37" fmla="*/ 2147483646 h 94"/>
                  <a:gd name="T38" fmla="*/ 2147483646 w 146"/>
                  <a:gd name="T39" fmla="*/ 2147483646 h 94"/>
                  <a:gd name="T40" fmla="*/ 2147483646 w 146"/>
                  <a:gd name="T41" fmla="*/ 2147483646 h 94"/>
                  <a:gd name="T42" fmla="*/ 2147483646 w 146"/>
                  <a:gd name="T43" fmla="*/ 2147483646 h 94"/>
                  <a:gd name="T44" fmla="*/ 2147483646 w 146"/>
                  <a:gd name="T45" fmla="*/ 2147483646 h 94"/>
                  <a:gd name="T46" fmla="*/ 2147483646 w 146"/>
                  <a:gd name="T47" fmla="*/ 2147483646 h 94"/>
                  <a:gd name="T48" fmla="*/ 2147483646 w 146"/>
                  <a:gd name="T49" fmla="*/ 2147483646 h 94"/>
                  <a:gd name="T50" fmla="*/ 2147483646 w 146"/>
                  <a:gd name="T51" fmla="*/ 2147483646 h 94"/>
                  <a:gd name="T52" fmla="*/ 2147483646 w 146"/>
                  <a:gd name="T53" fmla="*/ 2147483646 h 94"/>
                  <a:gd name="T54" fmla="*/ 2147483646 w 146"/>
                  <a:gd name="T55" fmla="*/ 2147483646 h 94"/>
                  <a:gd name="T56" fmla="*/ 2147483646 w 146"/>
                  <a:gd name="T57" fmla="*/ 2147483646 h 94"/>
                  <a:gd name="T58" fmla="*/ 2147483646 w 146"/>
                  <a:gd name="T59" fmla="*/ 2147483646 h 94"/>
                  <a:gd name="T60" fmla="*/ 2147483646 w 146"/>
                  <a:gd name="T61" fmla="*/ 2147483646 h 94"/>
                  <a:gd name="T62" fmla="*/ 2147483646 w 146"/>
                  <a:gd name="T63" fmla="*/ 2147483646 h 94"/>
                  <a:gd name="T64" fmla="*/ 2147483646 w 146"/>
                  <a:gd name="T65" fmla="*/ 2147483646 h 94"/>
                  <a:gd name="T66" fmla="*/ 2147483646 w 146"/>
                  <a:gd name="T67" fmla="*/ 2147483646 h 94"/>
                  <a:gd name="T68" fmla="*/ 2147483646 w 146"/>
                  <a:gd name="T69" fmla="*/ 2147483646 h 94"/>
                  <a:gd name="T70" fmla="*/ 2147483646 w 146"/>
                  <a:gd name="T71" fmla="*/ 2147483646 h 94"/>
                  <a:gd name="T72" fmla="*/ 2147483646 w 146"/>
                  <a:gd name="T73" fmla="*/ 2147483646 h 94"/>
                  <a:gd name="T74" fmla="*/ 2147483646 w 146"/>
                  <a:gd name="T75" fmla="*/ 2147483646 h 94"/>
                  <a:gd name="T76" fmla="*/ 2147483646 w 146"/>
                  <a:gd name="T77" fmla="*/ 2147483646 h 94"/>
                  <a:gd name="T78" fmla="*/ 2147483646 w 146"/>
                  <a:gd name="T79" fmla="*/ 2147483646 h 94"/>
                  <a:gd name="T80" fmla="*/ 2147483646 w 146"/>
                  <a:gd name="T81" fmla="*/ 2147483646 h 94"/>
                  <a:gd name="T82" fmla="*/ 2147483646 w 146"/>
                  <a:gd name="T83" fmla="*/ 2147483646 h 94"/>
                  <a:gd name="T84" fmla="*/ 2147483646 w 146"/>
                  <a:gd name="T85" fmla="*/ 2147483646 h 94"/>
                  <a:gd name="T86" fmla="*/ 2147483646 w 146"/>
                  <a:gd name="T87" fmla="*/ 2147483646 h 94"/>
                  <a:gd name="T88" fmla="*/ 2147483646 w 146"/>
                  <a:gd name="T89" fmla="*/ 2147483646 h 94"/>
                  <a:gd name="T90" fmla="*/ 2147483646 w 146"/>
                  <a:gd name="T91" fmla="*/ 2147483646 h 94"/>
                  <a:gd name="T92" fmla="*/ 2147483646 w 146"/>
                  <a:gd name="T93" fmla="*/ 2147483646 h 94"/>
                  <a:gd name="T94" fmla="*/ 2147483646 w 146"/>
                  <a:gd name="T95" fmla="*/ 2147483646 h 94"/>
                  <a:gd name="T96" fmla="*/ 2147483646 w 146"/>
                  <a:gd name="T97" fmla="*/ 2147483646 h 94"/>
                  <a:gd name="T98" fmla="*/ 2147483646 w 146"/>
                  <a:gd name="T99" fmla="*/ 2147483646 h 94"/>
                  <a:gd name="T100" fmla="*/ 2147483646 w 146"/>
                  <a:gd name="T101" fmla="*/ 2147483646 h 94"/>
                  <a:gd name="T102" fmla="*/ 2147483646 w 146"/>
                  <a:gd name="T103" fmla="*/ 2147483646 h 94"/>
                  <a:gd name="T104" fmla="*/ 2147483646 w 146"/>
                  <a:gd name="T105" fmla="*/ 2147483646 h 94"/>
                  <a:gd name="T106" fmla="*/ 2147483646 w 146"/>
                  <a:gd name="T107" fmla="*/ 2147483646 h 94"/>
                  <a:gd name="T108" fmla="*/ 2147483646 w 146"/>
                  <a:gd name="T109" fmla="*/ 2147483646 h 94"/>
                  <a:gd name="T110" fmla="*/ 2147483646 w 146"/>
                  <a:gd name="T111" fmla="*/ 2147483646 h 9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6"/>
                  <a:gd name="T169" fmla="*/ 0 h 94"/>
                  <a:gd name="T170" fmla="*/ 146 w 146"/>
                  <a:gd name="T171" fmla="*/ 94 h 9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6" h="94">
                    <a:moveTo>
                      <a:pt x="146" y="94"/>
                    </a:moveTo>
                    <a:lnTo>
                      <a:pt x="146" y="94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9" y="92"/>
                    </a:lnTo>
                    <a:lnTo>
                      <a:pt x="137" y="92"/>
                    </a:lnTo>
                    <a:lnTo>
                      <a:pt x="135" y="91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30" y="88"/>
                    </a:lnTo>
                    <a:lnTo>
                      <a:pt x="128" y="86"/>
                    </a:lnTo>
                    <a:lnTo>
                      <a:pt x="127" y="85"/>
                    </a:lnTo>
                    <a:lnTo>
                      <a:pt x="125" y="83"/>
                    </a:lnTo>
                    <a:lnTo>
                      <a:pt x="124" y="82"/>
                    </a:lnTo>
                    <a:lnTo>
                      <a:pt x="123" y="80"/>
                    </a:lnTo>
                    <a:lnTo>
                      <a:pt x="122" y="78"/>
                    </a:lnTo>
                    <a:lnTo>
                      <a:pt x="120" y="76"/>
                    </a:lnTo>
                    <a:lnTo>
                      <a:pt x="120" y="74"/>
                    </a:lnTo>
                    <a:lnTo>
                      <a:pt x="120" y="75"/>
                    </a:lnTo>
                    <a:lnTo>
                      <a:pt x="120" y="74"/>
                    </a:lnTo>
                    <a:lnTo>
                      <a:pt x="120" y="73"/>
                    </a:lnTo>
                    <a:lnTo>
                      <a:pt x="120" y="72"/>
                    </a:lnTo>
                    <a:lnTo>
                      <a:pt x="121" y="72"/>
                    </a:lnTo>
                    <a:lnTo>
                      <a:pt x="122" y="72"/>
                    </a:lnTo>
                    <a:lnTo>
                      <a:pt x="122" y="70"/>
                    </a:lnTo>
                    <a:lnTo>
                      <a:pt x="122" y="68"/>
                    </a:lnTo>
                    <a:lnTo>
                      <a:pt x="122" y="67"/>
                    </a:lnTo>
                    <a:lnTo>
                      <a:pt x="121" y="65"/>
                    </a:lnTo>
                    <a:lnTo>
                      <a:pt x="121" y="64"/>
                    </a:lnTo>
                    <a:lnTo>
                      <a:pt x="121" y="62"/>
                    </a:lnTo>
                    <a:lnTo>
                      <a:pt x="121" y="60"/>
                    </a:lnTo>
                    <a:lnTo>
                      <a:pt x="121" y="58"/>
                    </a:lnTo>
                    <a:lnTo>
                      <a:pt x="120" y="57"/>
                    </a:lnTo>
                    <a:lnTo>
                      <a:pt x="119" y="56"/>
                    </a:lnTo>
                    <a:lnTo>
                      <a:pt x="118" y="55"/>
                    </a:lnTo>
                    <a:lnTo>
                      <a:pt x="118" y="54"/>
                    </a:lnTo>
                    <a:lnTo>
                      <a:pt x="117" y="54"/>
                    </a:lnTo>
                    <a:lnTo>
                      <a:pt x="117" y="53"/>
                    </a:lnTo>
                    <a:lnTo>
                      <a:pt x="117" y="52"/>
                    </a:lnTo>
                    <a:lnTo>
                      <a:pt x="116" y="51"/>
                    </a:lnTo>
                    <a:lnTo>
                      <a:pt x="115" y="50"/>
                    </a:lnTo>
                    <a:lnTo>
                      <a:pt x="114" y="50"/>
                    </a:lnTo>
                    <a:lnTo>
                      <a:pt x="113" y="50"/>
                    </a:lnTo>
                    <a:lnTo>
                      <a:pt x="112" y="50"/>
                    </a:lnTo>
                    <a:lnTo>
                      <a:pt x="111" y="50"/>
                    </a:lnTo>
                    <a:lnTo>
                      <a:pt x="110" y="50"/>
                    </a:lnTo>
                    <a:lnTo>
                      <a:pt x="109" y="51"/>
                    </a:lnTo>
                    <a:lnTo>
                      <a:pt x="108" y="51"/>
                    </a:lnTo>
                    <a:lnTo>
                      <a:pt x="107" y="51"/>
                    </a:lnTo>
                    <a:lnTo>
                      <a:pt x="105" y="51"/>
                    </a:lnTo>
                    <a:lnTo>
                      <a:pt x="104" y="51"/>
                    </a:lnTo>
                    <a:lnTo>
                      <a:pt x="103" y="51"/>
                    </a:lnTo>
                    <a:lnTo>
                      <a:pt x="102" y="51"/>
                    </a:lnTo>
                    <a:lnTo>
                      <a:pt x="101" y="51"/>
                    </a:lnTo>
                    <a:lnTo>
                      <a:pt x="100" y="51"/>
                    </a:lnTo>
                    <a:lnTo>
                      <a:pt x="99" y="51"/>
                    </a:lnTo>
                    <a:lnTo>
                      <a:pt x="98" y="50"/>
                    </a:lnTo>
                    <a:lnTo>
                      <a:pt x="97" y="50"/>
                    </a:lnTo>
                    <a:lnTo>
                      <a:pt x="96" y="49"/>
                    </a:lnTo>
                    <a:lnTo>
                      <a:pt x="95" y="49"/>
                    </a:lnTo>
                    <a:lnTo>
                      <a:pt x="95" y="48"/>
                    </a:lnTo>
                    <a:lnTo>
                      <a:pt x="93" y="47"/>
                    </a:lnTo>
                    <a:lnTo>
                      <a:pt x="92" y="45"/>
                    </a:lnTo>
                    <a:lnTo>
                      <a:pt x="91" y="44"/>
                    </a:lnTo>
                    <a:lnTo>
                      <a:pt x="90" y="42"/>
                    </a:lnTo>
                    <a:lnTo>
                      <a:pt x="89" y="40"/>
                    </a:lnTo>
                    <a:lnTo>
                      <a:pt x="88" y="38"/>
                    </a:lnTo>
                    <a:lnTo>
                      <a:pt x="87" y="36"/>
                    </a:lnTo>
                    <a:lnTo>
                      <a:pt x="87" y="34"/>
                    </a:lnTo>
                    <a:lnTo>
                      <a:pt x="86" y="32"/>
                    </a:lnTo>
                    <a:lnTo>
                      <a:pt x="85" y="30"/>
                    </a:lnTo>
                    <a:lnTo>
                      <a:pt x="85" y="29"/>
                    </a:lnTo>
                    <a:lnTo>
                      <a:pt x="83" y="29"/>
                    </a:lnTo>
                    <a:lnTo>
                      <a:pt x="81" y="28"/>
                    </a:lnTo>
                    <a:lnTo>
                      <a:pt x="77" y="27"/>
                    </a:lnTo>
                    <a:lnTo>
                      <a:pt x="73" y="26"/>
                    </a:lnTo>
                    <a:lnTo>
                      <a:pt x="70" y="24"/>
                    </a:lnTo>
                    <a:lnTo>
                      <a:pt x="66" y="23"/>
                    </a:lnTo>
                    <a:lnTo>
                      <a:pt x="63" y="21"/>
                    </a:lnTo>
                    <a:lnTo>
                      <a:pt x="59" y="19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4" y="15"/>
                    </a:lnTo>
                    <a:lnTo>
                      <a:pt x="54" y="14"/>
                    </a:lnTo>
                    <a:lnTo>
                      <a:pt x="53" y="13"/>
                    </a:lnTo>
                    <a:lnTo>
                      <a:pt x="51" y="12"/>
                    </a:lnTo>
                    <a:lnTo>
                      <a:pt x="51" y="11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9" y="9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7" y="18"/>
                    </a:lnTo>
                    <a:lnTo>
                      <a:pt x="46" y="20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3" y="27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5"/>
                    </a:lnTo>
                    <a:lnTo>
                      <a:pt x="39" y="24"/>
                    </a:lnTo>
                    <a:lnTo>
                      <a:pt x="38" y="23"/>
                    </a:lnTo>
                    <a:lnTo>
                      <a:pt x="37" y="23"/>
                    </a:lnTo>
                    <a:lnTo>
                      <a:pt x="36" y="22"/>
                    </a:lnTo>
                    <a:lnTo>
                      <a:pt x="34" y="19"/>
                    </a:lnTo>
                    <a:lnTo>
                      <a:pt x="31" y="17"/>
                    </a:lnTo>
                    <a:lnTo>
                      <a:pt x="29" y="15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2" y="9"/>
                    </a:lnTo>
                    <a:lnTo>
                      <a:pt x="24" y="11"/>
                    </a:lnTo>
                    <a:lnTo>
                      <a:pt x="26" y="13"/>
                    </a:lnTo>
                    <a:lnTo>
                      <a:pt x="28" y="15"/>
                    </a:lnTo>
                    <a:lnTo>
                      <a:pt x="31" y="18"/>
                    </a:lnTo>
                    <a:lnTo>
                      <a:pt x="33" y="20"/>
                    </a:lnTo>
                    <a:lnTo>
                      <a:pt x="36" y="22"/>
                    </a:lnTo>
                    <a:lnTo>
                      <a:pt x="37" y="23"/>
                    </a:lnTo>
                    <a:lnTo>
                      <a:pt x="38" y="24"/>
                    </a:lnTo>
                    <a:lnTo>
                      <a:pt x="39" y="25"/>
                    </a:lnTo>
                    <a:lnTo>
                      <a:pt x="40" y="26"/>
                    </a:lnTo>
                    <a:lnTo>
                      <a:pt x="41" y="26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5" y="28"/>
                    </a:lnTo>
                    <a:lnTo>
                      <a:pt x="46" y="28"/>
                    </a:lnTo>
                    <a:lnTo>
                      <a:pt x="46" y="27"/>
                    </a:lnTo>
                    <a:lnTo>
                      <a:pt x="47" y="25"/>
                    </a:lnTo>
                    <a:lnTo>
                      <a:pt x="47" y="23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7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9" y="10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50" y="11"/>
                    </a:lnTo>
                    <a:lnTo>
                      <a:pt x="51" y="12"/>
                    </a:lnTo>
                    <a:lnTo>
                      <a:pt x="52" y="13"/>
                    </a:lnTo>
                    <a:lnTo>
                      <a:pt x="53" y="14"/>
                    </a:lnTo>
                    <a:lnTo>
                      <a:pt x="54" y="15"/>
                    </a:lnTo>
                    <a:lnTo>
                      <a:pt x="54" y="16"/>
                    </a:lnTo>
                    <a:lnTo>
                      <a:pt x="55" y="16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9" y="19"/>
                    </a:lnTo>
                    <a:lnTo>
                      <a:pt x="62" y="21"/>
                    </a:lnTo>
                    <a:lnTo>
                      <a:pt x="66" y="23"/>
                    </a:lnTo>
                    <a:lnTo>
                      <a:pt x="69" y="25"/>
                    </a:lnTo>
                    <a:lnTo>
                      <a:pt x="73" y="26"/>
                    </a:lnTo>
                    <a:lnTo>
                      <a:pt x="77" y="28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5" y="30"/>
                    </a:lnTo>
                    <a:lnTo>
                      <a:pt x="85" y="32"/>
                    </a:lnTo>
                    <a:lnTo>
                      <a:pt x="86" y="34"/>
                    </a:lnTo>
                    <a:lnTo>
                      <a:pt x="87" y="36"/>
                    </a:lnTo>
                    <a:lnTo>
                      <a:pt x="87" y="38"/>
                    </a:lnTo>
                    <a:lnTo>
                      <a:pt x="88" y="40"/>
                    </a:lnTo>
                    <a:lnTo>
                      <a:pt x="89" y="42"/>
                    </a:lnTo>
                    <a:lnTo>
                      <a:pt x="90" y="44"/>
                    </a:lnTo>
                    <a:lnTo>
                      <a:pt x="92" y="46"/>
                    </a:lnTo>
                    <a:lnTo>
                      <a:pt x="93" y="47"/>
                    </a:lnTo>
                    <a:lnTo>
                      <a:pt x="94" y="49"/>
                    </a:lnTo>
                    <a:lnTo>
                      <a:pt x="95" y="49"/>
                    </a:lnTo>
                    <a:lnTo>
                      <a:pt x="96" y="50"/>
                    </a:lnTo>
                    <a:lnTo>
                      <a:pt x="97" y="50"/>
                    </a:lnTo>
                    <a:lnTo>
                      <a:pt x="98" y="51"/>
                    </a:lnTo>
                    <a:lnTo>
                      <a:pt x="99" y="51"/>
                    </a:lnTo>
                    <a:lnTo>
                      <a:pt x="100" y="51"/>
                    </a:lnTo>
                    <a:lnTo>
                      <a:pt x="101" y="52"/>
                    </a:lnTo>
                    <a:lnTo>
                      <a:pt x="102" y="52"/>
                    </a:lnTo>
                    <a:lnTo>
                      <a:pt x="103" y="52"/>
                    </a:lnTo>
                    <a:lnTo>
                      <a:pt x="104" y="52"/>
                    </a:lnTo>
                    <a:lnTo>
                      <a:pt x="105" y="52"/>
                    </a:lnTo>
                    <a:lnTo>
                      <a:pt x="107" y="52"/>
                    </a:lnTo>
                    <a:lnTo>
                      <a:pt x="108" y="51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2" y="50"/>
                    </a:lnTo>
                    <a:lnTo>
                      <a:pt x="113" y="50"/>
                    </a:lnTo>
                    <a:lnTo>
                      <a:pt x="114" y="50"/>
                    </a:lnTo>
                    <a:lnTo>
                      <a:pt x="114" y="51"/>
                    </a:lnTo>
                    <a:lnTo>
                      <a:pt x="115" y="51"/>
                    </a:lnTo>
                    <a:lnTo>
                      <a:pt x="116" y="52"/>
                    </a:lnTo>
                    <a:lnTo>
                      <a:pt x="117" y="53"/>
                    </a:lnTo>
                    <a:lnTo>
                      <a:pt x="117" y="54"/>
                    </a:lnTo>
                    <a:lnTo>
                      <a:pt x="117" y="55"/>
                    </a:lnTo>
                    <a:lnTo>
                      <a:pt x="118" y="56"/>
                    </a:lnTo>
                    <a:lnTo>
                      <a:pt x="118" y="57"/>
                    </a:lnTo>
                    <a:lnTo>
                      <a:pt x="119" y="58"/>
                    </a:lnTo>
                    <a:lnTo>
                      <a:pt x="120" y="59"/>
                    </a:lnTo>
                    <a:lnTo>
                      <a:pt x="120" y="60"/>
                    </a:lnTo>
                    <a:lnTo>
                      <a:pt x="120" y="62"/>
                    </a:lnTo>
                    <a:lnTo>
                      <a:pt x="120" y="64"/>
                    </a:lnTo>
                    <a:lnTo>
                      <a:pt x="121" y="65"/>
                    </a:lnTo>
                    <a:lnTo>
                      <a:pt x="121" y="67"/>
                    </a:lnTo>
                    <a:lnTo>
                      <a:pt x="121" y="68"/>
                    </a:lnTo>
                    <a:lnTo>
                      <a:pt x="121" y="70"/>
                    </a:lnTo>
                    <a:lnTo>
                      <a:pt x="122" y="71"/>
                    </a:lnTo>
                    <a:lnTo>
                      <a:pt x="121" y="72"/>
                    </a:lnTo>
                    <a:lnTo>
                      <a:pt x="121" y="71"/>
                    </a:lnTo>
                    <a:lnTo>
                      <a:pt x="120" y="72"/>
                    </a:lnTo>
                    <a:lnTo>
                      <a:pt x="119" y="72"/>
                    </a:lnTo>
                    <a:lnTo>
                      <a:pt x="119" y="73"/>
                    </a:lnTo>
                    <a:lnTo>
                      <a:pt x="119" y="74"/>
                    </a:lnTo>
                    <a:lnTo>
                      <a:pt x="119" y="75"/>
                    </a:lnTo>
                    <a:lnTo>
                      <a:pt x="120" y="77"/>
                    </a:lnTo>
                    <a:lnTo>
                      <a:pt x="121" y="78"/>
                    </a:lnTo>
                    <a:lnTo>
                      <a:pt x="121" y="79"/>
                    </a:lnTo>
                    <a:lnTo>
                      <a:pt x="122" y="80"/>
                    </a:lnTo>
                    <a:lnTo>
                      <a:pt x="123" y="82"/>
                    </a:lnTo>
                    <a:lnTo>
                      <a:pt x="125" y="84"/>
                    </a:lnTo>
                    <a:lnTo>
                      <a:pt x="126" y="85"/>
                    </a:lnTo>
                    <a:lnTo>
                      <a:pt x="128" y="87"/>
                    </a:lnTo>
                    <a:lnTo>
                      <a:pt x="130" y="88"/>
                    </a:lnTo>
                    <a:lnTo>
                      <a:pt x="131" y="89"/>
                    </a:lnTo>
                    <a:lnTo>
                      <a:pt x="133" y="90"/>
                    </a:lnTo>
                    <a:lnTo>
                      <a:pt x="135" y="91"/>
                    </a:lnTo>
                    <a:lnTo>
                      <a:pt x="137" y="92"/>
                    </a:lnTo>
                    <a:lnTo>
                      <a:pt x="139" y="93"/>
                    </a:lnTo>
                    <a:lnTo>
                      <a:pt x="141" y="94"/>
                    </a:lnTo>
                    <a:lnTo>
                      <a:pt x="143" y="94"/>
                    </a:lnTo>
                    <a:lnTo>
                      <a:pt x="146" y="94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99" name="Freeform 129"/>
              <p:cNvSpPr>
                <a:spLocks/>
              </p:cNvSpPr>
              <p:nvPr/>
            </p:nvSpPr>
            <p:spPr bwMode="auto">
              <a:xfrm>
                <a:off x="3762" y="1896"/>
                <a:ext cx="642" cy="486"/>
              </a:xfrm>
              <a:custGeom>
                <a:avLst/>
                <a:gdLst>
                  <a:gd name="T0" fmla="*/ 2147483646 w 107"/>
                  <a:gd name="T1" fmla="*/ 2147483646 h 81"/>
                  <a:gd name="T2" fmla="*/ 2147483646 w 107"/>
                  <a:gd name="T3" fmla="*/ 2147483646 h 81"/>
                  <a:gd name="T4" fmla="*/ 2147483646 w 107"/>
                  <a:gd name="T5" fmla="*/ 2147483646 h 81"/>
                  <a:gd name="T6" fmla="*/ 2147483646 w 107"/>
                  <a:gd name="T7" fmla="*/ 2147483646 h 81"/>
                  <a:gd name="T8" fmla="*/ 2147483646 w 107"/>
                  <a:gd name="T9" fmla="*/ 2147483646 h 81"/>
                  <a:gd name="T10" fmla="*/ 2147483646 w 107"/>
                  <a:gd name="T11" fmla="*/ 2147483646 h 81"/>
                  <a:gd name="T12" fmla="*/ 2147483646 w 107"/>
                  <a:gd name="T13" fmla="*/ 2147483646 h 81"/>
                  <a:gd name="T14" fmla="*/ 2147483646 w 107"/>
                  <a:gd name="T15" fmla="*/ 2147483646 h 81"/>
                  <a:gd name="T16" fmla="*/ 2147483646 w 107"/>
                  <a:gd name="T17" fmla="*/ 2147483646 h 81"/>
                  <a:gd name="T18" fmla="*/ 2147483646 w 107"/>
                  <a:gd name="T19" fmla="*/ 2147483646 h 81"/>
                  <a:gd name="T20" fmla="*/ 2147483646 w 107"/>
                  <a:gd name="T21" fmla="*/ 2147483646 h 81"/>
                  <a:gd name="T22" fmla="*/ 2147483646 w 107"/>
                  <a:gd name="T23" fmla="*/ 2147483646 h 81"/>
                  <a:gd name="T24" fmla="*/ 2147483646 w 107"/>
                  <a:gd name="T25" fmla="*/ 2147483646 h 81"/>
                  <a:gd name="T26" fmla="*/ 2147483646 w 107"/>
                  <a:gd name="T27" fmla="*/ 2147483646 h 81"/>
                  <a:gd name="T28" fmla="*/ 2147483646 w 107"/>
                  <a:gd name="T29" fmla="*/ 2147483646 h 81"/>
                  <a:gd name="T30" fmla="*/ 2147483646 w 107"/>
                  <a:gd name="T31" fmla="*/ 2147483646 h 81"/>
                  <a:gd name="T32" fmla="*/ 2147483646 w 107"/>
                  <a:gd name="T33" fmla="*/ 2147483646 h 81"/>
                  <a:gd name="T34" fmla="*/ 2147483646 w 107"/>
                  <a:gd name="T35" fmla="*/ 2147483646 h 81"/>
                  <a:gd name="T36" fmla="*/ 2147483646 w 107"/>
                  <a:gd name="T37" fmla="*/ 2147483646 h 81"/>
                  <a:gd name="T38" fmla="*/ 2147483646 w 107"/>
                  <a:gd name="T39" fmla="*/ 2147483646 h 81"/>
                  <a:gd name="T40" fmla="*/ 2147483646 w 107"/>
                  <a:gd name="T41" fmla="*/ 2147483646 h 81"/>
                  <a:gd name="T42" fmla="*/ 2147483646 w 107"/>
                  <a:gd name="T43" fmla="*/ 2147483646 h 81"/>
                  <a:gd name="T44" fmla="*/ 2147483646 w 107"/>
                  <a:gd name="T45" fmla="*/ 2147483646 h 81"/>
                  <a:gd name="T46" fmla="*/ 2147483646 w 107"/>
                  <a:gd name="T47" fmla="*/ 2147483646 h 81"/>
                  <a:gd name="T48" fmla="*/ 2147483646 w 107"/>
                  <a:gd name="T49" fmla="*/ 2147483646 h 81"/>
                  <a:gd name="T50" fmla="*/ 2147483646 w 107"/>
                  <a:gd name="T51" fmla="*/ 0 h 81"/>
                  <a:gd name="T52" fmla="*/ 2147483646 w 107"/>
                  <a:gd name="T53" fmla="*/ 2147483646 h 81"/>
                  <a:gd name="T54" fmla="*/ 2147483646 w 107"/>
                  <a:gd name="T55" fmla="*/ 2147483646 h 81"/>
                  <a:gd name="T56" fmla="*/ 2147483646 w 107"/>
                  <a:gd name="T57" fmla="*/ 2147483646 h 81"/>
                  <a:gd name="T58" fmla="*/ 2147483646 w 107"/>
                  <a:gd name="T59" fmla="*/ 2147483646 h 81"/>
                  <a:gd name="T60" fmla="*/ 2147483646 w 107"/>
                  <a:gd name="T61" fmla="*/ 2147483646 h 81"/>
                  <a:gd name="T62" fmla="*/ 2147483646 w 107"/>
                  <a:gd name="T63" fmla="*/ 0 h 81"/>
                  <a:gd name="T64" fmla="*/ 2147483646 w 107"/>
                  <a:gd name="T65" fmla="*/ 2147483646 h 81"/>
                  <a:gd name="T66" fmla="*/ 2147483646 w 107"/>
                  <a:gd name="T67" fmla="*/ 2147483646 h 81"/>
                  <a:gd name="T68" fmla="*/ 2147483646 w 107"/>
                  <a:gd name="T69" fmla="*/ 2147483646 h 81"/>
                  <a:gd name="T70" fmla="*/ 2147483646 w 107"/>
                  <a:gd name="T71" fmla="*/ 2147483646 h 81"/>
                  <a:gd name="T72" fmla="*/ 2147483646 w 107"/>
                  <a:gd name="T73" fmla="*/ 2147483646 h 81"/>
                  <a:gd name="T74" fmla="*/ 2147483646 w 107"/>
                  <a:gd name="T75" fmla="*/ 2147483646 h 81"/>
                  <a:gd name="T76" fmla="*/ 2147483646 w 107"/>
                  <a:gd name="T77" fmla="*/ 2147483646 h 81"/>
                  <a:gd name="T78" fmla="*/ 2147483646 w 107"/>
                  <a:gd name="T79" fmla="*/ 2147483646 h 81"/>
                  <a:gd name="T80" fmla="*/ 2147483646 w 107"/>
                  <a:gd name="T81" fmla="*/ 2147483646 h 81"/>
                  <a:gd name="T82" fmla="*/ 2147483646 w 107"/>
                  <a:gd name="T83" fmla="*/ 2147483646 h 81"/>
                  <a:gd name="T84" fmla="*/ 2147483646 w 107"/>
                  <a:gd name="T85" fmla="*/ 2147483646 h 81"/>
                  <a:gd name="T86" fmla="*/ 2147483646 w 107"/>
                  <a:gd name="T87" fmla="*/ 2147483646 h 81"/>
                  <a:gd name="T88" fmla="*/ 2147483646 w 107"/>
                  <a:gd name="T89" fmla="*/ 2147483646 h 81"/>
                  <a:gd name="T90" fmla="*/ 2147483646 w 107"/>
                  <a:gd name="T91" fmla="*/ 2147483646 h 81"/>
                  <a:gd name="T92" fmla="*/ 2147483646 w 107"/>
                  <a:gd name="T93" fmla="*/ 2147483646 h 81"/>
                  <a:gd name="T94" fmla="*/ 2147483646 w 107"/>
                  <a:gd name="T95" fmla="*/ 2147483646 h 81"/>
                  <a:gd name="T96" fmla="*/ 2147483646 w 107"/>
                  <a:gd name="T97" fmla="*/ 2147483646 h 81"/>
                  <a:gd name="T98" fmla="*/ 2147483646 w 107"/>
                  <a:gd name="T99" fmla="*/ 2147483646 h 81"/>
                  <a:gd name="T100" fmla="*/ 2147483646 w 107"/>
                  <a:gd name="T101" fmla="*/ 2147483646 h 81"/>
                  <a:gd name="T102" fmla="*/ 2147483646 w 107"/>
                  <a:gd name="T103" fmla="*/ 2147483646 h 81"/>
                  <a:gd name="T104" fmla="*/ 2147483646 w 107"/>
                  <a:gd name="T105" fmla="*/ 2147483646 h 81"/>
                  <a:gd name="T106" fmla="*/ 2147483646 w 107"/>
                  <a:gd name="T107" fmla="*/ 2147483646 h 81"/>
                  <a:gd name="T108" fmla="*/ 2147483646 w 107"/>
                  <a:gd name="T109" fmla="*/ 2147483646 h 81"/>
                  <a:gd name="T110" fmla="*/ 2147483646 w 107"/>
                  <a:gd name="T111" fmla="*/ 2147483646 h 81"/>
                  <a:gd name="T112" fmla="*/ 2147483646 w 107"/>
                  <a:gd name="T113" fmla="*/ 2147483646 h 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7"/>
                  <a:gd name="T172" fmla="*/ 0 h 81"/>
                  <a:gd name="T173" fmla="*/ 107 w 107"/>
                  <a:gd name="T174" fmla="*/ 81 h 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7" h="81">
                    <a:moveTo>
                      <a:pt x="96" y="80"/>
                    </a:moveTo>
                    <a:lnTo>
                      <a:pt x="96" y="80"/>
                    </a:lnTo>
                    <a:lnTo>
                      <a:pt x="96" y="79"/>
                    </a:lnTo>
                    <a:lnTo>
                      <a:pt x="96" y="78"/>
                    </a:lnTo>
                    <a:lnTo>
                      <a:pt x="96" y="77"/>
                    </a:lnTo>
                    <a:lnTo>
                      <a:pt x="97" y="76"/>
                    </a:lnTo>
                    <a:lnTo>
                      <a:pt x="96" y="76"/>
                    </a:lnTo>
                    <a:lnTo>
                      <a:pt x="97" y="75"/>
                    </a:lnTo>
                    <a:lnTo>
                      <a:pt x="98" y="75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0" y="73"/>
                    </a:lnTo>
                    <a:lnTo>
                      <a:pt x="100" y="72"/>
                    </a:lnTo>
                    <a:lnTo>
                      <a:pt x="101" y="71"/>
                    </a:lnTo>
                    <a:lnTo>
                      <a:pt x="102" y="70"/>
                    </a:lnTo>
                    <a:lnTo>
                      <a:pt x="103" y="69"/>
                    </a:lnTo>
                    <a:lnTo>
                      <a:pt x="104" y="69"/>
                    </a:lnTo>
                    <a:lnTo>
                      <a:pt x="105" y="69"/>
                    </a:lnTo>
                    <a:lnTo>
                      <a:pt x="106" y="68"/>
                    </a:lnTo>
                    <a:lnTo>
                      <a:pt x="106" y="67"/>
                    </a:lnTo>
                    <a:lnTo>
                      <a:pt x="107" y="66"/>
                    </a:lnTo>
                    <a:lnTo>
                      <a:pt x="106" y="65"/>
                    </a:lnTo>
                    <a:lnTo>
                      <a:pt x="106" y="64"/>
                    </a:lnTo>
                    <a:lnTo>
                      <a:pt x="105" y="63"/>
                    </a:lnTo>
                    <a:lnTo>
                      <a:pt x="105" y="62"/>
                    </a:lnTo>
                    <a:lnTo>
                      <a:pt x="105" y="61"/>
                    </a:lnTo>
                    <a:lnTo>
                      <a:pt x="104" y="60"/>
                    </a:lnTo>
                    <a:lnTo>
                      <a:pt x="104" y="59"/>
                    </a:lnTo>
                    <a:lnTo>
                      <a:pt x="102" y="59"/>
                    </a:lnTo>
                    <a:lnTo>
                      <a:pt x="100" y="59"/>
                    </a:lnTo>
                    <a:lnTo>
                      <a:pt x="97" y="60"/>
                    </a:lnTo>
                    <a:lnTo>
                      <a:pt x="95" y="60"/>
                    </a:lnTo>
                    <a:lnTo>
                      <a:pt x="91" y="61"/>
                    </a:lnTo>
                    <a:lnTo>
                      <a:pt x="87" y="63"/>
                    </a:lnTo>
                    <a:lnTo>
                      <a:pt x="82" y="64"/>
                    </a:lnTo>
                    <a:lnTo>
                      <a:pt x="80" y="65"/>
                    </a:lnTo>
                    <a:lnTo>
                      <a:pt x="78" y="65"/>
                    </a:lnTo>
                    <a:lnTo>
                      <a:pt x="76" y="65"/>
                    </a:lnTo>
                    <a:lnTo>
                      <a:pt x="74" y="66"/>
                    </a:lnTo>
                    <a:lnTo>
                      <a:pt x="72" y="66"/>
                    </a:lnTo>
                    <a:lnTo>
                      <a:pt x="70" y="66"/>
                    </a:lnTo>
                    <a:lnTo>
                      <a:pt x="68" y="65"/>
                    </a:lnTo>
                    <a:lnTo>
                      <a:pt x="69" y="65"/>
                    </a:lnTo>
                    <a:lnTo>
                      <a:pt x="67" y="64"/>
                    </a:lnTo>
                    <a:lnTo>
                      <a:pt x="66" y="63"/>
                    </a:lnTo>
                    <a:lnTo>
                      <a:pt x="65" y="63"/>
                    </a:lnTo>
                    <a:lnTo>
                      <a:pt x="63" y="61"/>
                    </a:lnTo>
                    <a:lnTo>
                      <a:pt x="62" y="59"/>
                    </a:lnTo>
                    <a:lnTo>
                      <a:pt x="60" y="57"/>
                    </a:lnTo>
                    <a:lnTo>
                      <a:pt x="55" y="51"/>
                    </a:lnTo>
                    <a:lnTo>
                      <a:pt x="54" y="49"/>
                    </a:lnTo>
                    <a:lnTo>
                      <a:pt x="52" y="47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8" y="44"/>
                    </a:lnTo>
                    <a:lnTo>
                      <a:pt x="47" y="43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4" y="41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7" y="39"/>
                    </a:lnTo>
                    <a:lnTo>
                      <a:pt x="34" y="39"/>
                    </a:lnTo>
                    <a:lnTo>
                      <a:pt x="32" y="38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17" y="39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8"/>
                    </a:lnTo>
                    <a:lnTo>
                      <a:pt x="15" y="29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6" y="20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4"/>
                    </a:lnTo>
                    <a:lnTo>
                      <a:pt x="37" y="13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49" y="8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48" y="15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lnTo>
                      <a:pt x="48" y="13"/>
                    </a:lnTo>
                    <a:lnTo>
                      <a:pt x="49" y="12"/>
                    </a:lnTo>
                    <a:lnTo>
                      <a:pt x="50" y="8"/>
                    </a:lnTo>
                    <a:lnTo>
                      <a:pt x="50" y="7"/>
                    </a:lnTo>
                    <a:lnTo>
                      <a:pt x="51" y="5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4" y="1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5" y="14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30" y="17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6" y="19"/>
                    </a:lnTo>
                    <a:lnTo>
                      <a:pt x="25" y="20"/>
                    </a:lnTo>
                    <a:lnTo>
                      <a:pt x="24" y="21"/>
                    </a:lnTo>
                    <a:lnTo>
                      <a:pt x="23" y="22"/>
                    </a:lnTo>
                    <a:lnTo>
                      <a:pt x="22" y="22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4" y="28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0" y="29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4" y="31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1" y="36"/>
                    </a:lnTo>
                    <a:lnTo>
                      <a:pt x="1" y="37"/>
                    </a:lnTo>
                    <a:lnTo>
                      <a:pt x="2" y="37"/>
                    </a:lnTo>
                    <a:lnTo>
                      <a:pt x="3" y="38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5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7" y="39"/>
                    </a:lnTo>
                    <a:lnTo>
                      <a:pt x="21" y="39"/>
                    </a:lnTo>
                    <a:lnTo>
                      <a:pt x="24" y="39"/>
                    </a:lnTo>
                    <a:lnTo>
                      <a:pt x="26" y="39"/>
                    </a:lnTo>
                    <a:lnTo>
                      <a:pt x="28" y="39"/>
                    </a:lnTo>
                    <a:lnTo>
                      <a:pt x="30" y="39"/>
                    </a:lnTo>
                    <a:lnTo>
                      <a:pt x="32" y="39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7" y="40"/>
                    </a:lnTo>
                    <a:lnTo>
                      <a:pt x="38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2" y="42"/>
                    </a:lnTo>
                    <a:lnTo>
                      <a:pt x="43" y="42"/>
                    </a:lnTo>
                    <a:lnTo>
                      <a:pt x="45" y="42"/>
                    </a:lnTo>
                    <a:lnTo>
                      <a:pt x="46" y="43"/>
                    </a:lnTo>
                    <a:lnTo>
                      <a:pt x="47" y="44"/>
                    </a:lnTo>
                    <a:lnTo>
                      <a:pt x="48" y="44"/>
                    </a:lnTo>
                    <a:lnTo>
                      <a:pt x="49" y="45"/>
                    </a:lnTo>
                    <a:lnTo>
                      <a:pt x="50" y="46"/>
                    </a:lnTo>
                    <a:lnTo>
                      <a:pt x="51" y="48"/>
                    </a:lnTo>
                    <a:lnTo>
                      <a:pt x="53" y="49"/>
                    </a:lnTo>
                    <a:lnTo>
                      <a:pt x="55" y="51"/>
                    </a:lnTo>
                    <a:lnTo>
                      <a:pt x="59" y="58"/>
                    </a:lnTo>
                    <a:lnTo>
                      <a:pt x="61" y="60"/>
                    </a:lnTo>
                    <a:lnTo>
                      <a:pt x="63" y="61"/>
                    </a:lnTo>
                    <a:lnTo>
                      <a:pt x="65" y="63"/>
                    </a:lnTo>
                    <a:lnTo>
                      <a:pt x="66" y="64"/>
                    </a:lnTo>
                    <a:lnTo>
                      <a:pt x="67" y="65"/>
                    </a:lnTo>
                    <a:lnTo>
                      <a:pt x="68" y="65"/>
                    </a:lnTo>
                    <a:lnTo>
                      <a:pt x="69" y="66"/>
                    </a:lnTo>
                    <a:lnTo>
                      <a:pt x="72" y="66"/>
                    </a:lnTo>
                    <a:lnTo>
                      <a:pt x="74" y="66"/>
                    </a:lnTo>
                    <a:lnTo>
                      <a:pt x="76" y="66"/>
                    </a:lnTo>
                    <a:lnTo>
                      <a:pt x="78" y="66"/>
                    </a:lnTo>
                    <a:lnTo>
                      <a:pt x="80" y="65"/>
                    </a:lnTo>
                    <a:lnTo>
                      <a:pt x="82" y="65"/>
                    </a:lnTo>
                    <a:lnTo>
                      <a:pt x="87" y="63"/>
                    </a:lnTo>
                    <a:lnTo>
                      <a:pt x="91" y="62"/>
                    </a:lnTo>
                    <a:lnTo>
                      <a:pt x="95" y="61"/>
                    </a:lnTo>
                    <a:lnTo>
                      <a:pt x="98" y="60"/>
                    </a:lnTo>
                    <a:lnTo>
                      <a:pt x="100" y="60"/>
                    </a:lnTo>
                    <a:lnTo>
                      <a:pt x="102" y="59"/>
                    </a:lnTo>
                    <a:lnTo>
                      <a:pt x="104" y="59"/>
                    </a:lnTo>
                    <a:lnTo>
                      <a:pt x="104" y="60"/>
                    </a:lnTo>
                    <a:lnTo>
                      <a:pt x="104" y="61"/>
                    </a:lnTo>
                    <a:lnTo>
                      <a:pt x="104" y="62"/>
                    </a:lnTo>
                    <a:lnTo>
                      <a:pt x="105" y="64"/>
                    </a:lnTo>
                    <a:lnTo>
                      <a:pt x="105" y="65"/>
                    </a:lnTo>
                    <a:lnTo>
                      <a:pt x="106" y="66"/>
                    </a:lnTo>
                    <a:lnTo>
                      <a:pt x="106" y="67"/>
                    </a:lnTo>
                    <a:lnTo>
                      <a:pt x="106" y="68"/>
                    </a:lnTo>
                    <a:lnTo>
                      <a:pt x="105" y="68"/>
                    </a:lnTo>
                    <a:lnTo>
                      <a:pt x="104" y="69"/>
                    </a:lnTo>
                    <a:lnTo>
                      <a:pt x="103" y="69"/>
                    </a:lnTo>
                    <a:lnTo>
                      <a:pt x="102" y="69"/>
                    </a:lnTo>
                    <a:lnTo>
                      <a:pt x="101" y="70"/>
                    </a:lnTo>
                    <a:lnTo>
                      <a:pt x="100" y="71"/>
                    </a:lnTo>
                    <a:lnTo>
                      <a:pt x="100" y="72"/>
                    </a:lnTo>
                    <a:lnTo>
                      <a:pt x="99" y="73"/>
                    </a:lnTo>
                    <a:lnTo>
                      <a:pt x="98" y="74"/>
                    </a:lnTo>
                    <a:lnTo>
                      <a:pt x="97" y="74"/>
                    </a:lnTo>
                    <a:lnTo>
                      <a:pt x="97" y="75"/>
                    </a:lnTo>
                    <a:lnTo>
                      <a:pt x="96" y="75"/>
                    </a:lnTo>
                    <a:lnTo>
                      <a:pt x="96" y="76"/>
                    </a:lnTo>
                    <a:lnTo>
                      <a:pt x="95" y="77"/>
                    </a:lnTo>
                    <a:lnTo>
                      <a:pt x="95" y="78"/>
                    </a:lnTo>
                    <a:lnTo>
                      <a:pt x="95" y="79"/>
                    </a:lnTo>
                    <a:lnTo>
                      <a:pt x="95" y="80"/>
                    </a:lnTo>
                    <a:lnTo>
                      <a:pt x="96" y="81"/>
                    </a:lnTo>
                    <a:lnTo>
                      <a:pt x="97" y="81"/>
                    </a:lnTo>
                    <a:lnTo>
                      <a:pt x="96" y="80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00" name="Freeform 130"/>
              <p:cNvSpPr>
                <a:spLocks/>
              </p:cNvSpPr>
              <p:nvPr/>
            </p:nvSpPr>
            <p:spPr bwMode="auto">
              <a:xfrm>
                <a:off x="3978" y="1230"/>
                <a:ext cx="384" cy="954"/>
              </a:xfrm>
              <a:custGeom>
                <a:avLst/>
                <a:gdLst>
                  <a:gd name="T0" fmla="*/ 2147483646 w 64"/>
                  <a:gd name="T1" fmla="*/ 2147483646 h 159"/>
                  <a:gd name="T2" fmla="*/ 2147483646 w 64"/>
                  <a:gd name="T3" fmla="*/ 2147483646 h 159"/>
                  <a:gd name="T4" fmla="*/ 2147483646 w 64"/>
                  <a:gd name="T5" fmla="*/ 2147483646 h 159"/>
                  <a:gd name="T6" fmla="*/ 2147483646 w 64"/>
                  <a:gd name="T7" fmla="*/ 2147483646 h 159"/>
                  <a:gd name="T8" fmla="*/ 2147483646 w 64"/>
                  <a:gd name="T9" fmla="*/ 2147483646 h 159"/>
                  <a:gd name="T10" fmla="*/ 2147483646 w 64"/>
                  <a:gd name="T11" fmla="*/ 2147483646 h 159"/>
                  <a:gd name="T12" fmla="*/ 2147483646 w 64"/>
                  <a:gd name="T13" fmla="*/ 2147483646 h 159"/>
                  <a:gd name="T14" fmla="*/ 2147483646 w 64"/>
                  <a:gd name="T15" fmla="*/ 2147483646 h 159"/>
                  <a:gd name="T16" fmla="*/ 2147483646 w 64"/>
                  <a:gd name="T17" fmla="*/ 2147483646 h 159"/>
                  <a:gd name="T18" fmla="*/ 2147483646 w 64"/>
                  <a:gd name="T19" fmla="*/ 2147483646 h 159"/>
                  <a:gd name="T20" fmla="*/ 2147483646 w 64"/>
                  <a:gd name="T21" fmla="*/ 2147483646 h 159"/>
                  <a:gd name="T22" fmla="*/ 2147483646 w 64"/>
                  <a:gd name="T23" fmla="*/ 2147483646 h 159"/>
                  <a:gd name="T24" fmla="*/ 2147483646 w 64"/>
                  <a:gd name="T25" fmla="*/ 2147483646 h 159"/>
                  <a:gd name="T26" fmla="*/ 2147483646 w 64"/>
                  <a:gd name="T27" fmla="*/ 2147483646 h 159"/>
                  <a:gd name="T28" fmla="*/ 2147483646 w 64"/>
                  <a:gd name="T29" fmla="*/ 2147483646 h 159"/>
                  <a:gd name="T30" fmla="*/ 2147483646 w 64"/>
                  <a:gd name="T31" fmla="*/ 2147483646 h 159"/>
                  <a:gd name="T32" fmla="*/ 2147483646 w 64"/>
                  <a:gd name="T33" fmla="*/ 2147483646 h 159"/>
                  <a:gd name="T34" fmla="*/ 2147483646 w 64"/>
                  <a:gd name="T35" fmla="*/ 2147483646 h 159"/>
                  <a:gd name="T36" fmla="*/ 2147483646 w 64"/>
                  <a:gd name="T37" fmla="*/ 2147483646 h 159"/>
                  <a:gd name="T38" fmla="*/ 2147483646 w 64"/>
                  <a:gd name="T39" fmla="*/ 2147483646 h 159"/>
                  <a:gd name="T40" fmla="*/ 2147483646 w 64"/>
                  <a:gd name="T41" fmla="*/ 2147483646 h 159"/>
                  <a:gd name="T42" fmla="*/ 2147483646 w 64"/>
                  <a:gd name="T43" fmla="*/ 2147483646 h 159"/>
                  <a:gd name="T44" fmla="*/ 2147483646 w 64"/>
                  <a:gd name="T45" fmla="*/ 2147483646 h 159"/>
                  <a:gd name="T46" fmla="*/ 0 w 64"/>
                  <a:gd name="T47" fmla="*/ 2147483646 h 159"/>
                  <a:gd name="T48" fmla="*/ 0 w 64"/>
                  <a:gd name="T49" fmla="*/ 2147483646 h 159"/>
                  <a:gd name="T50" fmla="*/ 2147483646 w 64"/>
                  <a:gd name="T51" fmla="*/ 2147483646 h 159"/>
                  <a:gd name="T52" fmla="*/ 2147483646 w 64"/>
                  <a:gd name="T53" fmla="*/ 2147483646 h 159"/>
                  <a:gd name="T54" fmla="*/ 2147483646 w 64"/>
                  <a:gd name="T55" fmla="*/ 2147483646 h 159"/>
                  <a:gd name="T56" fmla="*/ 2147483646 w 64"/>
                  <a:gd name="T57" fmla="*/ 2147483646 h 159"/>
                  <a:gd name="T58" fmla="*/ 2147483646 w 64"/>
                  <a:gd name="T59" fmla="*/ 2147483646 h 159"/>
                  <a:gd name="T60" fmla="*/ 2147483646 w 64"/>
                  <a:gd name="T61" fmla="*/ 2147483646 h 159"/>
                  <a:gd name="T62" fmla="*/ 2147483646 w 64"/>
                  <a:gd name="T63" fmla="*/ 2147483646 h 159"/>
                  <a:gd name="T64" fmla="*/ 2147483646 w 64"/>
                  <a:gd name="T65" fmla="*/ 2147483646 h 159"/>
                  <a:gd name="T66" fmla="*/ 2147483646 w 64"/>
                  <a:gd name="T67" fmla="*/ 2147483646 h 159"/>
                  <a:gd name="T68" fmla="*/ 2147483646 w 64"/>
                  <a:gd name="T69" fmla="*/ 2147483646 h 159"/>
                  <a:gd name="T70" fmla="*/ 2147483646 w 64"/>
                  <a:gd name="T71" fmla="*/ 2147483646 h 159"/>
                  <a:gd name="T72" fmla="*/ 2147483646 w 64"/>
                  <a:gd name="T73" fmla="*/ 2147483646 h 159"/>
                  <a:gd name="T74" fmla="*/ 2147483646 w 64"/>
                  <a:gd name="T75" fmla="*/ 2147483646 h 159"/>
                  <a:gd name="T76" fmla="*/ 2147483646 w 64"/>
                  <a:gd name="T77" fmla="*/ 2147483646 h 159"/>
                  <a:gd name="T78" fmla="*/ 2147483646 w 64"/>
                  <a:gd name="T79" fmla="*/ 2147483646 h 159"/>
                  <a:gd name="T80" fmla="*/ 2147483646 w 64"/>
                  <a:gd name="T81" fmla="*/ 2147483646 h 159"/>
                  <a:gd name="T82" fmla="*/ 2147483646 w 64"/>
                  <a:gd name="T83" fmla="*/ 2147483646 h 159"/>
                  <a:gd name="T84" fmla="*/ 2147483646 w 64"/>
                  <a:gd name="T85" fmla="*/ 2147483646 h 159"/>
                  <a:gd name="T86" fmla="*/ 2147483646 w 64"/>
                  <a:gd name="T87" fmla="*/ 2147483646 h 159"/>
                  <a:gd name="T88" fmla="*/ 2147483646 w 64"/>
                  <a:gd name="T89" fmla="*/ 2147483646 h 159"/>
                  <a:gd name="T90" fmla="*/ 2147483646 w 64"/>
                  <a:gd name="T91" fmla="*/ 2147483646 h 159"/>
                  <a:gd name="T92" fmla="*/ 2147483646 w 64"/>
                  <a:gd name="T93" fmla="*/ 2147483646 h 159"/>
                  <a:gd name="T94" fmla="*/ 2147483646 w 64"/>
                  <a:gd name="T95" fmla="*/ 2147483646 h 159"/>
                  <a:gd name="T96" fmla="*/ 2147483646 w 64"/>
                  <a:gd name="T97" fmla="*/ 2147483646 h 159"/>
                  <a:gd name="T98" fmla="*/ 2147483646 w 64"/>
                  <a:gd name="T99" fmla="*/ 2147483646 h 159"/>
                  <a:gd name="T100" fmla="*/ 2147483646 w 64"/>
                  <a:gd name="T101" fmla="*/ 2147483646 h 159"/>
                  <a:gd name="T102" fmla="*/ 2147483646 w 64"/>
                  <a:gd name="T103" fmla="*/ 2147483646 h 159"/>
                  <a:gd name="T104" fmla="*/ 2147483646 w 64"/>
                  <a:gd name="T105" fmla="*/ 2147483646 h 159"/>
                  <a:gd name="T106" fmla="*/ 2147483646 w 64"/>
                  <a:gd name="T107" fmla="*/ 2147483646 h 159"/>
                  <a:gd name="T108" fmla="*/ 2147483646 w 64"/>
                  <a:gd name="T109" fmla="*/ 2147483646 h 159"/>
                  <a:gd name="T110" fmla="*/ 2147483646 w 64"/>
                  <a:gd name="T111" fmla="*/ 2147483646 h 159"/>
                  <a:gd name="T112" fmla="*/ 2147483646 w 64"/>
                  <a:gd name="T113" fmla="*/ 2147483646 h 15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4"/>
                  <a:gd name="T172" fmla="*/ 0 h 159"/>
                  <a:gd name="T173" fmla="*/ 64 w 64"/>
                  <a:gd name="T174" fmla="*/ 159 h 15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4" h="159">
                    <a:moveTo>
                      <a:pt x="11" y="128"/>
                    </a:moveTo>
                    <a:lnTo>
                      <a:pt x="11" y="128"/>
                    </a:lnTo>
                    <a:lnTo>
                      <a:pt x="12" y="129"/>
                    </a:lnTo>
                    <a:lnTo>
                      <a:pt x="13" y="130"/>
                    </a:lnTo>
                    <a:lnTo>
                      <a:pt x="14" y="130"/>
                    </a:lnTo>
                    <a:lnTo>
                      <a:pt x="15" y="131"/>
                    </a:lnTo>
                    <a:lnTo>
                      <a:pt x="16" y="131"/>
                    </a:lnTo>
                    <a:lnTo>
                      <a:pt x="15" y="131"/>
                    </a:lnTo>
                    <a:lnTo>
                      <a:pt x="16" y="132"/>
                    </a:lnTo>
                    <a:lnTo>
                      <a:pt x="17" y="132"/>
                    </a:lnTo>
                    <a:lnTo>
                      <a:pt x="17" y="133"/>
                    </a:lnTo>
                    <a:lnTo>
                      <a:pt x="18" y="134"/>
                    </a:lnTo>
                    <a:lnTo>
                      <a:pt x="18" y="135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18" y="138"/>
                    </a:lnTo>
                    <a:lnTo>
                      <a:pt x="18" y="140"/>
                    </a:lnTo>
                    <a:lnTo>
                      <a:pt x="18" y="142"/>
                    </a:lnTo>
                    <a:lnTo>
                      <a:pt x="18" y="144"/>
                    </a:lnTo>
                    <a:lnTo>
                      <a:pt x="20" y="146"/>
                    </a:lnTo>
                    <a:lnTo>
                      <a:pt x="22" y="148"/>
                    </a:lnTo>
                    <a:lnTo>
                      <a:pt x="23" y="149"/>
                    </a:lnTo>
                    <a:lnTo>
                      <a:pt x="25" y="151"/>
                    </a:lnTo>
                    <a:lnTo>
                      <a:pt x="26" y="152"/>
                    </a:lnTo>
                    <a:lnTo>
                      <a:pt x="28" y="153"/>
                    </a:lnTo>
                    <a:lnTo>
                      <a:pt x="29" y="154"/>
                    </a:lnTo>
                    <a:lnTo>
                      <a:pt x="30" y="155"/>
                    </a:lnTo>
                    <a:lnTo>
                      <a:pt x="31" y="156"/>
                    </a:lnTo>
                    <a:lnTo>
                      <a:pt x="33" y="157"/>
                    </a:lnTo>
                    <a:lnTo>
                      <a:pt x="34" y="158"/>
                    </a:lnTo>
                    <a:lnTo>
                      <a:pt x="35" y="158"/>
                    </a:lnTo>
                    <a:lnTo>
                      <a:pt x="36" y="159"/>
                    </a:lnTo>
                    <a:lnTo>
                      <a:pt x="37" y="159"/>
                    </a:lnTo>
                    <a:lnTo>
                      <a:pt x="38" y="159"/>
                    </a:lnTo>
                    <a:lnTo>
                      <a:pt x="39" y="159"/>
                    </a:lnTo>
                    <a:lnTo>
                      <a:pt x="41" y="159"/>
                    </a:lnTo>
                    <a:lnTo>
                      <a:pt x="42" y="159"/>
                    </a:lnTo>
                    <a:lnTo>
                      <a:pt x="43" y="159"/>
                    </a:lnTo>
                    <a:lnTo>
                      <a:pt x="44" y="159"/>
                    </a:lnTo>
                    <a:lnTo>
                      <a:pt x="45" y="159"/>
                    </a:lnTo>
                    <a:lnTo>
                      <a:pt x="46" y="158"/>
                    </a:lnTo>
                    <a:lnTo>
                      <a:pt x="48" y="157"/>
                    </a:lnTo>
                    <a:lnTo>
                      <a:pt x="49" y="157"/>
                    </a:lnTo>
                    <a:lnTo>
                      <a:pt x="50" y="156"/>
                    </a:lnTo>
                    <a:lnTo>
                      <a:pt x="52" y="155"/>
                    </a:lnTo>
                    <a:lnTo>
                      <a:pt x="53" y="154"/>
                    </a:lnTo>
                    <a:lnTo>
                      <a:pt x="55" y="153"/>
                    </a:lnTo>
                    <a:lnTo>
                      <a:pt x="57" y="152"/>
                    </a:lnTo>
                    <a:lnTo>
                      <a:pt x="58" y="150"/>
                    </a:lnTo>
                    <a:lnTo>
                      <a:pt x="60" y="149"/>
                    </a:lnTo>
                    <a:lnTo>
                      <a:pt x="62" y="148"/>
                    </a:lnTo>
                    <a:lnTo>
                      <a:pt x="63" y="147"/>
                    </a:lnTo>
                    <a:lnTo>
                      <a:pt x="63" y="146"/>
                    </a:lnTo>
                    <a:lnTo>
                      <a:pt x="64" y="146"/>
                    </a:lnTo>
                    <a:lnTo>
                      <a:pt x="64" y="145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8" y="143"/>
                    </a:lnTo>
                    <a:lnTo>
                      <a:pt x="57" y="143"/>
                    </a:lnTo>
                    <a:lnTo>
                      <a:pt x="55" y="142"/>
                    </a:lnTo>
                    <a:lnTo>
                      <a:pt x="53" y="142"/>
                    </a:lnTo>
                    <a:lnTo>
                      <a:pt x="51" y="141"/>
                    </a:lnTo>
                    <a:lnTo>
                      <a:pt x="50" y="140"/>
                    </a:lnTo>
                    <a:lnTo>
                      <a:pt x="48" y="139"/>
                    </a:lnTo>
                    <a:lnTo>
                      <a:pt x="46" y="138"/>
                    </a:lnTo>
                    <a:lnTo>
                      <a:pt x="45" y="137"/>
                    </a:lnTo>
                    <a:lnTo>
                      <a:pt x="43" y="136"/>
                    </a:lnTo>
                    <a:lnTo>
                      <a:pt x="40" y="134"/>
                    </a:lnTo>
                    <a:lnTo>
                      <a:pt x="37" y="132"/>
                    </a:lnTo>
                    <a:lnTo>
                      <a:pt x="34" y="129"/>
                    </a:lnTo>
                    <a:lnTo>
                      <a:pt x="33" y="128"/>
                    </a:lnTo>
                    <a:lnTo>
                      <a:pt x="31" y="126"/>
                    </a:lnTo>
                    <a:lnTo>
                      <a:pt x="30" y="125"/>
                    </a:lnTo>
                    <a:lnTo>
                      <a:pt x="29" y="124"/>
                    </a:lnTo>
                    <a:lnTo>
                      <a:pt x="28" y="122"/>
                    </a:lnTo>
                    <a:lnTo>
                      <a:pt x="26" y="121"/>
                    </a:lnTo>
                    <a:lnTo>
                      <a:pt x="25" y="119"/>
                    </a:lnTo>
                    <a:lnTo>
                      <a:pt x="24" y="117"/>
                    </a:lnTo>
                    <a:lnTo>
                      <a:pt x="24" y="116"/>
                    </a:lnTo>
                    <a:lnTo>
                      <a:pt x="23" y="114"/>
                    </a:lnTo>
                    <a:lnTo>
                      <a:pt x="22" y="113"/>
                    </a:lnTo>
                    <a:lnTo>
                      <a:pt x="21" y="111"/>
                    </a:lnTo>
                    <a:lnTo>
                      <a:pt x="21" y="109"/>
                    </a:lnTo>
                    <a:lnTo>
                      <a:pt x="20" y="108"/>
                    </a:lnTo>
                    <a:lnTo>
                      <a:pt x="20" y="106"/>
                    </a:lnTo>
                    <a:lnTo>
                      <a:pt x="20" y="105"/>
                    </a:lnTo>
                    <a:lnTo>
                      <a:pt x="20" y="103"/>
                    </a:lnTo>
                    <a:lnTo>
                      <a:pt x="21" y="102"/>
                    </a:lnTo>
                    <a:lnTo>
                      <a:pt x="21" y="101"/>
                    </a:lnTo>
                    <a:lnTo>
                      <a:pt x="21" y="99"/>
                    </a:lnTo>
                    <a:lnTo>
                      <a:pt x="22" y="98"/>
                    </a:lnTo>
                    <a:lnTo>
                      <a:pt x="22" y="97"/>
                    </a:lnTo>
                    <a:lnTo>
                      <a:pt x="23" y="95"/>
                    </a:lnTo>
                    <a:lnTo>
                      <a:pt x="24" y="93"/>
                    </a:lnTo>
                    <a:lnTo>
                      <a:pt x="25" y="90"/>
                    </a:lnTo>
                    <a:lnTo>
                      <a:pt x="27" y="89"/>
                    </a:lnTo>
                    <a:lnTo>
                      <a:pt x="28" y="87"/>
                    </a:lnTo>
                    <a:lnTo>
                      <a:pt x="30" y="85"/>
                    </a:lnTo>
                    <a:lnTo>
                      <a:pt x="33" y="81"/>
                    </a:lnTo>
                    <a:lnTo>
                      <a:pt x="34" y="79"/>
                    </a:lnTo>
                    <a:lnTo>
                      <a:pt x="35" y="79"/>
                    </a:lnTo>
                    <a:lnTo>
                      <a:pt x="36" y="77"/>
                    </a:lnTo>
                    <a:lnTo>
                      <a:pt x="38" y="74"/>
                    </a:lnTo>
                    <a:lnTo>
                      <a:pt x="39" y="72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0" y="66"/>
                    </a:lnTo>
                    <a:lnTo>
                      <a:pt x="41" y="65"/>
                    </a:lnTo>
                    <a:lnTo>
                      <a:pt x="41" y="63"/>
                    </a:lnTo>
                    <a:lnTo>
                      <a:pt x="42" y="61"/>
                    </a:lnTo>
                    <a:lnTo>
                      <a:pt x="43" y="58"/>
                    </a:lnTo>
                    <a:lnTo>
                      <a:pt x="45" y="55"/>
                    </a:lnTo>
                    <a:lnTo>
                      <a:pt x="46" y="52"/>
                    </a:lnTo>
                    <a:lnTo>
                      <a:pt x="48" y="49"/>
                    </a:lnTo>
                    <a:lnTo>
                      <a:pt x="49" y="46"/>
                    </a:lnTo>
                    <a:lnTo>
                      <a:pt x="49" y="45"/>
                    </a:lnTo>
                    <a:lnTo>
                      <a:pt x="49" y="44"/>
                    </a:lnTo>
                    <a:lnTo>
                      <a:pt x="49" y="43"/>
                    </a:lnTo>
                    <a:lnTo>
                      <a:pt x="49" y="42"/>
                    </a:lnTo>
                    <a:lnTo>
                      <a:pt x="48" y="41"/>
                    </a:lnTo>
                    <a:lnTo>
                      <a:pt x="48" y="40"/>
                    </a:lnTo>
                    <a:lnTo>
                      <a:pt x="48" y="39"/>
                    </a:lnTo>
                    <a:lnTo>
                      <a:pt x="47" y="38"/>
                    </a:lnTo>
                    <a:lnTo>
                      <a:pt x="46" y="35"/>
                    </a:lnTo>
                    <a:lnTo>
                      <a:pt x="45" y="33"/>
                    </a:lnTo>
                    <a:lnTo>
                      <a:pt x="43" y="31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9" y="23"/>
                    </a:lnTo>
                    <a:lnTo>
                      <a:pt x="37" y="21"/>
                    </a:lnTo>
                    <a:lnTo>
                      <a:pt x="35" y="19"/>
                    </a:lnTo>
                    <a:lnTo>
                      <a:pt x="34" y="17"/>
                    </a:lnTo>
                    <a:lnTo>
                      <a:pt x="33" y="16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4" y="7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3" y="18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5" y="25"/>
                    </a:lnTo>
                    <a:lnTo>
                      <a:pt x="15" y="26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6" y="28"/>
                    </a:lnTo>
                    <a:lnTo>
                      <a:pt x="17" y="28"/>
                    </a:lnTo>
                    <a:lnTo>
                      <a:pt x="16" y="26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3" y="18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1" y="6"/>
                    </a:lnTo>
                    <a:lnTo>
                      <a:pt x="23" y="8"/>
                    </a:lnTo>
                    <a:lnTo>
                      <a:pt x="26" y="10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8" y="11"/>
                    </a:lnTo>
                    <a:lnTo>
                      <a:pt x="29" y="12"/>
                    </a:lnTo>
                    <a:lnTo>
                      <a:pt x="30" y="13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5" y="19"/>
                    </a:lnTo>
                    <a:lnTo>
                      <a:pt x="36" y="21"/>
                    </a:lnTo>
                    <a:lnTo>
                      <a:pt x="38" y="24"/>
                    </a:lnTo>
                    <a:lnTo>
                      <a:pt x="40" y="26"/>
                    </a:lnTo>
                    <a:lnTo>
                      <a:pt x="41" y="28"/>
                    </a:lnTo>
                    <a:lnTo>
                      <a:pt x="43" y="31"/>
                    </a:lnTo>
                    <a:lnTo>
                      <a:pt x="44" y="33"/>
                    </a:lnTo>
                    <a:lnTo>
                      <a:pt x="45" y="36"/>
                    </a:lnTo>
                    <a:lnTo>
                      <a:pt x="46" y="38"/>
                    </a:lnTo>
                    <a:lnTo>
                      <a:pt x="47" y="39"/>
                    </a:lnTo>
                    <a:lnTo>
                      <a:pt x="47" y="40"/>
                    </a:lnTo>
                    <a:lnTo>
                      <a:pt x="48" y="41"/>
                    </a:lnTo>
                    <a:lnTo>
                      <a:pt x="48" y="42"/>
                    </a:lnTo>
                    <a:lnTo>
                      <a:pt x="48" y="43"/>
                    </a:lnTo>
                    <a:lnTo>
                      <a:pt x="48" y="44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47" y="49"/>
                    </a:lnTo>
                    <a:lnTo>
                      <a:pt x="46" y="52"/>
                    </a:lnTo>
                    <a:lnTo>
                      <a:pt x="44" y="55"/>
                    </a:lnTo>
                    <a:lnTo>
                      <a:pt x="43" y="58"/>
                    </a:lnTo>
                    <a:lnTo>
                      <a:pt x="41" y="61"/>
                    </a:lnTo>
                    <a:lnTo>
                      <a:pt x="41" y="63"/>
                    </a:lnTo>
                    <a:lnTo>
                      <a:pt x="40" y="64"/>
                    </a:lnTo>
                    <a:lnTo>
                      <a:pt x="40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72"/>
                    </a:lnTo>
                    <a:lnTo>
                      <a:pt x="37" y="74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29" y="84"/>
                    </a:lnTo>
                    <a:lnTo>
                      <a:pt x="28" y="86"/>
                    </a:lnTo>
                    <a:lnTo>
                      <a:pt x="26" y="88"/>
                    </a:lnTo>
                    <a:lnTo>
                      <a:pt x="25" y="90"/>
                    </a:lnTo>
                    <a:lnTo>
                      <a:pt x="23" y="92"/>
                    </a:lnTo>
                    <a:lnTo>
                      <a:pt x="22" y="94"/>
                    </a:lnTo>
                    <a:lnTo>
                      <a:pt x="21" y="97"/>
                    </a:lnTo>
                    <a:lnTo>
                      <a:pt x="21" y="98"/>
                    </a:lnTo>
                    <a:lnTo>
                      <a:pt x="21" y="99"/>
                    </a:lnTo>
                    <a:lnTo>
                      <a:pt x="20" y="101"/>
                    </a:lnTo>
                    <a:lnTo>
                      <a:pt x="20" y="102"/>
                    </a:lnTo>
                    <a:lnTo>
                      <a:pt x="20" y="103"/>
                    </a:lnTo>
                    <a:lnTo>
                      <a:pt x="20" y="105"/>
                    </a:lnTo>
                    <a:lnTo>
                      <a:pt x="20" y="106"/>
                    </a:lnTo>
                    <a:lnTo>
                      <a:pt x="20" y="108"/>
                    </a:lnTo>
                    <a:lnTo>
                      <a:pt x="20" y="110"/>
                    </a:lnTo>
                    <a:lnTo>
                      <a:pt x="21" y="111"/>
                    </a:lnTo>
                    <a:lnTo>
                      <a:pt x="22" y="113"/>
                    </a:lnTo>
                    <a:lnTo>
                      <a:pt x="22" y="115"/>
                    </a:lnTo>
                    <a:lnTo>
                      <a:pt x="23" y="116"/>
                    </a:lnTo>
                    <a:lnTo>
                      <a:pt x="24" y="118"/>
                    </a:lnTo>
                    <a:lnTo>
                      <a:pt x="25" y="119"/>
                    </a:lnTo>
                    <a:lnTo>
                      <a:pt x="26" y="121"/>
                    </a:lnTo>
                    <a:lnTo>
                      <a:pt x="27" y="122"/>
                    </a:lnTo>
                    <a:lnTo>
                      <a:pt x="28" y="124"/>
                    </a:lnTo>
                    <a:lnTo>
                      <a:pt x="29" y="125"/>
                    </a:lnTo>
                    <a:lnTo>
                      <a:pt x="31" y="127"/>
                    </a:lnTo>
                    <a:lnTo>
                      <a:pt x="32" y="128"/>
                    </a:lnTo>
                    <a:lnTo>
                      <a:pt x="34" y="130"/>
                    </a:lnTo>
                    <a:lnTo>
                      <a:pt x="36" y="132"/>
                    </a:lnTo>
                    <a:lnTo>
                      <a:pt x="40" y="135"/>
                    </a:lnTo>
                    <a:lnTo>
                      <a:pt x="43" y="137"/>
                    </a:lnTo>
                    <a:lnTo>
                      <a:pt x="44" y="138"/>
                    </a:lnTo>
                    <a:lnTo>
                      <a:pt x="46" y="139"/>
                    </a:lnTo>
                    <a:lnTo>
                      <a:pt x="48" y="140"/>
                    </a:lnTo>
                    <a:lnTo>
                      <a:pt x="49" y="141"/>
                    </a:lnTo>
                    <a:lnTo>
                      <a:pt x="51" y="141"/>
                    </a:lnTo>
                    <a:lnTo>
                      <a:pt x="53" y="142"/>
                    </a:lnTo>
                    <a:lnTo>
                      <a:pt x="55" y="143"/>
                    </a:lnTo>
                    <a:lnTo>
                      <a:pt x="56" y="144"/>
                    </a:lnTo>
                    <a:lnTo>
                      <a:pt x="58" y="144"/>
                    </a:lnTo>
                    <a:lnTo>
                      <a:pt x="60" y="145"/>
                    </a:lnTo>
                    <a:lnTo>
                      <a:pt x="62" y="145"/>
                    </a:lnTo>
                    <a:lnTo>
                      <a:pt x="63" y="145"/>
                    </a:lnTo>
                    <a:lnTo>
                      <a:pt x="63" y="146"/>
                    </a:lnTo>
                    <a:lnTo>
                      <a:pt x="62" y="146"/>
                    </a:lnTo>
                    <a:lnTo>
                      <a:pt x="62" y="147"/>
                    </a:lnTo>
                    <a:lnTo>
                      <a:pt x="60" y="148"/>
                    </a:lnTo>
                    <a:lnTo>
                      <a:pt x="58" y="150"/>
                    </a:lnTo>
                    <a:lnTo>
                      <a:pt x="56" y="151"/>
                    </a:lnTo>
                    <a:lnTo>
                      <a:pt x="55" y="152"/>
                    </a:lnTo>
                    <a:lnTo>
                      <a:pt x="53" y="153"/>
                    </a:lnTo>
                    <a:lnTo>
                      <a:pt x="52" y="154"/>
                    </a:lnTo>
                    <a:lnTo>
                      <a:pt x="50" y="155"/>
                    </a:lnTo>
                    <a:lnTo>
                      <a:pt x="49" y="156"/>
                    </a:lnTo>
                    <a:lnTo>
                      <a:pt x="48" y="157"/>
                    </a:lnTo>
                    <a:lnTo>
                      <a:pt x="46" y="157"/>
                    </a:lnTo>
                    <a:lnTo>
                      <a:pt x="45" y="158"/>
                    </a:lnTo>
                    <a:lnTo>
                      <a:pt x="44" y="158"/>
                    </a:lnTo>
                    <a:lnTo>
                      <a:pt x="43" y="159"/>
                    </a:lnTo>
                    <a:lnTo>
                      <a:pt x="42" y="159"/>
                    </a:lnTo>
                    <a:lnTo>
                      <a:pt x="40" y="159"/>
                    </a:lnTo>
                    <a:lnTo>
                      <a:pt x="41" y="159"/>
                    </a:lnTo>
                    <a:lnTo>
                      <a:pt x="39" y="159"/>
                    </a:lnTo>
                    <a:lnTo>
                      <a:pt x="40" y="159"/>
                    </a:lnTo>
                    <a:lnTo>
                      <a:pt x="38" y="159"/>
                    </a:lnTo>
                    <a:lnTo>
                      <a:pt x="37" y="159"/>
                    </a:lnTo>
                    <a:lnTo>
                      <a:pt x="36" y="158"/>
                    </a:lnTo>
                    <a:lnTo>
                      <a:pt x="35" y="158"/>
                    </a:lnTo>
                    <a:lnTo>
                      <a:pt x="34" y="157"/>
                    </a:lnTo>
                    <a:lnTo>
                      <a:pt x="33" y="157"/>
                    </a:lnTo>
                    <a:lnTo>
                      <a:pt x="32" y="156"/>
                    </a:lnTo>
                    <a:lnTo>
                      <a:pt x="31" y="155"/>
                    </a:lnTo>
                    <a:lnTo>
                      <a:pt x="29" y="154"/>
                    </a:lnTo>
                    <a:lnTo>
                      <a:pt x="28" y="153"/>
                    </a:lnTo>
                    <a:lnTo>
                      <a:pt x="27" y="152"/>
                    </a:lnTo>
                    <a:lnTo>
                      <a:pt x="25" y="150"/>
                    </a:lnTo>
                    <a:lnTo>
                      <a:pt x="24" y="149"/>
                    </a:lnTo>
                    <a:lnTo>
                      <a:pt x="22" y="147"/>
                    </a:lnTo>
                    <a:lnTo>
                      <a:pt x="21" y="146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19" y="140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6"/>
                    </a:lnTo>
                    <a:lnTo>
                      <a:pt x="18" y="135"/>
                    </a:lnTo>
                    <a:lnTo>
                      <a:pt x="18" y="134"/>
                    </a:lnTo>
                    <a:lnTo>
                      <a:pt x="18" y="133"/>
                    </a:lnTo>
                    <a:lnTo>
                      <a:pt x="17" y="132"/>
                    </a:lnTo>
                    <a:lnTo>
                      <a:pt x="17" y="131"/>
                    </a:lnTo>
                    <a:lnTo>
                      <a:pt x="16" y="131"/>
                    </a:lnTo>
                    <a:lnTo>
                      <a:pt x="15" y="130"/>
                    </a:lnTo>
                    <a:lnTo>
                      <a:pt x="14" y="130"/>
                    </a:lnTo>
                    <a:lnTo>
                      <a:pt x="13" y="129"/>
                    </a:lnTo>
                    <a:lnTo>
                      <a:pt x="12" y="128"/>
                    </a:lnTo>
                    <a:lnTo>
                      <a:pt x="11" y="128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01" name="Freeform 131"/>
              <p:cNvSpPr>
                <a:spLocks/>
              </p:cNvSpPr>
              <p:nvPr/>
            </p:nvSpPr>
            <p:spPr bwMode="auto">
              <a:xfrm>
                <a:off x="3966" y="1074"/>
                <a:ext cx="750" cy="420"/>
              </a:xfrm>
              <a:custGeom>
                <a:avLst/>
                <a:gdLst>
                  <a:gd name="T0" fmla="*/ 2147483646 w 125"/>
                  <a:gd name="T1" fmla="*/ 2147483646 h 70"/>
                  <a:gd name="T2" fmla="*/ 2147483646 w 125"/>
                  <a:gd name="T3" fmla="*/ 2147483646 h 70"/>
                  <a:gd name="T4" fmla="*/ 2147483646 w 125"/>
                  <a:gd name="T5" fmla="*/ 2147483646 h 70"/>
                  <a:gd name="T6" fmla="*/ 2147483646 w 125"/>
                  <a:gd name="T7" fmla="*/ 2147483646 h 70"/>
                  <a:gd name="T8" fmla="*/ 2147483646 w 125"/>
                  <a:gd name="T9" fmla="*/ 2147483646 h 70"/>
                  <a:gd name="T10" fmla="*/ 2147483646 w 125"/>
                  <a:gd name="T11" fmla="*/ 2147483646 h 70"/>
                  <a:gd name="T12" fmla="*/ 2147483646 w 125"/>
                  <a:gd name="T13" fmla="*/ 2147483646 h 70"/>
                  <a:gd name="T14" fmla="*/ 2147483646 w 125"/>
                  <a:gd name="T15" fmla="*/ 2147483646 h 70"/>
                  <a:gd name="T16" fmla="*/ 2147483646 w 125"/>
                  <a:gd name="T17" fmla="*/ 2147483646 h 70"/>
                  <a:gd name="T18" fmla="*/ 2147483646 w 125"/>
                  <a:gd name="T19" fmla="*/ 2147483646 h 70"/>
                  <a:gd name="T20" fmla="*/ 2147483646 w 125"/>
                  <a:gd name="T21" fmla="*/ 2147483646 h 70"/>
                  <a:gd name="T22" fmla="*/ 2147483646 w 125"/>
                  <a:gd name="T23" fmla="*/ 2147483646 h 70"/>
                  <a:gd name="T24" fmla="*/ 2147483646 w 125"/>
                  <a:gd name="T25" fmla="*/ 2147483646 h 70"/>
                  <a:gd name="T26" fmla="*/ 2147483646 w 125"/>
                  <a:gd name="T27" fmla="*/ 2147483646 h 70"/>
                  <a:gd name="T28" fmla="*/ 2147483646 w 125"/>
                  <a:gd name="T29" fmla="*/ 2147483646 h 70"/>
                  <a:gd name="T30" fmla="*/ 2147483646 w 125"/>
                  <a:gd name="T31" fmla="*/ 2147483646 h 70"/>
                  <a:gd name="T32" fmla="*/ 2147483646 w 125"/>
                  <a:gd name="T33" fmla="*/ 2147483646 h 70"/>
                  <a:gd name="T34" fmla="*/ 2147483646 w 125"/>
                  <a:gd name="T35" fmla="*/ 2147483646 h 70"/>
                  <a:gd name="T36" fmla="*/ 2147483646 w 125"/>
                  <a:gd name="T37" fmla="*/ 2147483646 h 70"/>
                  <a:gd name="T38" fmla="*/ 2147483646 w 125"/>
                  <a:gd name="T39" fmla="*/ 2147483646 h 70"/>
                  <a:gd name="T40" fmla="*/ 2147483646 w 125"/>
                  <a:gd name="T41" fmla="*/ 2147483646 h 70"/>
                  <a:gd name="T42" fmla="*/ 2147483646 w 125"/>
                  <a:gd name="T43" fmla="*/ 2147483646 h 70"/>
                  <a:gd name="T44" fmla="*/ 2147483646 w 125"/>
                  <a:gd name="T45" fmla="*/ 2147483646 h 70"/>
                  <a:gd name="T46" fmla="*/ 2147483646 w 125"/>
                  <a:gd name="T47" fmla="*/ 2147483646 h 70"/>
                  <a:gd name="T48" fmla="*/ 2147483646 w 125"/>
                  <a:gd name="T49" fmla="*/ 2147483646 h 70"/>
                  <a:gd name="T50" fmla="*/ 2147483646 w 125"/>
                  <a:gd name="T51" fmla="*/ 2147483646 h 70"/>
                  <a:gd name="T52" fmla="*/ 2147483646 w 125"/>
                  <a:gd name="T53" fmla="*/ 2147483646 h 70"/>
                  <a:gd name="T54" fmla="*/ 2147483646 w 125"/>
                  <a:gd name="T55" fmla="*/ 2147483646 h 70"/>
                  <a:gd name="T56" fmla="*/ 2147483646 w 125"/>
                  <a:gd name="T57" fmla="*/ 2147483646 h 70"/>
                  <a:gd name="T58" fmla="*/ 2147483646 w 125"/>
                  <a:gd name="T59" fmla="*/ 2147483646 h 70"/>
                  <a:gd name="T60" fmla="*/ 2147483646 w 125"/>
                  <a:gd name="T61" fmla="*/ 2147483646 h 70"/>
                  <a:gd name="T62" fmla="*/ 2147483646 w 125"/>
                  <a:gd name="T63" fmla="*/ 2147483646 h 70"/>
                  <a:gd name="T64" fmla="*/ 2147483646 w 125"/>
                  <a:gd name="T65" fmla="*/ 2147483646 h 70"/>
                  <a:gd name="T66" fmla="*/ 2147483646 w 125"/>
                  <a:gd name="T67" fmla="*/ 2147483646 h 70"/>
                  <a:gd name="T68" fmla="*/ 2147483646 w 125"/>
                  <a:gd name="T69" fmla="*/ 2147483646 h 70"/>
                  <a:gd name="T70" fmla="*/ 2147483646 w 125"/>
                  <a:gd name="T71" fmla="*/ 2147483646 h 70"/>
                  <a:gd name="T72" fmla="*/ 2147483646 w 125"/>
                  <a:gd name="T73" fmla="*/ 2147483646 h 70"/>
                  <a:gd name="T74" fmla="*/ 2147483646 w 125"/>
                  <a:gd name="T75" fmla="*/ 2147483646 h 70"/>
                  <a:gd name="T76" fmla="*/ 2147483646 w 125"/>
                  <a:gd name="T77" fmla="*/ 2147483646 h 70"/>
                  <a:gd name="T78" fmla="*/ 2147483646 w 125"/>
                  <a:gd name="T79" fmla="*/ 2147483646 h 70"/>
                  <a:gd name="T80" fmla="*/ 2147483646 w 125"/>
                  <a:gd name="T81" fmla="*/ 2147483646 h 70"/>
                  <a:gd name="T82" fmla="*/ 2147483646 w 125"/>
                  <a:gd name="T83" fmla="*/ 2147483646 h 70"/>
                  <a:gd name="T84" fmla="*/ 2147483646 w 125"/>
                  <a:gd name="T85" fmla="*/ 2147483646 h 70"/>
                  <a:gd name="T86" fmla="*/ 2147483646 w 125"/>
                  <a:gd name="T87" fmla="*/ 2147483646 h 70"/>
                  <a:gd name="T88" fmla="*/ 2147483646 w 125"/>
                  <a:gd name="T89" fmla="*/ 2147483646 h 70"/>
                  <a:gd name="T90" fmla="*/ 2147483646 w 125"/>
                  <a:gd name="T91" fmla="*/ 2147483646 h 70"/>
                  <a:gd name="T92" fmla="*/ 0 w 125"/>
                  <a:gd name="T93" fmla="*/ 2147483646 h 70"/>
                  <a:gd name="T94" fmla="*/ 0 w 125"/>
                  <a:gd name="T95" fmla="*/ 2147483646 h 70"/>
                  <a:gd name="T96" fmla="*/ 2147483646 w 125"/>
                  <a:gd name="T97" fmla="*/ 2147483646 h 70"/>
                  <a:gd name="T98" fmla="*/ 2147483646 w 125"/>
                  <a:gd name="T99" fmla="*/ 2147483646 h 70"/>
                  <a:gd name="T100" fmla="*/ 2147483646 w 125"/>
                  <a:gd name="T101" fmla="*/ 2147483646 h 70"/>
                  <a:gd name="T102" fmla="*/ 2147483646 w 125"/>
                  <a:gd name="T103" fmla="*/ 2147483646 h 70"/>
                  <a:gd name="T104" fmla="*/ 2147483646 w 125"/>
                  <a:gd name="T105" fmla="*/ 2147483646 h 70"/>
                  <a:gd name="T106" fmla="*/ 2147483646 w 125"/>
                  <a:gd name="T107" fmla="*/ 2147483646 h 70"/>
                  <a:gd name="T108" fmla="*/ 2147483646 w 125"/>
                  <a:gd name="T109" fmla="*/ 2147483646 h 70"/>
                  <a:gd name="T110" fmla="*/ 2147483646 w 125"/>
                  <a:gd name="T111" fmla="*/ 2147483646 h 70"/>
                  <a:gd name="T112" fmla="*/ 2147483646 w 125"/>
                  <a:gd name="T113" fmla="*/ 2147483646 h 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5"/>
                  <a:gd name="T172" fmla="*/ 0 h 70"/>
                  <a:gd name="T173" fmla="*/ 125 w 125"/>
                  <a:gd name="T174" fmla="*/ 70 h 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5" h="70">
                    <a:moveTo>
                      <a:pt x="18" y="54"/>
                    </a:moveTo>
                    <a:lnTo>
                      <a:pt x="18" y="56"/>
                    </a:lnTo>
                    <a:lnTo>
                      <a:pt x="18" y="57"/>
                    </a:lnTo>
                    <a:lnTo>
                      <a:pt x="18" y="58"/>
                    </a:lnTo>
                    <a:lnTo>
                      <a:pt x="17" y="59"/>
                    </a:lnTo>
                    <a:lnTo>
                      <a:pt x="17" y="60"/>
                    </a:lnTo>
                    <a:lnTo>
                      <a:pt x="16" y="61"/>
                    </a:lnTo>
                    <a:lnTo>
                      <a:pt x="15" y="62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2" y="62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8" y="62"/>
                    </a:lnTo>
                    <a:lnTo>
                      <a:pt x="7" y="62"/>
                    </a:lnTo>
                    <a:lnTo>
                      <a:pt x="6" y="61"/>
                    </a:lnTo>
                    <a:lnTo>
                      <a:pt x="5" y="60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3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4" y="53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5" y="52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4" y="44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4" y="27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20" y="28"/>
                    </a:lnTo>
                    <a:lnTo>
                      <a:pt x="22" y="29"/>
                    </a:lnTo>
                    <a:lnTo>
                      <a:pt x="24" y="30"/>
                    </a:lnTo>
                    <a:lnTo>
                      <a:pt x="26" y="31"/>
                    </a:lnTo>
                    <a:lnTo>
                      <a:pt x="28" y="33"/>
                    </a:lnTo>
                    <a:lnTo>
                      <a:pt x="29" y="34"/>
                    </a:lnTo>
                    <a:lnTo>
                      <a:pt x="31" y="36"/>
                    </a:lnTo>
                    <a:lnTo>
                      <a:pt x="33" y="37"/>
                    </a:lnTo>
                    <a:lnTo>
                      <a:pt x="34" y="39"/>
                    </a:lnTo>
                    <a:lnTo>
                      <a:pt x="36" y="41"/>
                    </a:lnTo>
                    <a:lnTo>
                      <a:pt x="37" y="43"/>
                    </a:lnTo>
                    <a:lnTo>
                      <a:pt x="39" y="45"/>
                    </a:lnTo>
                    <a:lnTo>
                      <a:pt x="40" y="47"/>
                    </a:lnTo>
                    <a:lnTo>
                      <a:pt x="41" y="49"/>
                    </a:lnTo>
                    <a:lnTo>
                      <a:pt x="43" y="51"/>
                    </a:lnTo>
                    <a:lnTo>
                      <a:pt x="45" y="55"/>
                    </a:lnTo>
                    <a:lnTo>
                      <a:pt x="46" y="57"/>
                    </a:lnTo>
                    <a:lnTo>
                      <a:pt x="47" y="59"/>
                    </a:lnTo>
                    <a:lnTo>
                      <a:pt x="48" y="61"/>
                    </a:lnTo>
                    <a:lnTo>
                      <a:pt x="49" y="63"/>
                    </a:lnTo>
                    <a:lnTo>
                      <a:pt x="50" y="65"/>
                    </a:lnTo>
                    <a:lnTo>
                      <a:pt x="51" y="66"/>
                    </a:lnTo>
                    <a:lnTo>
                      <a:pt x="52" y="68"/>
                    </a:lnTo>
                    <a:lnTo>
                      <a:pt x="53" y="70"/>
                    </a:lnTo>
                    <a:lnTo>
                      <a:pt x="54" y="70"/>
                    </a:lnTo>
                    <a:lnTo>
                      <a:pt x="55" y="69"/>
                    </a:lnTo>
                    <a:lnTo>
                      <a:pt x="56" y="69"/>
                    </a:lnTo>
                    <a:lnTo>
                      <a:pt x="57" y="69"/>
                    </a:lnTo>
                    <a:lnTo>
                      <a:pt x="59" y="68"/>
                    </a:lnTo>
                    <a:lnTo>
                      <a:pt x="61" y="67"/>
                    </a:lnTo>
                    <a:lnTo>
                      <a:pt x="64" y="66"/>
                    </a:lnTo>
                    <a:lnTo>
                      <a:pt x="66" y="65"/>
                    </a:lnTo>
                    <a:lnTo>
                      <a:pt x="68" y="64"/>
                    </a:lnTo>
                    <a:lnTo>
                      <a:pt x="70" y="63"/>
                    </a:lnTo>
                    <a:lnTo>
                      <a:pt x="71" y="63"/>
                    </a:lnTo>
                    <a:lnTo>
                      <a:pt x="72" y="62"/>
                    </a:lnTo>
                    <a:lnTo>
                      <a:pt x="73" y="62"/>
                    </a:lnTo>
                    <a:lnTo>
                      <a:pt x="74" y="61"/>
                    </a:lnTo>
                    <a:lnTo>
                      <a:pt x="73" y="56"/>
                    </a:lnTo>
                    <a:lnTo>
                      <a:pt x="71" y="52"/>
                    </a:lnTo>
                    <a:lnTo>
                      <a:pt x="70" y="47"/>
                    </a:lnTo>
                    <a:lnTo>
                      <a:pt x="69" y="45"/>
                    </a:lnTo>
                    <a:lnTo>
                      <a:pt x="69" y="42"/>
                    </a:lnTo>
                    <a:lnTo>
                      <a:pt x="68" y="40"/>
                    </a:lnTo>
                    <a:lnTo>
                      <a:pt x="68" y="37"/>
                    </a:lnTo>
                    <a:lnTo>
                      <a:pt x="68" y="35"/>
                    </a:lnTo>
                    <a:lnTo>
                      <a:pt x="67" y="33"/>
                    </a:lnTo>
                    <a:lnTo>
                      <a:pt x="67" y="30"/>
                    </a:lnTo>
                    <a:lnTo>
                      <a:pt x="67" y="28"/>
                    </a:lnTo>
                    <a:lnTo>
                      <a:pt x="67" y="26"/>
                    </a:lnTo>
                    <a:lnTo>
                      <a:pt x="68" y="24"/>
                    </a:lnTo>
                    <a:lnTo>
                      <a:pt x="68" y="22"/>
                    </a:lnTo>
                    <a:lnTo>
                      <a:pt x="69" y="20"/>
                    </a:lnTo>
                    <a:lnTo>
                      <a:pt x="69" y="18"/>
                    </a:lnTo>
                    <a:lnTo>
                      <a:pt x="70" y="16"/>
                    </a:lnTo>
                    <a:lnTo>
                      <a:pt x="71" y="14"/>
                    </a:lnTo>
                    <a:lnTo>
                      <a:pt x="72" y="12"/>
                    </a:lnTo>
                    <a:lnTo>
                      <a:pt x="73" y="11"/>
                    </a:lnTo>
                    <a:lnTo>
                      <a:pt x="74" y="9"/>
                    </a:lnTo>
                    <a:lnTo>
                      <a:pt x="76" y="7"/>
                    </a:lnTo>
                    <a:lnTo>
                      <a:pt x="77" y="6"/>
                    </a:lnTo>
                    <a:lnTo>
                      <a:pt x="79" y="5"/>
                    </a:lnTo>
                    <a:lnTo>
                      <a:pt x="81" y="4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6" y="2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101" y="2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4"/>
                    </a:lnTo>
                    <a:lnTo>
                      <a:pt x="107" y="5"/>
                    </a:lnTo>
                    <a:lnTo>
                      <a:pt x="108" y="5"/>
                    </a:lnTo>
                    <a:lnTo>
                      <a:pt x="109" y="5"/>
                    </a:lnTo>
                    <a:lnTo>
                      <a:pt x="110" y="5"/>
                    </a:lnTo>
                    <a:lnTo>
                      <a:pt x="110" y="6"/>
                    </a:lnTo>
                    <a:lnTo>
                      <a:pt x="111" y="7"/>
                    </a:lnTo>
                    <a:lnTo>
                      <a:pt x="113" y="9"/>
                    </a:lnTo>
                    <a:lnTo>
                      <a:pt x="114" y="10"/>
                    </a:lnTo>
                    <a:lnTo>
                      <a:pt x="114" y="11"/>
                    </a:lnTo>
                    <a:lnTo>
                      <a:pt x="115" y="11"/>
                    </a:lnTo>
                    <a:lnTo>
                      <a:pt x="116" y="12"/>
                    </a:lnTo>
                    <a:lnTo>
                      <a:pt x="117" y="12"/>
                    </a:lnTo>
                    <a:lnTo>
                      <a:pt x="118" y="11"/>
                    </a:lnTo>
                    <a:lnTo>
                      <a:pt x="119" y="11"/>
                    </a:lnTo>
                    <a:lnTo>
                      <a:pt x="120" y="10"/>
                    </a:lnTo>
                    <a:lnTo>
                      <a:pt x="121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8"/>
                    </a:lnTo>
                    <a:lnTo>
                      <a:pt x="125" y="7"/>
                    </a:lnTo>
                    <a:lnTo>
                      <a:pt x="124" y="7"/>
                    </a:lnTo>
                    <a:lnTo>
                      <a:pt x="123" y="8"/>
                    </a:lnTo>
                    <a:lnTo>
                      <a:pt x="122" y="8"/>
                    </a:lnTo>
                    <a:lnTo>
                      <a:pt x="121" y="9"/>
                    </a:lnTo>
                    <a:lnTo>
                      <a:pt x="120" y="9"/>
                    </a:lnTo>
                    <a:lnTo>
                      <a:pt x="119" y="10"/>
                    </a:lnTo>
                    <a:lnTo>
                      <a:pt x="118" y="11"/>
                    </a:lnTo>
                    <a:lnTo>
                      <a:pt x="117" y="12"/>
                    </a:lnTo>
                    <a:lnTo>
                      <a:pt x="116" y="11"/>
                    </a:lnTo>
                    <a:lnTo>
                      <a:pt x="115" y="10"/>
                    </a:lnTo>
                    <a:lnTo>
                      <a:pt x="114" y="9"/>
                    </a:lnTo>
                    <a:lnTo>
                      <a:pt x="113" y="8"/>
                    </a:lnTo>
                    <a:lnTo>
                      <a:pt x="112" y="7"/>
                    </a:lnTo>
                    <a:lnTo>
                      <a:pt x="111" y="6"/>
                    </a:lnTo>
                    <a:lnTo>
                      <a:pt x="110" y="5"/>
                    </a:lnTo>
                    <a:lnTo>
                      <a:pt x="108" y="4"/>
                    </a:lnTo>
                    <a:lnTo>
                      <a:pt x="107" y="4"/>
                    </a:lnTo>
                    <a:lnTo>
                      <a:pt x="106" y="4"/>
                    </a:lnTo>
                    <a:lnTo>
                      <a:pt x="105" y="3"/>
                    </a:lnTo>
                    <a:lnTo>
                      <a:pt x="103" y="3"/>
                    </a:lnTo>
                    <a:lnTo>
                      <a:pt x="101" y="2"/>
                    </a:lnTo>
                    <a:lnTo>
                      <a:pt x="99" y="1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8" y="1"/>
                    </a:lnTo>
                    <a:lnTo>
                      <a:pt x="86" y="1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82" y="3"/>
                    </a:lnTo>
                    <a:lnTo>
                      <a:pt x="81" y="3"/>
                    </a:lnTo>
                    <a:lnTo>
                      <a:pt x="79" y="4"/>
                    </a:lnTo>
                    <a:lnTo>
                      <a:pt x="77" y="6"/>
                    </a:lnTo>
                    <a:lnTo>
                      <a:pt x="75" y="7"/>
                    </a:lnTo>
                    <a:lnTo>
                      <a:pt x="74" y="8"/>
                    </a:lnTo>
                    <a:lnTo>
                      <a:pt x="73" y="10"/>
                    </a:lnTo>
                    <a:lnTo>
                      <a:pt x="72" y="10"/>
                    </a:lnTo>
                    <a:lnTo>
                      <a:pt x="71" y="12"/>
                    </a:lnTo>
                    <a:lnTo>
                      <a:pt x="70" y="14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68" y="19"/>
                    </a:lnTo>
                    <a:lnTo>
                      <a:pt x="67" y="22"/>
                    </a:lnTo>
                    <a:lnTo>
                      <a:pt x="67" y="24"/>
                    </a:lnTo>
                    <a:lnTo>
                      <a:pt x="67" y="26"/>
                    </a:lnTo>
                    <a:lnTo>
                      <a:pt x="67" y="28"/>
                    </a:lnTo>
                    <a:lnTo>
                      <a:pt x="67" y="30"/>
                    </a:lnTo>
                    <a:lnTo>
                      <a:pt x="67" y="33"/>
                    </a:lnTo>
                    <a:lnTo>
                      <a:pt x="67" y="35"/>
                    </a:lnTo>
                    <a:lnTo>
                      <a:pt x="67" y="37"/>
                    </a:lnTo>
                    <a:lnTo>
                      <a:pt x="68" y="40"/>
                    </a:lnTo>
                    <a:lnTo>
                      <a:pt x="68" y="42"/>
                    </a:lnTo>
                    <a:lnTo>
                      <a:pt x="69" y="45"/>
                    </a:lnTo>
                    <a:lnTo>
                      <a:pt x="69" y="47"/>
                    </a:lnTo>
                    <a:lnTo>
                      <a:pt x="70" y="52"/>
                    </a:lnTo>
                    <a:lnTo>
                      <a:pt x="72" y="57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2"/>
                    </a:lnTo>
                    <a:lnTo>
                      <a:pt x="71" y="62"/>
                    </a:lnTo>
                    <a:lnTo>
                      <a:pt x="69" y="63"/>
                    </a:lnTo>
                    <a:lnTo>
                      <a:pt x="68" y="64"/>
                    </a:lnTo>
                    <a:lnTo>
                      <a:pt x="66" y="64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9" y="67"/>
                    </a:lnTo>
                    <a:lnTo>
                      <a:pt x="57" y="68"/>
                    </a:lnTo>
                    <a:lnTo>
                      <a:pt x="56" y="69"/>
                    </a:lnTo>
                    <a:lnTo>
                      <a:pt x="55" y="69"/>
                    </a:lnTo>
                    <a:lnTo>
                      <a:pt x="54" y="69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2" y="68"/>
                    </a:lnTo>
                    <a:lnTo>
                      <a:pt x="52" y="66"/>
                    </a:lnTo>
                    <a:lnTo>
                      <a:pt x="51" y="64"/>
                    </a:lnTo>
                    <a:lnTo>
                      <a:pt x="50" y="63"/>
                    </a:lnTo>
                    <a:lnTo>
                      <a:pt x="49" y="61"/>
                    </a:lnTo>
                    <a:lnTo>
                      <a:pt x="48" y="59"/>
                    </a:lnTo>
                    <a:lnTo>
                      <a:pt x="47" y="57"/>
                    </a:lnTo>
                    <a:lnTo>
                      <a:pt x="46" y="55"/>
                    </a:lnTo>
                    <a:lnTo>
                      <a:pt x="43" y="51"/>
                    </a:lnTo>
                    <a:lnTo>
                      <a:pt x="42" y="48"/>
                    </a:lnTo>
                    <a:lnTo>
                      <a:pt x="41" y="46"/>
                    </a:lnTo>
                    <a:lnTo>
                      <a:pt x="39" y="44"/>
                    </a:lnTo>
                    <a:lnTo>
                      <a:pt x="38" y="43"/>
                    </a:lnTo>
                    <a:lnTo>
                      <a:pt x="36" y="41"/>
                    </a:lnTo>
                    <a:lnTo>
                      <a:pt x="35" y="39"/>
                    </a:lnTo>
                    <a:lnTo>
                      <a:pt x="33" y="37"/>
                    </a:lnTo>
                    <a:lnTo>
                      <a:pt x="31" y="35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1"/>
                    </a:lnTo>
                    <a:lnTo>
                      <a:pt x="24" y="30"/>
                    </a:lnTo>
                    <a:lnTo>
                      <a:pt x="22" y="28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4" y="26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3" y="44"/>
                    </a:lnTo>
                    <a:lnTo>
                      <a:pt x="4" y="46"/>
                    </a:lnTo>
                    <a:lnTo>
                      <a:pt x="5" y="48"/>
                    </a:lnTo>
                    <a:lnTo>
                      <a:pt x="6" y="49"/>
                    </a:lnTo>
                    <a:lnTo>
                      <a:pt x="6" y="50"/>
                    </a:lnTo>
                    <a:lnTo>
                      <a:pt x="5" y="51"/>
                    </a:lnTo>
                    <a:lnTo>
                      <a:pt x="4" y="52"/>
                    </a:lnTo>
                    <a:lnTo>
                      <a:pt x="3" y="53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2" y="56"/>
                    </a:lnTo>
                    <a:lnTo>
                      <a:pt x="2" y="57"/>
                    </a:lnTo>
                    <a:lnTo>
                      <a:pt x="3" y="58"/>
                    </a:lnTo>
                    <a:lnTo>
                      <a:pt x="3" y="59"/>
                    </a:lnTo>
                    <a:lnTo>
                      <a:pt x="4" y="60"/>
                    </a:lnTo>
                    <a:lnTo>
                      <a:pt x="4" y="61"/>
                    </a:lnTo>
                    <a:lnTo>
                      <a:pt x="5" y="61"/>
                    </a:lnTo>
                    <a:lnTo>
                      <a:pt x="6" y="62"/>
                    </a:lnTo>
                    <a:lnTo>
                      <a:pt x="7" y="62"/>
                    </a:lnTo>
                    <a:lnTo>
                      <a:pt x="8" y="63"/>
                    </a:lnTo>
                    <a:lnTo>
                      <a:pt x="9" y="63"/>
                    </a:lnTo>
                    <a:lnTo>
                      <a:pt x="10" y="63"/>
                    </a:lnTo>
                    <a:lnTo>
                      <a:pt x="11" y="63"/>
                    </a:lnTo>
                    <a:lnTo>
                      <a:pt x="12" y="63"/>
                    </a:lnTo>
                    <a:lnTo>
                      <a:pt x="13" y="63"/>
                    </a:lnTo>
                    <a:lnTo>
                      <a:pt x="14" y="63"/>
                    </a:lnTo>
                    <a:lnTo>
                      <a:pt x="15" y="62"/>
                    </a:lnTo>
                    <a:lnTo>
                      <a:pt x="16" y="62"/>
                    </a:lnTo>
                    <a:lnTo>
                      <a:pt x="17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9" y="57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02" name="Freeform 132"/>
              <p:cNvSpPr>
                <a:spLocks/>
              </p:cNvSpPr>
              <p:nvPr/>
            </p:nvSpPr>
            <p:spPr bwMode="auto">
              <a:xfrm>
                <a:off x="4716" y="1014"/>
                <a:ext cx="720" cy="744"/>
              </a:xfrm>
              <a:custGeom>
                <a:avLst/>
                <a:gdLst>
                  <a:gd name="T0" fmla="*/ 2147483646 w 120"/>
                  <a:gd name="T1" fmla="*/ 2147483646 h 124"/>
                  <a:gd name="T2" fmla="*/ 2147483646 w 120"/>
                  <a:gd name="T3" fmla="*/ 2147483646 h 124"/>
                  <a:gd name="T4" fmla="*/ 2147483646 w 120"/>
                  <a:gd name="T5" fmla="*/ 2147483646 h 124"/>
                  <a:gd name="T6" fmla="*/ 2147483646 w 120"/>
                  <a:gd name="T7" fmla="*/ 2147483646 h 124"/>
                  <a:gd name="T8" fmla="*/ 2147483646 w 120"/>
                  <a:gd name="T9" fmla="*/ 2147483646 h 124"/>
                  <a:gd name="T10" fmla="*/ 2147483646 w 120"/>
                  <a:gd name="T11" fmla="*/ 2147483646 h 124"/>
                  <a:gd name="T12" fmla="*/ 2147483646 w 120"/>
                  <a:gd name="T13" fmla="*/ 2147483646 h 124"/>
                  <a:gd name="T14" fmla="*/ 2147483646 w 120"/>
                  <a:gd name="T15" fmla="*/ 2147483646 h 124"/>
                  <a:gd name="T16" fmla="*/ 2147483646 w 120"/>
                  <a:gd name="T17" fmla="*/ 2147483646 h 124"/>
                  <a:gd name="T18" fmla="*/ 2147483646 w 120"/>
                  <a:gd name="T19" fmla="*/ 2147483646 h 124"/>
                  <a:gd name="T20" fmla="*/ 2147483646 w 120"/>
                  <a:gd name="T21" fmla="*/ 2147483646 h 124"/>
                  <a:gd name="T22" fmla="*/ 2147483646 w 120"/>
                  <a:gd name="T23" fmla="*/ 2147483646 h 124"/>
                  <a:gd name="T24" fmla="*/ 2147483646 w 120"/>
                  <a:gd name="T25" fmla="*/ 2147483646 h 124"/>
                  <a:gd name="T26" fmla="*/ 2147483646 w 120"/>
                  <a:gd name="T27" fmla="*/ 2147483646 h 124"/>
                  <a:gd name="T28" fmla="*/ 2147483646 w 120"/>
                  <a:gd name="T29" fmla="*/ 2147483646 h 124"/>
                  <a:gd name="T30" fmla="*/ 2147483646 w 120"/>
                  <a:gd name="T31" fmla="*/ 2147483646 h 124"/>
                  <a:gd name="T32" fmla="*/ 2147483646 w 120"/>
                  <a:gd name="T33" fmla="*/ 2147483646 h 124"/>
                  <a:gd name="T34" fmla="*/ 2147483646 w 120"/>
                  <a:gd name="T35" fmla="*/ 2147483646 h 124"/>
                  <a:gd name="T36" fmla="*/ 2147483646 w 120"/>
                  <a:gd name="T37" fmla="*/ 2147483646 h 124"/>
                  <a:gd name="T38" fmla="*/ 2147483646 w 120"/>
                  <a:gd name="T39" fmla="*/ 2147483646 h 124"/>
                  <a:gd name="T40" fmla="*/ 2147483646 w 120"/>
                  <a:gd name="T41" fmla="*/ 2147483646 h 124"/>
                  <a:gd name="T42" fmla="*/ 2147483646 w 120"/>
                  <a:gd name="T43" fmla="*/ 2147483646 h 124"/>
                  <a:gd name="T44" fmla="*/ 2147483646 w 120"/>
                  <a:gd name="T45" fmla="*/ 2147483646 h 124"/>
                  <a:gd name="T46" fmla="*/ 2147483646 w 120"/>
                  <a:gd name="T47" fmla="*/ 2147483646 h 124"/>
                  <a:gd name="T48" fmla="*/ 2147483646 w 120"/>
                  <a:gd name="T49" fmla="*/ 2147483646 h 124"/>
                  <a:gd name="T50" fmla="*/ 2147483646 w 120"/>
                  <a:gd name="T51" fmla="*/ 2147483646 h 124"/>
                  <a:gd name="T52" fmla="*/ 2147483646 w 120"/>
                  <a:gd name="T53" fmla="*/ 2147483646 h 124"/>
                  <a:gd name="T54" fmla="*/ 2147483646 w 120"/>
                  <a:gd name="T55" fmla="*/ 2147483646 h 124"/>
                  <a:gd name="T56" fmla="*/ 2147483646 w 120"/>
                  <a:gd name="T57" fmla="*/ 2147483646 h 124"/>
                  <a:gd name="T58" fmla="*/ 2147483646 w 120"/>
                  <a:gd name="T59" fmla="*/ 2147483646 h 124"/>
                  <a:gd name="T60" fmla="*/ 2147483646 w 120"/>
                  <a:gd name="T61" fmla="*/ 2147483646 h 124"/>
                  <a:gd name="T62" fmla="*/ 2147483646 w 120"/>
                  <a:gd name="T63" fmla="*/ 2147483646 h 124"/>
                  <a:gd name="T64" fmla="*/ 2147483646 w 120"/>
                  <a:gd name="T65" fmla="*/ 2147483646 h 124"/>
                  <a:gd name="T66" fmla="*/ 2147483646 w 120"/>
                  <a:gd name="T67" fmla="*/ 2147483646 h 124"/>
                  <a:gd name="T68" fmla="*/ 2147483646 w 120"/>
                  <a:gd name="T69" fmla="*/ 2147483646 h 124"/>
                  <a:gd name="T70" fmla="*/ 2147483646 w 120"/>
                  <a:gd name="T71" fmla="*/ 2147483646 h 124"/>
                  <a:gd name="T72" fmla="*/ 2147483646 w 120"/>
                  <a:gd name="T73" fmla="*/ 0 h 124"/>
                  <a:gd name="T74" fmla="*/ 2147483646 w 120"/>
                  <a:gd name="T75" fmla="*/ 2147483646 h 124"/>
                  <a:gd name="T76" fmla="*/ 2147483646 w 120"/>
                  <a:gd name="T77" fmla="*/ 2147483646 h 124"/>
                  <a:gd name="T78" fmla="*/ 2147483646 w 120"/>
                  <a:gd name="T79" fmla="*/ 2147483646 h 124"/>
                  <a:gd name="T80" fmla="*/ 2147483646 w 120"/>
                  <a:gd name="T81" fmla="*/ 2147483646 h 124"/>
                  <a:gd name="T82" fmla="*/ 2147483646 w 120"/>
                  <a:gd name="T83" fmla="*/ 2147483646 h 124"/>
                  <a:gd name="T84" fmla="*/ 2147483646 w 120"/>
                  <a:gd name="T85" fmla="*/ 2147483646 h 124"/>
                  <a:gd name="T86" fmla="*/ 2147483646 w 120"/>
                  <a:gd name="T87" fmla="*/ 2147483646 h 124"/>
                  <a:gd name="T88" fmla="*/ 2147483646 w 120"/>
                  <a:gd name="T89" fmla="*/ 2147483646 h 124"/>
                  <a:gd name="T90" fmla="*/ 2147483646 w 120"/>
                  <a:gd name="T91" fmla="*/ 2147483646 h 124"/>
                  <a:gd name="T92" fmla="*/ 2147483646 w 120"/>
                  <a:gd name="T93" fmla="*/ 2147483646 h 124"/>
                  <a:gd name="T94" fmla="*/ 2147483646 w 120"/>
                  <a:gd name="T95" fmla="*/ 2147483646 h 124"/>
                  <a:gd name="T96" fmla="*/ 2147483646 w 120"/>
                  <a:gd name="T97" fmla="*/ 2147483646 h 124"/>
                  <a:gd name="T98" fmla="*/ 2147483646 w 120"/>
                  <a:gd name="T99" fmla="*/ 2147483646 h 124"/>
                  <a:gd name="T100" fmla="*/ 2147483646 w 120"/>
                  <a:gd name="T101" fmla="*/ 2147483646 h 124"/>
                  <a:gd name="T102" fmla="*/ 2147483646 w 120"/>
                  <a:gd name="T103" fmla="*/ 2147483646 h 124"/>
                  <a:gd name="T104" fmla="*/ 2147483646 w 120"/>
                  <a:gd name="T105" fmla="*/ 2147483646 h 124"/>
                  <a:gd name="T106" fmla="*/ 2147483646 w 120"/>
                  <a:gd name="T107" fmla="*/ 2147483646 h 124"/>
                  <a:gd name="T108" fmla="*/ 2147483646 w 120"/>
                  <a:gd name="T109" fmla="*/ 2147483646 h 124"/>
                  <a:gd name="T110" fmla="*/ 2147483646 w 120"/>
                  <a:gd name="T111" fmla="*/ 2147483646 h 1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0"/>
                  <a:gd name="T169" fmla="*/ 0 h 124"/>
                  <a:gd name="T170" fmla="*/ 120 w 120"/>
                  <a:gd name="T171" fmla="*/ 124 h 1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0" h="124">
                    <a:moveTo>
                      <a:pt x="0" y="17"/>
                    </a:moveTo>
                    <a:lnTo>
                      <a:pt x="1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1" y="28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2" y="32"/>
                    </a:lnTo>
                    <a:lnTo>
                      <a:pt x="13" y="33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5" y="36"/>
                    </a:lnTo>
                    <a:lnTo>
                      <a:pt x="15" y="37"/>
                    </a:lnTo>
                    <a:lnTo>
                      <a:pt x="15" y="38"/>
                    </a:lnTo>
                    <a:lnTo>
                      <a:pt x="14" y="39"/>
                    </a:lnTo>
                    <a:lnTo>
                      <a:pt x="14" y="40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9" y="44"/>
                    </a:lnTo>
                    <a:lnTo>
                      <a:pt x="8" y="45"/>
                    </a:lnTo>
                    <a:lnTo>
                      <a:pt x="7" y="45"/>
                    </a:lnTo>
                    <a:lnTo>
                      <a:pt x="5" y="46"/>
                    </a:lnTo>
                    <a:lnTo>
                      <a:pt x="5" y="47"/>
                    </a:lnTo>
                    <a:lnTo>
                      <a:pt x="6" y="51"/>
                    </a:lnTo>
                    <a:lnTo>
                      <a:pt x="7" y="54"/>
                    </a:lnTo>
                    <a:lnTo>
                      <a:pt x="8" y="58"/>
                    </a:lnTo>
                    <a:lnTo>
                      <a:pt x="8" y="62"/>
                    </a:lnTo>
                    <a:lnTo>
                      <a:pt x="9" y="65"/>
                    </a:lnTo>
                    <a:lnTo>
                      <a:pt x="10" y="69"/>
                    </a:lnTo>
                    <a:lnTo>
                      <a:pt x="10" y="73"/>
                    </a:lnTo>
                    <a:lnTo>
                      <a:pt x="10" y="76"/>
                    </a:lnTo>
                    <a:lnTo>
                      <a:pt x="11" y="80"/>
                    </a:lnTo>
                    <a:lnTo>
                      <a:pt x="11" y="84"/>
                    </a:lnTo>
                    <a:lnTo>
                      <a:pt x="11" y="88"/>
                    </a:lnTo>
                    <a:lnTo>
                      <a:pt x="11" y="91"/>
                    </a:lnTo>
                    <a:lnTo>
                      <a:pt x="11" y="95"/>
                    </a:lnTo>
                    <a:lnTo>
                      <a:pt x="11" y="99"/>
                    </a:lnTo>
                    <a:lnTo>
                      <a:pt x="11" y="103"/>
                    </a:lnTo>
                    <a:lnTo>
                      <a:pt x="10" y="106"/>
                    </a:lnTo>
                    <a:lnTo>
                      <a:pt x="10" y="108"/>
                    </a:lnTo>
                    <a:lnTo>
                      <a:pt x="11" y="110"/>
                    </a:lnTo>
                    <a:lnTo>
                      <a:pt x="12" y="118"/>
                    </a:lnTo>
                    <a:lnTo>
                      <a:pt x="12" y="120"/>
                    </a:lnTo>
                    <a:lnTo>
                      <a:pt x="12" y="122"/>
                    </a:lnTo>
                    <a:lnTo>
                      <a:pt x="13" y="122"/>
                    </a:lnTo>
                    <a:lnTo>
                      <a:pt x="14" y="122"/>
                    </a:lnTo>
                    <a:lnTo>
                      <a:pt x="15" y="121"/>
                    </a:lnTo>
                    <a:lnTo>
                      <a:pt x="16" y="121"/>
                    </a:lnTo>
                    <a:lnTo>
                      <a:pt x="17" y="121"/>
                    </a:lnTo>
                    <a:lnTo>
                      <a:pt x="18" y="122"/>
                    </a:lnTo>
                    <a:lnTo>
                      <a:pt x="19" y="122"/>
                    </a:lnTo>
                    <a:lnTo>
                      <a:pt x="20" y="123"/>
                    </a:lnTo>
                    <a:lnTo>
                      <a:pt x="21" y="124"/>
                    </a:lnTo>
                    <a:lnTo>
                      <a:pt x="22" y="124"/>
                    </a:lnTo>
                    <a:lnTo>
                      <a:pt x="22" y="121"/>
                    </a:lnTo>
                    <a:lnTo>
                      <a:pt x="22" y="118"/>
                    </a:lnTo>
                    <a:lnTo>
                      <a:pt x="23" y="114"/>
                    </a:lnTo>
                    <a:lnTo>
                      <a:pt x="23" y="111"/>
                    </a:lnTo>
                    <a:lnTo>
                      <a:pt x="23" y="108"/>
                    </a:lnTo>
                    <a:lnTo>
                      <a:pt x="23" y="104"/>
                    </a:lnTo>
                    <a:lnTo>
                      <a:pt x="24" y="97"/>
                    </a:lnTo>
                    <a:lnTo>
                      <a:pt x="25" y="90"/>
                    </a:lnTo>
                    <a:lnTo>
                      <a:pt x="26" y="83"/>
                    </a:lnTo>
                    <a:lnTo>
                      <a:pt x="27" y="76"/>
                    </a:lnTo>
                    <a:lnTo>
                      <a:pt x="28" y="68"/>
                    </a:lnTo>
                    <a:lnTo>
                      <a:pt x="29" y="65"/>
                    </a:lnTo>
                    <a:lnTo>
                      <a:pt x="30" y="61"/>
                    </a:lnTo>
                    <a:lnTo>
                      <a:pt x="30" y="57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3" y="47"/>
                    </a:lnTo>
                    <a:lnTo>
                      <a:pt x="34" y="44"/>
                    </a:lnTo>
                    <a:lnTo>
                      <a:pt x="35" y="40"/>
                    </a:lnTo>
                    <a:lnTo>
                      <a:pt x="37" y="37"/>
                    </a:lnTo>
                    <a:lnTo>
                      <a:pt x="38" y="34"/>
                    </a:lnTo>
                    <a:lnTo>
                      <a:pt x="39" y="31"/>
                    </a:lnTo>
                    <a:lnTo>
                      <a:pt x="41" y="28"/>
                    </a:lnTo>
                    <a:lnTo>
                      <a:pt x="43" y="25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51" y="15"/>
                    </a:lnTo>
                    <a:lnTo>
                      <a:pt x="53" y="12"/>
                    </a:lnTo>
                    <a:lnTo>
                      <a:pt x="54" y="11"/>
                    </a:lnTo>
                    <a:lnTo>
                      <a:pt x="56" y="10"/>
                    </a:lnTo>
                    <a:lnTo>
                      <a:pt x="57" y="9"/>
                    </a:lnTo>
                    <a:lnTo>
                      <a:pt x="58" y="8"/>
                    </a:lnTo>
                    <a:lnTo>
                      <a:pt x="60" y="7"/>
                    </a:lnTo>
                    <a:lnTo>
                      <a:pt x="63" y="5"/>
                    </a:lnTo>
                    <a:lnTo>
                      <a:pt x="65" y="4"/>
                    </a:lnTo>
                    <a:lnTo>
                      <a:pt x="67" y="3"/>
                    </a:lnTo>
                    <a:lnTo>
                      <a:pt x="70" y="2"/>
                    </a:lnTo>
                    <a:lnTo>
                      <a:pt x="72" y="1"/>
                    </a:lnTo>
                    <a:lnTo>
                      <a:pt x="75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6" y="1"/>
                    </a:lnTo>
                    <a:lnTo>
                      <a:pt x="88" y="1"/>
                    </a:lnTo>
                    <a:lnTo>
                      <a:pt x="90" y="1"/>
                    </a:lnTo>
                    <a:lnTo>
                      <a:pt x="92" y="1"/>
                    </a:lnTo>
                    <a:lnTo>
                      <a:pt x="94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9" y="3"/>
                    </a:lnTo>
                    <a:lnTo>
                      <a:pt x="101" y="4"/>
                    </a:lnTo>
                    <a:lnTo>
                      <a:pt x="102" y="5"/>
                    </a:lnTo>
                    <a:lnTo>
                      <a:pt x="104" y="6"/>
                    </a:lnTo>
                    <a:lnTo>
                      <a:pt x="106" y="8"/>
                    </a:lnTo>
                    <a:lnTo>
                      <a:pt x="107" y="9"/>
                    </a:lnTo>
                    <a:lnTo>
                      <a:pt x="109" y="11"/>
                    </a:lnTo>
                    <a:lnTo>
                      <a:pt x="110" y="12"/>
                    </a:lnTo>
                    <a:lnTo>
                      <a:pt x="111" y="14"/>
                    </a:lnTo>
                    <a:lnTo>
                      <a:pt x="112" y="16"/>
                    </a:lnTo>
                    <a:lnTo>
                      <a:pt x="113" y="18"/>
                    </a:lnTo>
                    <a:lnTo>
                      <a:pt x="114" y="20"/>
                    </a:lnTo>
                    <a:lnTo>
                      <a:pt x="115" y="22"/>
                    </a:lnTo>
                    <a:lnTo>
                      <a:pt x="116" y="24"/>
                    </a:lnTo>
                    <a:lnTo>
                      <a:pt x="117" y="26"/>
                    </a:lnTo>
                    <a:lnTo>
                      <a:pt x="117" y="28"/>
                    </a:lnTo>
                    <a:lnTo>
                      <a:pt x="118" y="30"/>
                    </a:lnTo>
                    <a:lnTo>
                      <a:pt x="118" y="33"/>
                    </a:lnTo>
                    <a:lnTo>
                      <a:pt x="118" y="35"/>
                    </a:lnTo>
                    <a:lnTo>
                      <a:pt x="119" y="37"/>
                    </a:lnTo>
                    <a:lnTo>
                      <a:pt x="119" y="39"/>
                    </a:lnTo>
                    <a:lnTo>
                      <a:pt x="119" y="42"/>
                    </a:lnTo>
                    <a:lnTo>
                      <a:pt x="119" y="44"/>
                    </a:lnTo>
                    <a:lnTo>
                      <a:pt x="119" y="46"/>
                    </a:lnTo>
                    <a:lnTo>
                      <a:pt x="119" y="49"/>
                    </a:lnTo>
                    <a:lnTo>
                      <a:pt x="119" y="51"/>
                    </a:lnTo>
                    <a:lnTo>
                      <a:pt x="119" y="53"/>
                    </a:lnTo>
                    <a:lnTo>
                      <a:pt x="118" y="55"/>
                    </a:lnTo>
                    <a:lnTo>
                      <a:pt x="118" y="58"/>
                    </a:lnTo>
                    <a:lnTo>
                      <a:pt x="118" y="60"/>
                    </a:lnTo>
                    <a:lnTo>
                      <a:pt x="116" y="64"/>
                    </a:lnTo>
                    <a:lnTo>
                      <a:pt x="115" y="68"/>
                    </a:lnTo>
                    <a:lnTo>
                      <a:pt x="113" y="72"/>
                    </a:lnTo>
                    <a:lnTo>
                      <a:pt x="111" y="76"/>
                    </a:lnTo>
                    <a:lnTo>
                      <a:pt x="109" y="79"/>
                    </a:lnTo>
                    <a:lnTo>
                      <a:pt x="107" y="83"/>
                    </a:lnTo>
                    <a:lnTo>
                      <a:pt x="105" y="86"/>
                    </a:lnTo>
                    <a:lnTo>
                      <a:pt x="103" y="89"/>
                    </a:lnTo>
                    <a:lnTo>
                      <a:pt x="100" y="93"/>
                    </a:lnTo>
                    <a:lnTo>
                      <a:pt x="98" y="96"/>
                    </a:lnTo>
                    <a:lnTo>
                      <a:pt x="95" y="99"/>
                    </a:lnTo>
                    <a:lnTo>
                      <a:pt x="92" y="102"/>
                    </a:lnTo>
                    <a:lnTo>
                      <a:pt x="89" y="105"/>
                    </a:lnTo>
                    <a:lnTo>
                      <a:pt x="85" y="107"/>
                    </a:lnTo>
                    <a:lnTo>
                      <a:pt x="82" y="110"/>
                    </a:lnTo>
                    <a:lnTo>
                      <a:pt x="78" y="113"/>
                    </a:lnTo>
                    <a:lnTo>
                      <a:pt x="77" y="113"/>
                    </a:lnTo>
                    <a:lnTo>
                      <a:pt x="76" y="114"/>
                    </a:lnTo>
                    <a:lnTo>
                      <a:pt x="77" y="114"/>
                    </a:lnTo>
                    <a:lnTo>
                      <a:pt x="78" y="114"/>
                    </a:lnTo>
                    <a:lnTo>
                      <a:pt x="79" y="113"/>
                    </a:lnTo>
                    <a:lnTo>
                      <a:pt x="82" y="111"/>
                    </a:lnTo>
                    <a:lnTo>
                      <a:pt x="86" y="108"/>
                    </a:lnTo>
                    <a:lnTo>
                      <a:pt x="89" y="105"/>
                    </a:lnTo>
                    <a:lnTo>
                      <a:pt x="92" y="102"/>
                    </a:lnTo>
                    <a:lnTo>
                      <a:pt x="95" y="99"/>
                    </a:lnTo>
                    <a:lnTo>
                      <a:pt x="98" y="96"/>
                    </a:lnTo>
                    <a:lnTo>
                      <a:pt x="101" y="93"/>
                    </a:lnTo>
                    <a:lnTo>
                      <a:pt x="103" y="90"/>
                    </a:lnTo>
                    <a:lnTo>
                      <a:pt x="105" y="87"/>
                    </a:lnTo>
                    <a:lnTo>
                      <a:pt x="108" y="83"/>
                    </a:lnTo>
                    <a:lnTo>
                      <a:pt x="110" y="80"/>
                    </a:lnTo>
                    <a:lnTo>
                      <a:pt x="110" y="79"/>
                    </a:lnTo>
                    <a:lnTo>
                      <a:pt x="112" y="76"/>
                    </a:lnTo>
                    <a:lnTo>
                      <a:pt x="113" y="72"/>
                    </a:lnTo>
                    <a:lnTo>
                      <a:pt x="115" y="68"/>
                    </a:lnTo>
                    <a:lnTo>
                      <a:pt x="117" y="64"/>
                    </a:lnTo>
                    <a:lnTo>
                      <a:pt x="118" y="60"/>
                    </a:lnTo>
                    <a:lnTo>
                      <a:pt x="119" y="58"/>
                    </a:lnTo>
                    <a:lnTo>
                      <a:pt x="119" y="55"/>
                    </a:lnTo>
                    <a:lnTo>
                      <a:pt x="119" y="53"/>
                    </a:lnTo>
                    <a:lnTo>
                      <a:pt x="119" y="51"/>
                    </a:lnTo>
                    <a:lnTo>
                      <a:pt x="119" y="49"/>
                    </a:lnTo>
                    <a:lnTo>
                      <a:pt x="120" y="46"/>
                    </a:lnTo>
                    <a:lnTo>
                      <a:pt x="120" y="44"/>
                    </a:lnTo>
                    <a:lnTo>
                      <a:pt x="120" y="42"/>
                    </a:lnTo>
                    <a:lnTo>
                      <a:pt x="119" y="39"/>
                    </a:lnTo>
                    <a:lnTo>
                      <a:pt x="119" y="37"/>
                    </a:lnTo>
                    <a:lnTo>
                      <a:pt x="119" y="35"/>
                    </a:lnTo>
                    <a:lnTo>
                      <a:pt x="119" y="32"/>
                    </a:lnTo>
                    <a:lnTo>
                      <a:pt x="118" y="30"/>
                    </a:lnTo>
                    <a:lnTo>
                      <a:pt x="118" y="28"/>
                    </a:lnTo>
                    <a:lnTo>
                      <a:pt x="117" y="26"/>
                    </a:lnTo>
                    <a:lnTo>
                      <a:pt x="116" y="24"/>
                    </a:lnTo>
                    <a:lnTo>
                      <a:pt x="116" y="22"/>
                    </a:lnTo>
                    <a:lnTo>
                      <a:pt x="115" y="20"/>
                    </a:lnTo>
                    <a:lnTo>
                      <a:pt x="114" y="18"/>
                    </a:lnTo>
                    <a:lnTo>
                      <a:pt x="113" y="16"/>
                    </a:lnTo>
                    <a:lnTo>
                      <a:pt x="112" y="14"/>
                    </a:lnTo>
                    <a:lnTo>
                      <a:pt x="111" y="12"/>
                    </a:lnTo>
                    <a:lnTo>
                      <a:pt x="110" y="12"/>
                    </a:lnTo>
                    <a:lnTo>
                      <a:pt x="109" y="11"/>
                    </a:lnTo>
                    <a:lnTo>
                      <a:pt x="109" y="10"/>
                    </a:lnTo>
                    <a:lnTo>
                      <a:pt x="108" y="9"/>
                    </a:lnTo>
                    <a:lnTo>
                      <a:pt x="106" y="7"/>
                    </a:lnTo>
                    <a:lnTo>
                      <a:pt x="105" y="6"/>
                    </a:lnTo>
                    <a:lnTo>
                      <a:pt x="103" y="5"/>
                    </a:lnTo>
                    <a:lnTo>
                      <a:pt x="101" y="4"/>
                    </a:lnTo>
                    <a:lnTo>
                      <a:pt x="99" y="3"/>
                    </a:lnTo>
                    <a:lnTo>
                      <a:pt x="97" y="2"/>
                    </a:lnTo>
                    <a:lnTo>
                      <a:pt x="95" y="1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70" y="1"/>
                    </a:lnTo>
                    <a:lnTo>
                      <a:pt x="67" y="2"/>
                    </a:lnTo>
                    <a:lnTo>
                      <a:pt x="65" y="3"/>
                    </a:lnTo>
                    <a:lnTo>
                      <a:pt x="62" y="5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9"/>
                    </a:lnTo>
                    <a:lnTo>
                      <a:pt x="55" y="10"/>
                    </a:lnTo>
                    <a:lnTo>
                      <a:pt x="54" y="11"/>
                    </a:lnTo>
                    <a:lnTo>
                      <a:pt x="53" y="12"/>
                    </a:lnTo>
                    <a:lnTo>
                      <a:pt x="50" y="14"/>
                    </a:lnTo>
                    <a:lnTo>
                      <a:pt x="49" y="16"/>
                    </a:lnTo>
                    <a:lnTo>
                      <a:pt x="48" y="17"/>
                    </a:lnTo>
                    <a:lnTo>
                      <a:pt x="46" y="19"/>
                    </a:lnTo>
                    <a:lnTo>
                      <a:pt x="44" y="22"/>
                    </a:lnTo>
                    <a:lnTo>
                      <a:pt x="42" y="25"/>
                    </a:lnTo>
                    <a:lnTo>
                      <a:pt x="41" y="28"/>
                    </a:lnTo>
                    <a:lnTo>
                      <a:pt x="39" y="31"/>
                    </a:lnTo>
                    <a:lnTo>
                      <a:pt x="38" y="34"/>
                    </a:lnTo>
                    <a:lnTo>
                      <a:pt x="36" y="37"/>
                    </a:lnTo>
                    <a:lnTo>
                      <a:pt x="35" y="40"/>
                    </a:lnTo>
                    <a:lnTo>
                      <a:pt x="34" y="43"/>
                    </a:lnTo>
                    <a:lnTo>
                      <a:pt x="33" y="47"/>
                    </a:lnTo>
                    <a:lnTo>
                      <a:pt x="32" y="50"/>
                    </a:lnTo>
                    <a:lnTo>
                      <a:pt x="31" y="54"/>
                    </a:lnTo>
                    <a:lnTo>
                      <a:pt x="30" y="57"/>
                    </a:lnTo>
                    <a:lnTo>
                      <a:pt x="29" y="61"/>
                    </a:lnTo>
                    <a:lnTo>
                      <a:pt x="28" y="65"/>
                    </a:lnTo>
                    <a:lnTo>
                      <a:pt x="27" y="68"/>
                    </a:lnTo>
                    <a:lnTo>
                      <a:pt x="26" y="76"/>
                    </a:lnTo>
                    <a:lnTo>
                      <a:pt x="25" y="83"/>
                    </a:lnTo>
                    <a:lnTo>
                      <a:pt x="24" y="90"/>
                    </a:lnTo>
                    <a:lnTo>
                      <a:pt x="23" y="97"/>
                    </a:lnTo>
                    <a:lnTo>
                      <a:pt x="23" y="104"/>
                    </a:lnTo>
                    <a:lnTo>
                      <a:pt x="22" y="108"/>
                    </a:lnTo>
                    <a:lnTo>
                      <a:pt x="22" y="111"/>
                    </a:lnTo>
                    <a:lnTo>
                      <a:pt x="22" y="114"/>
                    </a:lnTo>
                    <a:lnTo>
                      <a:pt x="22" y="118"/>
                    </a:lnTo>
                    <a:lnTo>
                      <a:pt x="21" y="121"/>
                    </a:lnTo>
                    <a:lnTo>
                      <a:pt x="21" y="124"/>
                    </a:lnTo>
                    <a:lnTo>
                      <a:pt x="22" y="124"/>
                    </a:lnTo>
                    <a:lnTo>
                      <a:pt x="21" y="123"/>
                    </a:lnTo>
                    <a:lnTo>
                      <a:pt x="20" y="123"/>
                    </a:lnTo>
                    <a:lnTo>
                      <a:pt x="19" y="122"/>
                    </a:lnTo>
                    <a:lnTo>
                      <a:pt x="18" y="121"/>
                    </a:lnTo>
                    <a:lnTo>
                      <a:pt x="17" y="121"/>
                    </a:lnTo>
                    <a:lnTo>
                      <a:pt x="16" y="121"/>
                    </a:lnTo>
                    <a:lnTo>
                      <a:pt x="15" y="121"/>
                    </a:lnTo>
                    <a:lnTo>
                      <a:pt x="14" y="121"/>
                    </a:lnTo>
                    <a:lnTo>
                      <a:pt x="13" y="121"/>
                    </a:lnTo>
                    <a:lnTo>
                      <a:pt x="13" y="122"/>
                    </a:lnTo>
                    <a:lnTo>
                      <a:pt x="13" y="120"/>
                    </a:lnTo>
                    <a:lnTo>
                      <a:pt x="12" y="118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1" y="106"/>
                    </a:lnTo>
                    <a:lnTo>
                      <a:pt x="11" y="103"/>
                    </a:lnTo>
                    <a:lnTo>
                      <a:pt x="12" y="99"/>
                    </a:lnTo>
                    <a:lnTo>
                      <a:pt x="12" y="95"/>
                    </a:lnTo>
                    <a:lnTo>
                      <a:pt x="12" y="91"/>
                    </a:lnTo>
                    <a:lnTo>
                      <a:pt x="12" y="88"/>
                    </a:lnTo>
                    <a:lnTo>
                      <a:pt x="12" y="84"/>
                    </a:lnTo>
                    <a:lnTo>
                      <a:pt x="11" y="80"/>
                    </a:lnTo>
                    <a:lnTo>
                      <a:pt x="11" y="76"/>
                    </a:lnTo>
                    <a:lnTo>
                      <a:pt x="11" y="73"/>
                    </a:lnTo>
                    <a:lnTo>
                      <a:pt x="10" y="69"/>
                    </a:lnTo>
                    <a:lnTo>
                      <a:pt x="10" y="65"/>
                    </a:lnTo>
                    <a:lnTo>
                      <a:pt x="9" y="61"/>
                    </a:lnTo>
                    <a:lnTo>
                      <a:pt x="8" y="58"/>
                    </a:lnTo>
                    <a:lnTo>
                      <a:pt x="7" y="54"/>
                    </a:lnTo>
                    <a:lnTo>
                      <a:pt x="6" y="51"/>
                    </a:lnTo>
                    <a:lnTo>
                      <a:pt x="5" y="47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8" y="45"/>
                    </a:lnTo>
                    <a:lnTo>
                      <a:pt x="10" y="45"/>
                    </a:lnTo>
                    <a:lnTo>
                      <a:pt x="11" y="44"/>
                    </a:lnTo>
                    <a:lnTo>
                      <a:pt x="12" y="43"/>
                    </a:lnTo>
                    <a:lnTo>
                      <a:pt x="13" y="42"/>
                    </a:lnTo>
                    <a:lnTo>
                      <a:pt x="14" y="41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5" y="37"/>
                    </a:lnTo>
                    <a:lnTo>
                      <a:pt x="15" y="36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3" y="32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2" y="28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03" name="Freeform 133"/>
              <p:cNvSpPr>
                <a:spLocks/>
              </p:cNvSpPr>
              <p:nvPr/>
            </p:nvSpPr>
            <p:spPr bwMode="auto">
              <a:xfrm>
                <a:off x="5058" y="1698"/>
                <a:ext cx="366" cy="780"/>
              </a:xfrm>
              <a:custGeom>
                <a:avLst/>
                <a:gdLst>
                  <a:gd name="T0" fmla="*/ 2147483646 w 61"/>
                  <a:gd name="T1" fmla="*/ 2147483646 h 130"/>
                  <a:gd name="T2" fmla="*/ 2147483646 w 61"/>
                  <a:gd name="T3" fmla="*/ 2147483646 h 130"/>
                  <a:gd name="T4" fmla="*/ 2147483646 w 61"/>
                  <a:gd name="T5" fmla="*/ 2147483646 h 130"/>
                  <a:gd name="T6" fmla="*/ 2147483646 w 61"/>
                  <a:gd name="T7" fmla="*/ 2147483646 h 130"/>
                  <a:gd name="T8" fmla="*/ 2147483646 w 61"/>
                  <a:gd name="T9" fmla="*/ 2147483646 h 130"/>
                  <a:gd name="T10" fmla="*/ 2147483646 w 61"/>
                  <a:gd name="T11" fmla="*/ 2147483646 h 130"/>
                  <a:gd name="T12" fmla="*/ 2147483646 w 61"/>
                  <a:gd name="T13" fmla="*/ 2147483646 h 130"/>
                  <a:gd name="T14" fmla="*/ 2147483646 w 61"/>
                  <a:gd name="T15" fmla="*/ 2147483646 h 130"/>
                  <a:gd name="T16" fmla="*/ 2147483646 w 61"/>
                  <a:gd name="T17" fmla="*/ 2147483646 h 130"/>
                  <a:gd name="T18" fmla="*/ 0 w 61"/>
                  <a:gd name="T19" fmla="*/ 2147483646 h 130"/>
                  <a:gd name="T20" fmla="*/ 2147483646 w 61"/>
                  <a:gd name="T21" fmla="*/ 2147483646 h 130"/>
                  <a:gd name="T22" fmla="*/ 2147483646 w 61"/>
                  <a:gd name="T23" fmla="*/ 2147483646 h 130"/>
                  <a:gd name="T24" fmla="*/ 2147483646 w 61"/>
                  <a:gd name="T25" fmla="*/ 2147483646 h 130"/>
                  <a:gd name="T26" fmla="*/ 2147483646 w 61"/>
                  <a:gd name="T27" fmla="*/ 2147483646 h 130"/>
                  <a:gd name="T28" fmla="*/ 2147483646 w 61"/>
                  <a:gd name="T29" fmla="*/ 2147483646 h 130"/>
                  <a:gd name="T30" fmla="*/ 2147483646 w 61"/>
                  <a:gd name="T31" fmla="*/ 2147483646 h 130"/>
                  <a:gd name="T32" fmla="*/ 2147483646 w 61"/>
                  <a:gd name="T33" fmla="*/ 2147483646 h 130"/>
                  <a:gd name="T34" fmla="*/ 2147483646 w 61"/>
                  <a:gd name="T35" fmla="*/ 2147483646 h 130"/>
                  <a:gd name="T36" fmla="*/ 2147483646 w 61"/>
                  <a:gd name="T37" fmla="*/ 2147483646 h 130"/>
                  <a:gd name="T38" fmla="*/ 2147483646 w 61"/>
                  <a:gd name="T39" fmla="*/ 2147483646 h 130"/>
                  <a:gd name="T40" fmla="*/ 2147483646 w 61"/>
                  <a:gd name="T41" fmla="*/ 2147483646 h 130"/>
                  <a:gd name="T42" fmla="*/ 2147483646 w 61"/>
                  <a:gd name="T43" fmla="*/ 2147483646 h 130"/>
                  <a:gd name="T44" fmla="*/ 2147483646 w 61"/>
                  <a:gd name="T45" fmla="*/ 2147483646 h 130"/>
                  <a:gd name="T46" fmla="*/ 2147483646 w 61"/>
                  <a:gd name="T47" fmla="*/ 2147483646 h 130"/>
                  <a:gd name="T48" fmla="*/ 2147483646 w 61"/>
                  <a:gd name="T49" fmla="*/ 2147483646 h 130"/>
                  <a:gd name="T50" fmla="*/ 2147483646 w 61"/>
                  <a:gd name="T51" fmla="*/ 2147483646 h 130"/>
                  <a:gd name="T52" fmla="*/ 2147483646 w 61"/>
                  <a:gd name="T53" fmla="*/ 2147483646 h 130"/>
                  <a:gd name="T54" fmla="*/ 2147483646 w 61"/>
                  <a:gd name="T55" fmla="*/ 2147483646 h 130"/>
                  <a:gd name="T56" fmla="*/ 2147483646 w 61"/>
                  <a:gd name="T57" fmla="*/ 2147483646 h 130"/>
                  <a:gd name="T58" fmla="*/ 2147483646 w 61"/>
                  <a:gd name="T59" fmla="*/ 2147483646 h 130"/>
                  <a:gd name="T60" fmla="*/ 2147483646 w 61"/>
                  <a:gd name="T61" fmla="*/ 2147483646 h 130"/>
                  <a:gd name="T62" fmla="*/ 2147483646 w 61"/>
                  <a:gd name="T63" fmla="*/ 2147483646 h 130"/>
                  <a:gd name="T64" fmla="*/ 2147483646 w 61"/>
                  <a:gd name="T65" fmla="*/ 2147483646 h 130"/>
                  <a:gd name="T66" fmla="*/ 2147483646 w 61"/>
                  <a:gd name="T67" fmla="*/ 2147483646 h 130"/>
                  <a:gd name="T68" fmla="*/ 2147483646 w 61"/>
                  <a:gd name="T69" fmla="*/ 2147483646 h 130"/>
                  <a:gd name="T70" fmla="*/ 2147483646 w 61"/>
                  <a:gd name="T71" fmla="*/ 2147483646 h 130"/>
                  <a:gd name="T72" fmla="*/ 2147483646 w 61"/>
                  <a:gd name="T73" fmla="*/ 2147483646 h 130"/>
                  <a:gd name="T74" fmla="*/ 2147483646 w 61"/>
                  <a:gd name="T75" fmla="*/ 2147483646 h 130"/>
                  <a:gd name="T76" fmla="*/ 2147483646 w 61"/>
                  <a:gd name="T77" fmla="*/ 2147483646 h 130"/>
                  <a:gd name="T78" fmla="*/ 2147483646 w 61"/>
                  <a:gd name="T79" fmla="*/ 2147483646 h 130"/>
                  <a:gd name="T80" fmla="*/ 2147483646 w 61"/>
                  <a:gd name="T81" fmla="*/ 2147483646 h 130"/>
                  <a:gd name="T82" fmla="*/ 2147483646 w 61"/>
                  <a:gd name="T83" fmla="*/ 2147483646 h 130"/>
                  <a:gd name="T84" fmla="*/ 2147483646 w 61"/>
                  <a:gd name="T85" fmla="*/ 2147483646 h 130"/>
                  <a:gd name="T86" fmla="*/ 2147483646 w 61"/>
                  <a:gd name="T87" fmla="*/ 2147483646 h 130"/>
                  <a:gd name="T88" fmla="*/ 2147483646 w 61"/>
                  <a:gd name="T89" fmla="*/ 2147483646 h 130"/>
                  <a:gd name="T90" fmla="*/ 0 w 61"/>
                  <a:gd name="T91" fmla="*/ 2147483646 h 130"/>
                  <a:gd name="T92" fmla="*/ 2147483646 w 61"/>
                  <a:gd name="T93" fmla="*/ 2147483646 h 130"/>
                  <a:gd name="T94" fmla="*/ 2147483646 w 61"/>
                  <a:gd name="T95" fmla="*/ 2147483646 h 130"/>
                  <a:gd name="T96" fmla="*/ 2147483646 w 61"/>
                  <a:gd name="T97" fmla="*/ 2147483646 h 130"/>
                  <a:gd name="T98" fmla="*/ 2147483646 w 61"/>
                  <a:gd name="T99" fmla="*/ 2147483646 h 130"/>
                  <a:gd name="T100" fmla="*/ 2147483646 w 61"/>
                  <a:gd name="T101" fmla="*/ 2147483646 h 130"/>
                  <a:gd name="T102" fmla="*/ 2147483646 w 61"/>
                  <a:gd name="T103" fmla="*/ 2147483646 h 130"/>
                  <a:gd name="T104" fmla="*/ 2147483646 w 61"/>
                  <a:gd name="T105" fmla="*/ 2147483646 h 130"/>
                  <a:gd name="T106" fmla="*/ 2147483646 w 61"/>
                  <a:gd name="T107" fmla="*/ 2147483646 h 130"/>
                  <a:gd name="T108" fmla="*/ 2147483646 w 61"/>
                  <a:gd name="T109" fmla="*/ 2147483646 h 130"/>
                  <a:gd name="T110" fmla="*/ 2147483646 w 61"/>
                  <a:gd name="T111" fmla="*/ 2147483646 h 130"/>
                  <a:gd name="T112" fmla="*/ 2147483646 w 61"/>
                  <a:gd name="T113" fmla="*/ 0 h 13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1"/>
                  <a:gd name="T172" fmla="*/ 0 h 130"/>
                  <a:gd name="T173" fmla="*/ 61 w 61"/>
                  <a:gd name="T174" fmla="*/ 130 h 13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1" h="130">
                    <a:moveTo>
                      <a:pt x="19" y="0"/>
                    </a:moveTo>
                    <a:lnTo>
                      <a:pt x="16" y="1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5" y="26"/>
                    </a:lnTo>
                    <a:lnTo>
                      <a:pt x="24" y="27"/>
                    </a:lnTo>
                    <a:lnTo>
                      <a:pt x="23" y="28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0" y="30"/>
                    </a:lnTo>
                    <a:lnTo>
                      <a:pt x="19" y="30"/>
                    </a:lnTo>
                    <a:lnTo>
                      <a:pt x="17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4" y="35"/>
                    </a:lnTo>
                    <a:lnTo>
                      <a:pt x="7" y="36"/>
                    </a:lnTo>
                    <a:lnTo>
                      <a:pt x="11" y="37"/>
                    </a:lnTo>
                    <a:lnTo>
                      <a:pt x="14" y="38"/>
                    </a:lnTo>
                    <a:lnTo>
                      <a:pt x="18" y="39"/>
                    </a:lnTo>
                    <a:lnTo>
                      <a:pt x="21" y="40"/>
                    </a:lnTo>
                    <a:lnTo>
                      <a:pt x="24" y="42"/>
                    </a:lnTo>
                    <a:lnTo>
                      <a:pt x="27" y="43"/>
                    </a:lnTo>
                    <a:lnTo>
                      <a:pt x="28" y="44"/>
                    </a:lnTo>
                    <a:lnTo>
                      <a:pt x="30" y="45"/>
                    </a:lnTo>
                    <a:lnTo>
                      <a:pt x="31" y="46"/>
                    </a:lnTo>
                    <a:lnTo>
                      <a:pt x="32" y="47"/>
                    </a:lnTo>
                    <a:lnTo>
                      <a:pt x="34" y="48"/>
                    </a:lnTo>
                    <a:lnTo>
                      <a:pt x="35" y="49"/>
                    </a:lnTo>
                    <a:lnTo>
                      <a:pt x="36" y="50"/>
                    </a:lnTo>
                    <a:lnTo>
                      <a:pt x="37" y="52"/>
                    </a:lnTo>
                    <a:lnTo>
                      <a:pt x="37" y="51"/>
                    </a:lnTo>
                    <a:lnTo>
                      <a:pt x="38" y="53"/>
                    </a:lnTo>
                    <a:lnTo>
                      <a:pt x="39" y="54"/>
                    </a:lnTo>
                    <a:lnTo>
                      <a:pt x="40" y="56"/>
                    </a:lnTo>
                    <a:lnTo>
                      <a:pt x="41" y="57"/>
                    </a:lnTo>
                    <a:lnTo>
                      <a:pt x="42" y="59"/>
                    </a:lnTo>
                    <a:lnTo>
                      <a:pt x="43" y="61"/>
                    </a:lnTo>
                    <a:lnTo>
                      <a:pt x="44" y="63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7" y="66"/>
                    </a:lnTo>
                    <a:lnTo>
                      <a:pt x="48" y="66"/>
                    </a:lnTo>
                    <a:lnTo>
                      <a:pt x="49" y="66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2" y="64"/>
                    </a:lnTo>
                    <a:lnTo>
                      <a:pt x="52" y="63"/>
                    </a:lnTo>
                    <a:lnTo>
                      <a:pt x="53" y="62"/>
                    </a:lnTo>
                    <a:lnTo>
                      <a:pt x="54" y="61"/>
                    </a:lnTo>
                    <a:lnTo>
                      <a:pt x="55" y="59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7" y="54"/>
                    </a:lnTo>
                    <a:lnTo>
                      <a:pt x="58" y="53"/>
                    </a:lnTo>
                    <a:lnTo>
                      <a:pt x="58" y="52"/>
                    </a:lnTo>
                    <a:lnTo>
                      <a:pt x="59" y="52"/>
                    </a:lnTo>
                    <a:lnTo>
                      <a:pt x="59" y="51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0" y="55"/>
                    </a:lnTo>
                    <a:lnTo>
                      <a:pt x="59" y="57"/>
                    </a:lnTo>
                    <a:lnTo>
                      <a:pt x="59" y="59"/>
                    </a:lnTo>
                    <a:lnTo>
                      <a:pt x="58" y="61"/>
                    </a:lnTo>
                    <a:lnTo>
                      <a:pt x="58" y="63"/>
                    </a:lnTo>
                    <a:lnTo>
                      <a:pt x="57" y="65"/>
                    </a:lnTo>
                    <a:lnTo>
                      <a:pt x="56" y="67"/>
                    </a:lnTo>
                    <a:lnTo>
                      <a:pt x="55" y="69"/>
                    </a:lnTo>
                    <a:lnTo>
                      <a:pt x="54" y="71"/>
                    </a:lnTo>
                    <a:lnTo>
                      <a:pt x="53" y="73"/>
                    </a:lnTo>
                    <a:lnTo>
                      <a:pt x="52" y="75"/>
                    </a:lnTo>
                    <a:lnTo>
                      <a:pt x="51" y="76"/>
                    </a:lnTo>
                    <a:lnTo>
                      <a:pt x="50" y="77"/>
                    </a:lnTo>
                    <a:lnTo>
                      <a:pt x="48" y="78"/>
                    </a:lnTo>
                    <a:lnTo>
                      <a:pt x="48" y="80"/>
                    </a:lnTo>
                    <a:lnTo>
                      <a:pt x="48" y="82"/>
                    </a:lnTo>
                    <a:lnTo>
                      <a:pt x="48" y="85"/>
                    </a:lnTo>
                    <a:lnTo>
                      <a:pt x="48" y="87"/>
                    </a:lnTo>
                    <a:lnTo>
                      <a:pt x="48" y="89"/>
                    </a:lnTo>
                    <a:lnTo>
                      <a:pt x="47" y="91"/>
                    </a:lnTo>
                    <a:lnTo>
                      <a:pt x="47" y="94"/>
                    </a:lnTo>
                    <a:lnTo>
                      <a:pt x="47" y="96"/>
                    </a:lnTo>
                    <a:lnTo>
                      <a:pt x="46" y="99"/>
                    </a:lnTo>
                    <a:lnTo>
                      <a:pt x="46" y="101"/>
                    </a:lnTo>
                    <a:lnTo>
                      <a:pt x="45" y="103"/>
                    </a:lnTo>
                    <a:lnTo>
                      <a:pt x="44" y="105"/>
                    </a:lnTo>
                    <a:lnTo>
                      <a:pt x="44" y="107"/>
                    </a:lnTo>
                    <a:lnTo>
                      <a:pt x="42" y="110"/>
                    </a:lnTo>
                    <a:lnTo>
                      <a:pt x="42" y="109"/>
                    </a:lnTo>
                    <a:lnTo>
                      <a:pt x="42" y="110"/>
                    </a:lnTo>
                    <a:lnTo>
                      <a:pt x="41" y="111"/>
                    </a:lnTo>
                    <a:lnTo>
                      <a:pt x="41" y="112"/>
                    </a:lnTo>
                    <a:lnTo>
                      <a:pt x="40" y="113"/>
                    </a:lnTo>
                    <a:lnTo>
                      <a:pt x="39" y="114"/>
                    </a:lnTo>
                    <a:lnTo>
                      <a:pt x="39" y="115"/>
                    </a:lnTo>
                    <a:lnTo>
                      <a:pt x="39" y="116"/>
                    </a:lnTo>
                    <a:lnTo>
                      <a:pt x="40" y="115"/>
                    </a:lnTo>
                    <a:lnTo>
                      <a:pt x="41" y="114"/>
                    </a:lnTo>
                    <a:lnTo>
                      <a:pt x="41" y="115"/>
                    </a:lnTo>
                    <a:lnTo>
                      <a:pt x="41" y="114"/>
                    </a:lnTo>
                    <a:lnTo>
                      <a:pt x="42" y="114"/>
                    </a:lnTo>
                    <a:lnTo>
                      <a:pt x="43" y="114"/>
                    </a:lnTo>
                    <a:lnTo>
                      <a:pt x="43" y="115"/>
                    </a:lnTo>
                    <a:lnTo>
                      <a:pt x="44" y="115"/>
                    </a:lnTo>
                    <a:lnTo>
                      <a:pt x="45" y="116"/>
                    </a:lnTo>
                    <a:lnTo>
                      <a:pt x="45" y="117"/>
                    </a:lnTo>
                    <a:lnTo>
                      <a:pt x="46" y="118"/>
                    </a:lnTo>
                    <a:lnTo>
                      <a:pt x="47" y="120"/>
                    </a:lnTo>
                    <a:lnTo>
                      <a:pt x="48" y="122"/>
                    </a:lnTo>
                    <a:lnTo>
                      <a:pt x="49" y="123"/>
                    </a:lnTo>
                    <a:lnTo>
                      <a:pt x="49" y="125"/>
                    </a:lnTo>
                    <a:lnTo>
                      <a:pt x="50" y="127"/>
                    </a:lnTo>
                    <a:lnTo>
                      <a:pt x="50" y="128"/>
                    </a:lnTo>
                    <a:lnTo>
                      <a:pt x="50" y="129"/>
                    </a:lnTo>
                    <a:lnTo>
                      <a:pt x="51" y="129"/>
                    </a:lnTo>
                    <a:lnTo>
                      <a:pt x="51" y="130"/>
                    </a:lnTo>
                    <a:lnTo>
                      <a:pt x="51" y="129"/>
                    </a:lnTo>
                    <a:lnTo>
                      <a:pt x="51" y="128"/>
                    </a:lnTo>
                    <a:lnTo>
                      <a:pt x="50" y="126"/>
                    </a:lnTo>
                    <a:lnTo>
                      <a:pt x="50" y="125"/>
                    </a:lnTo>
                    <a:lnTo>
                      <a:pt x="49" y="123"/>
                    </a:lnTo>
                    <a:lnTo>
                      <a:pt x="48" y="121"/>
                    </a:lnTo>
                    <a:lnTo>
                      <a:pt x="48" y="120"/>
                    </a:lnTo>
                    <a:lnTo>
                      <a:pt x="47" y="118"/>
                    </a:lnTo>
                    <a:lnTo>
                      <a:pt x="46" y="117"/>
                    </a:lnTo>
                    <a:lnTo>
                      <a:pt x="46" y="116"/>
                    </a:lnTo>
                    <a:lnTo>
                      <a:pt x="45" y="116"/>
                    </a:lnTo>
                    <a:lnTo>
                      <a:pt x="45" y="115"/>
                    </a:lnTo>
                    <a:lnTo>
                      <a:pt x="44" y="115"/>
                    </a:lnTo>
                    <a:lnTo>
                      <a:pt x="44" y="114"/>
                    </a:lnTo>
                    <a:lnTo>
                      <a:pt x="43" y="114"/>
                    </a:lnTo>
                    <a:lnTo>
                      <a:pt x="42" y="114"/>
                    </a:lnTo>
                    <a:lnTo>
                      <a:pt x="41" y="114"/>
                    </a:lnTo>
                    <a:lnTo>
                      <a:pt x="40" y="114"/>
                    </a:lnTo>
                    <a:lnTo>
                      <a:pt x="39" y="115"/>
                    </a:lnTo>
                    <a:lnTo>
                      <a:pt x="40" y="115"/>
                    </a:lnTo>
                    <a:lnTo>
                      <a:pt x="40" y="114"/>
                    </a:lnTo>
                    <a:lnTo>
                      <a:pt x="40" y="115"/>
                    </a:lnTo>
                    <a:lnTo>
                      <a:pt x="40" y="114"/>
                    </a:lnTo>
                    <a:lnTo>
                      <a:pt x="40" y="113"/>
                    </a:lnTo>
                    <a:lnTo>
                      <a:pt x="41" y="112"/>
                    </a:lnTo>
                    <a:lnTo>
                      <a:pt x="42" y="112"/>
                    </a:lnTo>
                    <a:lnTo>
                      <a:pt x="42" y="111"/>
                    </a:lnTo>
                    <a:lnTo>
                      <a:pt x="43" y="110"/>
                    </a:lnTo>
                    <a:lnTo>
                      <a:pt x="44" y="108"/>
                    </a:lnTo>
                    <a:lnTo>
                      <a:pt x="45" y="106"/>
                    </a:lnTo>
                    <a:lnTo>
                      <a:pt x="46" y="103"/>
                    </a:lnTo>
                    <a:lnTo>
                      <a:pt x="46" y="101"/>
                    </a:lnTo>
                    <a:lnTo>
                      <a:pt x="47" y="99"/>
                    </a:lnTo>
                    <a:lnTo>
                      <a:pt x="47" y="96"/>
                    </a:lnTo>
                    <a:lnTo>
                      <a:pt x="48" y="94"/>
                    </a:lnTo>
                    <a:lnTo>
                      <a:pt x="48" y="92"/>
                    </a:lnTo>
                    <a:lnTo>
                      <a:pt x="48" y="89"/>
                    </a:lnTo>
                    <a:lnTo>
                      <a:pt x="48" y="87"/>
                    </a:lnTo>
                    <a:lnTo>
                      <a:pt x="48" y="85"/>
                    </a:lnTo>
                    <a:lnTo>
                      <a:pt x="49" y="82"/>
                    </a:lnTo>
                    <a:lnTo>
                      <a:pt x="49" y="80"/>
                    </a:lnTo>
                    <a:lnTo>
                      <a:pt x="49" y="79"/>
                    </a:lnTo>
                    <a:lnTo>
                      <a:pt x="50" y="78"/>
                    </a:lnTo>
                    <a:lnTo>
                      <a:pt x="51" y="76"/>
                    </a:lnTo>
                    <a:lnTo>
                      <a:pt x="52" y="75"/>
                    </a:lnTo>
                    <a:lnTo>
                      <a:pt x="53" y="75"/>
                    </a:lnTo>
                    <a:lnTo>
                      <a:pt x="54" y="73"/>
                    </a:lnTo>
                    <a:lnTo>
                      <a:pt x="55" y="71"/>
                    </a:lnTo>
                    <a:lnTo>
                      <a:pt x="56" y="70"/>
                    </a:lnTo>
                    <a:lnTo>
                      <a:pt x="57" y="68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59" y="62"/>
                    </a:lnTo>
                    <a:lnTo>
                      <a:pt x="60" y="60"/>
                    </a:lnTo>
                    <a:lnTo>
                      <a:pt x="60" y="57"/>
                    </a:lnTo>
                    <a:lnTo>
                      <a:pt x="60" y="55"/>
                    </a:lnTo>
                    <a:lnTo>
                      <a:pt x="61" y="54"/>
                    </a:lnTo>
                    <a:lnTo>
                      <a:pt x="61" y="52"/>
                    </a:lnTo>
                    <a:lnTo>
                      <a:pt x="61" y="50"/>
                    </a:lnTo>
                    <a:lnTo>
                      <a:pt x="60" y="50"/>
                    </a:lnTo>
                    <a:lnTo>
                      <a:pt x="59" y="50"/>
                    </a:lnTo>
                    <a:lnTo>
                      <a:pt x="58" y="51"/>
                    </a:lnTo>
                    <a:lnTo>
                      <a:pt x="58" y="52"/>
                    </a:lnTo>
                    <a:lnTo>
                      <a:pt x="57" y="53"/>
                    </a:lnTo>
                    <a:lnTo>
                      <a:pt x="57" y="54"/>
                    </a:lnTo>
                    <a:lnTo>
                      <a:pt x="56" y="56"/>
                    </a:lnTo>
                    <a:lnTo>
                      <a:pt x="55" y="57"/>
                    </a:lnTo>
                    <a:lnTo>
                      <a:pt x="54" y="59"/>
                    </a:lnTo>
                    <a:lnTo>
                      <a:pt x="54" y="60"/>
                    </a:lnTo>
                    <a:lnTo>
                      <a:pt x="53" y="62"/>
                    </a:lnTo>
                    <a:lnTo>
                      <a:pt x="52" y="63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51" y="64"/>
                    </a:lnTo>
                    <a:lnTo>
                      <a:pt x="50" y="65"/>
                    </a:lnTo>
                    <a:lnTo>
                      <a:pt x="49" y="65"/>
                    </a:lnTo>
                    <a:lnTo>
                      <a:pt x="48" y="65"/>
                    </a:lnTo>
                    <a:lnTo>
                      <a:pt x="47" y="66"/>
                    </a:lnTo>
                    <a:lnTo>
                      <a:pt x="46" y="65"/>
                    </a:lnTo>
                    <a:lnTo>
                      <a:pt x="46" y="64"/>
                    </a:lnTo>
                    <a:lnTo>
                      <a:pt x="45" y="62"/>
                    </a:lnTo>
                    <a:lnTo>
                      <a:pt x="44" y="60"/>
                    </a:lnTo>
                    <a:lnTo>
                      <a:pt x="43" y="59"/>
                    </a:lnTo>
                    <a:lnTo>
                      <a:pt x="42" y="57"/>
                    </a:lnTo>
                    <a:lnTo>
                      <a:pt x="41" y="55"/>
                    </a:lnTo>
                    <a:lnTo>
                      <a:pt x="40" y="54"/>
                    </a:lnTo>
                    <a:lnTo>
                      <a:pt x="39" y="52"/>
                    </a:lnTo>
                    <a:lnTo>
                      <a:pt x="38" y="51"/>
                    </a:lnTo>
                    <a:lnTo>
                      <a:pt x="36" y="50"/>
                    </a:lnTo>
                    <a:lnTo>
                      <a:pt x="35" y="49"/>
                    </a:lnTo>
                    <a:lnTo>
                      <a:pt x="34" y="47"/>
                    </a:lnTo>
                    <a:lnTo>
                      <a:pt x="33" y="46"/>
                    </a:lnTo>
                    <a:lnTo>
                      <a:pt x="31" y="45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7" y="43"/>
                    </a:lnTo>
                    <a:lnTo>
                      <a:pt x="24" y="41"/>
                    </a:lnTo>
                    <a:lnTo>
                      <a:pt x="21" y="40"/>
                    </a:lnTo>
                    <a:lnTo>
                      <a:pt x="18" y="39"/>
                    </a:lnTo>
                    <a:lnTo>
                      <a:pt x="15" y="38"/>
                    </a:lnTo>
                    <a:lnTo>
                      <a:pt x="11" y="37"/>
                    </a:lnTo>
                    <a:lnTo>
                      <a:pt x="8" y="36"/>
                    </a:lnTo>
                    <a:lnTo>
                      <a:pt x="4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4" y="32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2" y="29"/>
                    </a:lnTo>
                    <a:lnTo>
                      <a:pt x="23" y="28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7" y="24"/>
                    </a:lnTo>
                    <a:lnTo>
                      <a:pt x="28" y="23"/>
                    </a:lnTo>
                    <a:lnTo>
                      <a:pt x="29" y="22"/>
                    </a:lnTo>
                    <a:lnTo>
                      <a:pt x="29" y="20"/>
                    </a:lnTo>
                    <a:lnTo>
                      <a:pt x="30" y="18"/>
                    </a:lnTo>
                    <a:lnTo>
                      <a:pt x="30" y="17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5" y="8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04" name="Freeform 134"/>
              <p:cNvSpPr>
                <a:spLocks/>
              </p:cNvSpPr>
              <p:nvPr/>
            </p:nvSpPr>
            <p:spPr bwMode="auto">
              <a:xfrm>
                <a:off x="5214" y="2478"/>
                <a:ext cx="324" cy="462"/>
              </a:xfrm>
              <a:custGeom>
                <a:avLst/>
                <a:gdLst>
                  <a:gd name="T0" fmla="*/ 2147483646 w 54"/>
                  <a:gd name="T1" fmla="*/ 2147483646 h 77"/>
                  <a:gd name="T2" fmla="*/ 2147483646 w 54"/>
                  <a:gd name="T3" fmla="*/ 2147483646 h 77"/>
                  <a:gd name="T4" fmla="*/ 2147483646 w 54"/>
                  <a:gd name="T5" fmla="*/ 2147483646 h 77"/>
                  <a:gd name="T6" fmla="*/ 2147483646 w 54"/>
                  <a:gd name="T7" fmla="*/ 2147483646 h 77"/>
                  <a:gd name="T8" fmla="*/ 2147483646 w 54"/>
                  <a:gd name="T9" fmla="*/ 2147483646 h 77"/>
                  <a:gd name="T10" fmla="*/ 2147483646 w 54"/>
                  <a:gd name="T11" fmla="*/ 2147483646 h 77"/>
                  <a:gd name="T12" fmla="*/ 2147483646 w 54"/>
                  <a:gd name="T13" fmla="*/ 2147483646 h 77"/>
                  <a:gd name="T14" fmla="*/ 2147483646 w 54"/>
                  <a:gd name="T15" fmla="*/ 2147483646 h 77"/>
                  <a:gd name="T16" fmla="*/ 2147483646 w 54"/>
                  <a:gd name="T17" fmla="*/ 2147483646 h 77"/>
                  <a:gd name="T18" fmla="*/ 2147483646 w 54"/>
                  <a:gd name="T19" fmla="*/ 2147483646 h 77"/>
                  <a:gd name="T20" fmla="*/ 2147483646 w 54"/>
                  <a:gd name="T21" fmla="*/ 2147483646 h 77"/>
                  <a:gd name="T22" fmla="*/ 2147483646 w 54"/>
                  <a:gd name="T23" fmla="*/ 2147483646 h 77"/>
                  <a:gd name="T24" fmla="*/ 2147483646 w 54"/>
                  <a:gd name="T25" fmla="*/ 2147483646 h 77"/>
                  <a:gd name="T26" fmla="*/ 2147483646 w 54"/>
                  <a:gd name="T27" fmla="*/ 2147483646 h 77"/>
                  <a:gd name="T28" fmla="*/ 2147483646 w 54"/>
                  <a:gd name="T29" fmla="*/ 2147483646 h 77"/>
                  <a:gd name="T30" fmla="*/ 2147483646 w 54"/>
                  <a:gd name="T31" fmla="*/ 2147483646 h 77"/>
                  <a:gd name="T32" fmla="*/ 2147483646 w 54"/>
                  <a:gd name="T33" fmla="*/ 2147483646 h 77"/>
                  <a:gd name="T34" fmla="*/ 2147483646 w 54"/>
                  <a:gd name="T35" fmla="*/ 2147483646 h 77"/>
                  <a:gd name="T36" fmla="*/ 2147483646 w 54"/>
                  <a:gd name="T37" fmla="*/ 2147483646 h 77"/>
                  <a:gd name="T38" fmla="*/ 2147483646 w 54"/>
                  <a:gd name="T39" fmla="*/ 2147483646 h 77"/>
                  <a:gd name="T40" fmla="*/ 2147483646 w 54"/>
                  <a:gd name="T41" fmla="*/ 2147483646 h 77"/>
                  <a:gd name="T42" fmla="*/ 2147483646 w 54"/>
                  <a:gd name="T43" fmla="*/ 2147483646 h 77"/>
                  <a:gd name="T44" fmla="*/ 2147483646 w 54"/>
                  <a:gd name="T45" fmla="*/ 2147483646 h 77"/>
                  <a:gd name="T46" fmla="*/ 2147483646 w 54"/>
                  <a:gd name="T47" fmla="*/ 2147483646 h 77"/>
                  <a:gd name="T48" fmla="*/ 2147483646 w 54"/>
                  <a:gd name="T49" fmla="*/ 2147483646 h 77"/>
                  <a:gd name="T50" fmla="*/ 2147483646 w 54"/>
                  <a:gd name="T51" fmla="*/ 2147483646 h 77"/>
                  <a:gd name="T52" fmla="*/ 2147483646 w 54"/>
                  <a:gd name="T53" fmla="*/ 2147483646 h 77"/>
                  <a:gd name="T54" fmla="*/ 2147483646 w 54"/>
                  <a:gd name="T55" fmla="*/ 2147483646 h 77"/>
                  <a:gd name="T56" fmla="*/ 2147483646 w 54"/>
                  <a:gd name="T57" fmla="*/ 2147483646 h 77"/>
                  <a:gd name="T58" fmla="*/ 2147483646 w 54"/>
                  <a:gd name="T59" fmla="*/ 2147483646 h 77"/>
                  <a:gd name="T60" fmla="*/ 2147483646 w 54"/>
                  <a:gd name="T61" fmla="*/ 2147483646 h 77"/>
                  <a:gd name="T62" fmla="*/ 2147483646 w 54"/>
                  <a:gd name="T63" fmla="*/ 2147483646 h 77"/>
                  <a:gd name="T64" fmla="*/ 2147483646 w 54"/>
                  <a:gd name="T65" fmla="*/ 2147483646 h 77"/>
                  <a:gd name="T66" fmla="*/ 2147483646 w 54"/>
                  <a:gd name="T67" fmla="*/ 2147483646 h 77"/>
                  <a:gd name="T68" fmla="*/ 2147483646 w 54"/>
                  <a:gd name="T69" fmla="*/ 2147483646 h 77"/>
                  <a:gd name="T70" fmla="*/ 2147483646 w 54"/>
                  <a:gd name="T71" fmla="*/ 2147483646 h 77"/>
                  <a:gd name="T72" fmla="*/ 2147483646 w 54"/>
                  <a:gd name="T73" fmla="*/ 2147483646 h 77"/>
                  <a:gd name="T74" fmla="*/ 2147483646 w 54"/>
                  <a:gd name="T75" fmla="*/ 2147483646 h 77"/>
                  <a:gd name="T76" fmla="*/ 2147483646 w 54"/>
                  <a:gd name="T77" fmla="*/ 2147483646 h 77"/>
                  <a:gd name="T78" fmla="*/ 2147483646 w 54"/>
                  <a:gd name="T79" fmla="*/ 2147483646 h 77"/>
                  <a:gd name="T80" fmla="*/ 2147483646 w 54"/>
                  <a:gd name="T81" fmla="*/ 2147483646 h 77"/>
                  <a:gd name="T82" fmla="*/ 2147483646 w 54"/>
                  <a:gd name="T83" fmla="*/ 2147483646 h 77"/>
                  <a:gd name="T84" fmla="*/ 2147483646 w 54"/>
                  <a:gd name="T85" fmla="*/ 2147483646 h 77"/>
                  <a:gd name="T86" fmla="*/ 2147483646 w 54"/>
                  <a:gd name="T87" fmla="*/ 2147483646 h 77"/>
                  <a:gd name="T88" fmla="*/ 2147483646 w 54"/>
                  <a:gd name="T89" fmla="*/ 2147483646 h 77"/>
                  <a:gd name="T90" fmla="*/ 2147483646 w 54"/>
                  <a:gd name="T91" fmla="*/ 2147483646 h 77"/>
                  <a:gd name="T92" fmla="*/ 2147483646 w 54"/>
                  <a:gd name="T93" fmla="*/ 2147483646 h 77"/>
                  <a:gd name="T94" fmla="*/ 2147483646 w 54"/>
                  <a:gd name="T95" fmla="*/ 2147483646 h 77"/>
                  <a:gd name="T96" fmla="*/ 2147483646 w 54"/>
                  <a:gd name="T97" fmla="*/ 2147483646 h 77"/>
                  <a:gd name="T98" fmla="*/ 2147483646 w 54"/>
                  <a:gd name="T99" fmla="*/ 2147483646 h 77"/>
                  <a:gd name="T100" fmla="*/ 2147483646 w 54"/>
                  <a:gd name="T101" fmla="*/ 2147483646 h 7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4"/>
                  <a:gd name="T154" fmla="*/ 0 h 77"/>
                  <a:gd name="T155" fmla="*/ 54 w 54"/>
                  <a:gd name="T156" fmla="*/ 77 h 7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4" h="77">
                    <a:moveTo>
                      <a:pt x="25" y="0"/>
                    </a:moveTo>
                    <a:lnTo>
                      <a:pt x="25" y="1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4" y="10"/>
                    </a:lnTo>
                    <a:lnTo>
                      <a:pt x="36" y="12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42" y="18"/>
                    </a:lnTo>
                    <a:lnTo>
                      <a:pt x="44" y="20"/>
                    </a:lnTo>
                    <a:lnTo>
                      <a:pt x="45" y="22"/>
                    </a:lnTo>
                    <a:lnTo>
                      <a:pt x="46" y="24"/>
                    </a:lnTo>
                    <a:lnTo>
                      <a:pt x="48" y="27"/>
                    </a:lnTo>
                    <a:lnTo>
                      <a:pt x="48" y="28"/>
                    </a:lnTo>
                    <a:lnTo>
                      <a:pt x="49" y="29"/>
                    </a:lnTo>
                    <a:lnTo>
                      <a:pt x="50" y="30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51" y="33"/>
                    </a:lnTo>
                    <a:lnTo>
                      <a:pt x="51" y="35"/>
                    </a:lnTo>
                    <a:lnTo>
                      <a:pt x="52" y="37"/>
                    </a:lnTo>
                    <a:lnTo>
                      <a:pt x="52" y="39"/>
                    </a:lnTo>
                    <a:lnTo>
                      <a:pt x="53" y="41"/>
                    </a:lnTo>
                    <a:lnTo>
                      <a:pt x="53" y="43"/>
                    </a:lnTo>
                    <a:lnTo>
                      <a:pt x="53" y="45"/>
                    </a:lnTo>
                    <a:lnTo>
                      <a:pt x="53" y="47"/>
                    </a:lnTo>
                    <a:lnTo>
                      <a:pt x="54" y="49"/>
                    </a:lnTo>
                    <a:lnTo>
                      <a:pt x="54" y="51"/>
                    </a:lnTo>
                    <a:lnTo>
                      <a:pt x="53" y="53"/>
                    </a:lnTo>
                    <a:lnTo>
                      <a:pt x="53" y="55"/>
                    </a:lnTo>
                    <a:lnTo>
                      <a:pt x="53" y="57"/>
                    </a:lnTo>
                    <a:lnTo>
                      <a:pt x="52" y="58"/>
                    </a:lnTo>
                    <a:lnTo>
                      <a:pt x="52" y="60"/>
                    </a:lnTo>
                    <a:lnTo>
                      <a:pt x="51" y="61"/>
                    </a:lnTo>
                    <a:lnTo>
                      <a:pt x="50" y="62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6" y="65"/>
                    </a:lnTo>
                    <a:lnTo>
                      <a:pt x="45" y="66"/>
                    </a:lnTo>
                    <a:lnTo>
                      <a:pt x="43" y="66"/>
                    </a:lnTo>
                    <a:lnTo>
                      <a:pt x="42" y="66"/>
                    </a:lnTo>
                    <a:lnTo>
                      <a:pt x="40" y="66"/>
                    </a:lnTo>
                    <a:lnTo>
                      <a:pt x="39" y="67"/>
                    </a:lnTo>
                    <a:lnTo>
                      <a:pt x="37" y="66"/>
                    </a:lnTo>
                    <a:lnTo>
                      <a:pt x="36" y="66"/>
                    </a:lnTo>
                    <a:lnTo>
                      <a:pt x="34" y="66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30" y="64"/>
                    </a:lnTo>
                    <a:lnTo>
                      <a:pt x="29" y="64"/>
                    </a:lnTo>
                    <a:lnTo>
                      <a:pt x="27" y="63"/>
                    </a:lnTo>
                    <a:lnTo>
                      <a:pt x="26" y="62"/>
                    </a:lnTo>
                    <a:lnTo>
                      <a:pt x="24" y="61"/>
                    </a:lnTo>
                    <a:lnTo>
                      <a:pt x="23" y="60"/>
                    </a:lnTo>
                    <a:lnTo>
                      <a:pt x="22" y="59"/>
                    </a:lnTo>
                    <a:lnTo>
                      <a:pt x="20" y="58"/>
                    </a:lnTo>
                    <a:lnTo>
                      <a:pt x="19" y="57"/>
                    </a:lnTo>
                    <a:lnTo>
                      <a:pt x="18" y="56"/>
                    </a:lnTo>
                    <a:lnTo>
                      <a:pt x="17" y="55"/>
                    </a:lnTo>
                    <a:lnTo>
                      <a:pt x="16" y="54"/>
                    </a:lnTo>
                    <a:lnTo>
                      <a:pt x="15" y="53"/>
                    </a:lnTo>
                    <a:lnTo>
                      <a:pt x="14" y="51"/>
                    </a:lnTo>
                    <a:lnTo>
                      <a:pt x="13" y="50"/>
                    </a:lnTo>
                    <a:lnTo>
                      <a:pt x="12" y="49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10" y="46"/>
                    </a:lnTo>
                    <a:lnTo>
                      <a:pt x="10" y="49"/>
                    </a:lnTo>
                    <a:lnTo>
                      <a:pt x="10" y="51"/>
                    </a:lnTo>
                    <a:lnTo>
                      <a:pt x="10" y="53"/>
                    </a:lnTo>
                    <a:lnTo>
                      <a:pt x="10" y="55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7"/>
                    </a:lnTo>
                    <a:lnTo>
                      <a:pt x="9" y="68"/>
                    </a:lnTo>
                    <a:lnTo>
                      <a:pt x="9" y="69"/>
                    </a:lnTo>
                    <a:lnTo>
                      <a:pt x="9" y="70"/>
                    </a:lnTo>
                    <a:lnTo>
                      <a:pt x="8" y="71"/>
                    </a:lnTo>
                    <a:lnTo>
                      <a:pt x="8" y="72"/>
                    </a:lnTo>
                    <a:lnTo>
                      <a:pt x="7" y="72"/>
                    </a:lnTo>
                    <a:lnTo>
                      <a:pt x="7" y="73"/>
                    </a:lnTo>
                    <a:lnTo>
                      <a:pt x="6" y="74"/>
                    </a:lnTo>
                    <a:lnTo>
                      <a:pt x="5" y="74"/>
                    </a:lnTo>
                    <a:lnTo>
                      <a:pt x="4" y="75"/>
                    </a:lnTo>
                    <a:lnTo>
                      <a:pt x="3" y="76"/>
                    </a:lnTo>
                    <a:lnTo>
                      <a:pt x="2" y="76"/>
                    </a:lnTo>
                    <a:lnTo>
                      <a:pt x="1" y="76"/>
                    </a:lnTo>
                    <a:lnTo>
                      <a:pt x="0" y="77"/>
                    </a:lnTo>
                    <a:lnTo>
                      <a:pt x="1" y="77"/>
                    </a:lnTo>
                    <a:lnTo>
                      <a:pt x="2" y="77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5" y="75"/>
                    </a:lnTo>
                    <a:lnTo>
                      <a:pt x="6" y="74"/>
                    </a:lnTo>
                    <a:lnTo>
                      <a:pt x="7" y="74"/>
                    </a:lnTo>
                    <a:lnTo>
                      <a:pt x="8" y="73"/>
                    </a:lnTo>
                    <a:lnTo>
                      <a:pt x="8" y="72"/>
                    </a:lnTo>
                    <a:lnTo>
                      <a:pt x="9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8"/>
                    </a:lnTo>
                    <a:lnTo>
                      <a:pt x="10" y="67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0" y="51"/>
                    </a:lnTo>
                    <a:lnTo>
                      <a:pt x="10" y="49"/>
                    </a:lnTo>
                    <a:lnTo>
                      <a:pt x="10" y="47"/>
                    </a:lnTo>
                    <a:lnTo>
                      <a:pt x="11" y="48"/>
                    </a:lnTo>
                    <a:lnTo>
                      <a:pt x="12" y="49"/>
                    </a:lnTo>
                    <a:lnTo>
                      <a:pt x="12" y="51"/>
                    </a:lnTo>
                    <a:lnTo>
                      <a:pt x="13" y="52"/>
                    </a:lnTo>
                    <a:lnTo>
                      <a:pt x="14" y="53"/>
                    </a:lnTo>
                    <a:lnTo>
                      <a:pt x="15" y="54"/>
                    </a:lnTo>
                    <a:lnTo>
                      <a:pt x="16" y="55"/>
                    </a:lnTo>
                    <a:lnTo>
                      <a:pt x="18" y="57"/>
                    </a:lnTo>
                    <a:lnTo>
                      <a:pt x="19" y="58"/>
                    </a:lnTo>
                    <a:lnTo>
                      <a:pt x="20" y="59"/>
                    </a:lnTo>
                    <a:lnTo>
                      <a:pt x="21" y="60"/>
                    </a:lnTo>
                    <a:lnTo>
                      <a:pt x="23" y="61"/>
                    </a:lnTo>
                    <a:lnTo>
                      <a:pt x="24" y="62"/>
                    </a:lnTo>
                    <a:lnTo>
                      <a:pt x="25" y="63"/>
                    </a:lnTo>
                    <a:lnTo>
                      <a:pt x="27" y="64"/>
                    </a:lnTo>
                    <a:lnTo>
                      <a:pt x="28" y="64"/>
                    </a:lnTo>
                    <a:lnTo>
                      <a:pt x="30" y="65"/>
                    </a:lnTo>
                    <a:lnTo>
                      <a:pt x="31" y="66"/>
                    </a:lnTo>
                    <a:lnTo>
                      <a:pt x="33" y="66"/>
                    </a:lnTo>
                    <a:lnTo>
                      <a:pt x="34" y="67"/>
                    </a:lnTo>
                    <a:lnTo>
                      <a:pt x="36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40" y="67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5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2" y="62"/>
                    </a:lnTo>
                    <a:lnTo>
                      <a:pt x="52" y="60"/>
                    </a:lnTo>
                    <a:lnTo>
                      <a:pt x="53" y="59"/>
                    </a:lnTo>
                    <a:lnTo>
                      <a:pt x="54" y="57"/>
                    </a:lnTo>
                    <a:lnTo>
                      <a:pt x="54" y="55"/>
                    </a:lnTo>
                    <a:lnTo>
                      <a:pt x="54" y="53"/>
                    </a:lnTo>
                    <a:lnTo>
                      <a:pt x="54" y="51"/>
                    </a:lnTo>
                    <a:lnTo>
                      <a:pt x="54" y="49"/>
                    </a:lnTo>
                    <a:lnTo>
                      <a:pt x="54" y="47"/>
                    </a:lnTo>
                    <a:lnTo>
                      <a:pt x="54" y="45"/>
                    </a:lnTo>
                    <a:lnTo>
                      <a:pt x="54" y="43"/>
                    </a:lnTo>
                    <a:lnTo>
                      <a:pt x="53" y="40"/>
                    </a:lnTo>
                    <a:lnTo>
                      <a:pt x="53" y="38"/>
                    </a:lnTo>
                    <a:lnTo>
                      <a:pt x="52" y="37"/>
                    </a:lnTo>
                    <a:lnTo>
                      <a:pt x="52" y="35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0" y="30"/>
                    </a:lnTo>
                    <a:lnTo>
                      <a:pt x="50" y="29"/>
                    </a:lnTo>
                    <a:lnTo>
                      <a:pt x="49" y="27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3" y="18"/>
                    </a:lnTo>
                    <a:lnTo>
                      <a:pt x="41" y="16"/>
                    </a:lnTo>
                    <a:lnTo>
                      <a:pt x="40" y="14"/>
                    </a:lnTo>
                    <a:lnTo>
                      <a:pt x="36" y="11"/>
                    </a:lnTo>
                    <a:lnTo>
                      <a:pt x="35" y="10"/>
                    </a:lnTo>
                    <a:lnTo>
                      <a:pt x="31" y="6"/>
                    </a:lnTo>
                    <a:lnTo>
                      <a:pt x="29" y="4"/>
                    </a:lnTo>
                    <a:lnTo>
                      <a:pt x="27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05" name="Freeform 135"/>
              <p:cNvSpPr>
                <a:spLocks/>
              </p:cNvSpPr>
              <p:nvPr/>
            </p:nvSpPr>
            <p:spPr bwMode="auto">
              <a:xfrm>
                <a:off x="5238" y="2652"/>
                <a:ext cx="36" cy="66"/>
              </a:xfrm>
              <a:custGeom>
                <a:avLst/>
                <a:gdLst>
                  <a:gd name="T0" fmla="*/ 2147483646 w 6"/>
                  <a:gd name="T1" fmla="*/ 2147483646 h 11"/>
                  <a:gd name="T2" fmla="*/ 2147483646 w 6"/>
                  <a:gd name="T3" fmla="*/ 2147483646 h 11"/>
                  <a:gd name="T4" fmla="*/ 2147483646 w 6"/>
                  <a:gd name="T5" fmla="*/ 2147483646 h 11"/>
                  <a:gd name="T6" fmla="*/ 2147483646 w 6"/>
                  <a:gd name="T7" fmla="*/ 2147483646 h 11"/>
                  <a:gd name="T8" fmla="*/ 2147483646 w 6"/>
                  <a:gd name="T9" fmla="*/ 2147483646 h 11"/>
                  <a:gd name="T10" fmla="*/ 2147483646 w 6"/>
                  <a:gd name="T11" fmla="*/ 2147483646 h 11"/>
                  <a:gd name="T12" fmla="*/ 2147483646 w 6"/>
                  <a:gd name="T13" fmla="*/ 2147483646 h 11"/>
                  <a:gd name="T14" fmla="*/ 2147483646 w 6"/>
                  <a:gd name="T15" fmla="*/ 2147483646 h 11"/>
                  <a:gd name="T16" fmla="*/ 2147483646 w 6"/>
                  <a:gd name="T17" fmla="*/ 0 h 11"/>
                  <a:gd name="T18" fmla="*/ 0 w 6"/>
                  <a:gd name="T19" fmla="*/ 0 h 11"/>
                  <a:gd name="T20" fmla="*/ 0 w 6"/>
                  <a:gd name="T21" fmla="*/ 2147483646 h 11"/>
                  <a:gd name="T22" fmla="*/ 0 w 6"/>
                  <a:gd name="T23" fmla="*/ 2147483646 h 11"/>
                  <a:gd name="T24" fmla="*/ 2147483646 w 6"/>
                  <a:gd name="T25" fmla="*/ 2147483646 h 11"/>
                  <a:gd name="T26" fmla="*/ 2147483646 w 6"/>
                  <a:gd name="T27" fmla="*/ 2147483646 h 11"/>
                  <a:gd name="T28" fmla="*/ 2147483646 w 6"/>
                  <a:gd name="T29" fmla="*/ 2147483646 h 11"/>
                  <a:gd name="T30" fmla="*/ 2147483646 w 6"/>
                  <a:gd name="T31" fmla="*/ 2147483646 h 11"/>
                  <a:gd name="T32" fmla="*/ 2147483646 w 6"/>
                  <a:gd name="T33" fmla="*/ 2147483646 h 11"/>
                  <a:gd name="T34" fmla="*/ 2147483646 w 6"/>
                  <a:gd name="T35" fmla="*/ 2147483646 h 11"/>
                  <a:gd name="T36" fmla="*/ 2147483646 w 6"/>
                  <a:gd name="T37" fmla="*/ 2147483646 h 11"/>
                  <a:gd name="T38" fmla="*/ 2147483646 w 6"/>
                  <a:gd name="T39" fmla="*/ 2147483646 h 11"/>
                  <a:gd name="T40" fmla="*/ 2147483646 w 6"/>
                  <a:gd name="T41" fmla="*/ 2147483646 h 11"/>
                  <a:gd name="T42" fmla="*/ 2147483646 w 6"/>
                  <a:gd name="T43" fmla="*/ 2147483646 h 11"/>
                  <a:gd name="T44" fmla="*/ 2147483646 w 6"/>
                  <a:gd name="T45" fmla="*/ 2147483646 h 11"/>
                  <a:gd name="T46" fmla="*/ 2147483646 w 6"/>
                  <a:gd name="T47" fmla="*/ 2147483646 h 11"/>
                  <a:gd name="T48" fmla="*/ 2147483646 w 6"/>
                  <a:gd name="T49" fmla="*/ 2147483646 h 11"/>
                  <a:gd name="T50" fmla="*/ 2147483646 w 6"/>
                  <a:gd name="T51" fmla="*/ 2147483646 h 11"/>
                  <a:gd name="T52" fmla="*/ 2147483646 w 6"/>
                  <a:gd name="T53" fmla="*/ 2147483646 h 11"/>
                  <a:gd name="T54" fmla="*/ 2147483646 w 6"/>
                  <a:gd name="T55" fmla="*/ 2147483646 h 11"/>
                  <a:gd name="T56" fmla="*/ 2147483646 w 6"/>
                  <a:gd name="T57" fmla="*/ 0 h 11"/>
                  <a:gd name="T58" fmla="*/ 2147483646 w 6"/>
                  <a:gd name="T59" fmla="*/ 0 h 11"/>
                  <a:gd name="T60" fmla="*/ 2147483646 w 6"/>
                  <a:gd name="T61" fmla="*/ 2147483646 h 11"/>
                  <a:gd name="T62" fmla="*/ 2147483646 w 6"/>
                  <a:gd name="T63" fmla="*/ 2147483646 h 11"/>
                  <a:gd name="T64" fmla="*/ 2147483646 w 6"/>
                  <a:gd name="T65" fmla="*/ 2147483646 h 11"/>
                  <a:gd name="T66" fmla="*/ 2147483646 w 6"/>
                  <a:gd name="T67" fmla="*/ 2147483646 h 11"/>
                  <a:gd name="T68" fmla="*/ 2147483646 w 6"/>
                  <a:gd name="T69" fmla="*/ 2147483646 h 11"/>
                  <a:gd name="T70" fmla="*/ 2147483646 w 6"/>
                  <a:gd name="T71" fmla="*/ 2147483646 h 11"/>
                  <a:gd name="T72" fmla="*/ 2147483646 w 6"/>
                  <a:gd name="T73" fmla="*/ 2147483646 h 11"/>
                  <a:gd name="T74" fmla="*/ 2147483646 w 6"/>
                  <a:gd name="T75" fmla="*/ 2147483646 h 11"/>
                  <a:gd name="T76" fmla="*/ 2147483646 w 6"/>
                  <a:gd name="T77" fmla="*/ 2147483646 h 11"/>
                  <a:gd name="T78" fmla="*/ 2147483646 w 6"/>
                  <a:gd name="T79" fmla="*/ 2147483646 h 11"/>
                  <a:gd name="T80" fmla="*/ 2147483646 w 6"/>
                  <a:gd name="T81" fmla="*/ 2147483646 h 1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"/>
                  <a:gd name="T124" fmla="*/ 0 h 11"/>
                  <a:gd name="T125" fmla="*/ 6 w 6"/>
                  <a:gd name="T126" fmla="*/ 11 h 1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" h="11">
                    <a:moveTo>
                      <a:pt x="4" y="11"/>
                    </a:moveTo>
                    <a:lnTo>
                      <a:pt x="5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06" name="Freeform 136"/>
              <p:cNvSpPr>
                <a:spLocks/>
              </p:cNvSpPr>
              <p:nvPr/>
            </p:nvSpPr>
            <p:spPr bwMode="auto">
              <a:xfrm>
                <a:off x="4938" y="2568"/>
                <a:ext cx="48" cy="42"/>
              </a:xfrm>
              <a:custGeom>
                <a:avLst/>
                <a:gdLst>
                  <a:gd name="T0" fmla="*/ 2147483646 w 8"/>
                  <a:gd name="T1" fmla="*/ 2147483646 h 7"/>
                  <a:gd name="T2" fmla="*/ 2147483646 w 8"/>
                  <a:gd name="T3" fmla="*/ 2147483646 h 7"/>
                  <a:gd name="T4" fmla="*/ 2147483646 w 8"/>
                  <a:gd name="T5" fmla="*/ 2147483646 h 7"/>
                  <a:gd name="T6" fmla="*/ 2147483646 w 8"/>
                  <a:gd name="T7" fmla="*/ 2147483646 h 7"/>
                  <a:gd name="T8" fmla="*/ 2147483646 w 8"/>
                  <a:gd name="T9" fmla="*/ 2147483646 h 7"/>
                  <a:gd name="T10" fmla="*/ 2147483646 w 8"/>
                  <a:gd name="T11" fmla="*/ 0 h 7"/>
                  <a:gd name="T12" fmla="*/ 2147483646 w 8"/>
                  <a:gd name="T13" fmla="*/ 0 h 7"/>
                  <a:gd name="T14" fmla="*/ 2147483646 w 8"/>
                  <a:gd name="T15" fmla="*/ 0 h 7"/>
                  <a:gd name="T16" fmla="*/ 2147483646 w 8"/>
                  <a:gd name="T17" fmla="*/ 0 h 7"/>
                  <a:gd name="T18" fmla="*/ 2147483646 w 8"/>
                  <a:gd name="T19" fmla="*/ 0 h 7"/>
                  <a:gd name="T20" fmla="*/ 0 w 8"/>
                  <a:gd name="T21" fmla="*/ 2147483646 h 7"/>
                  <a:gd name="T22" fmla="*/ 0 w 8"/>
                  <a:gd name="T23" fmla="*/ 2147483646 h 7"/>
                  <a:gd name="T24" fmla="*/ 2147483646 w 8"/>
                  <a:gd name="T25" fmla="*/ 2147483646 h 7"/>
                  <a:gd name="T26" fmla="*/ 2147483646 w 8"/>
                  <a:gd name="T27" fmla="*/ 2147483646 h 7"/>
                  <a:gd name="T28" fmla="*/ 2147483646 w 8"/>
                  <a:gd name="T29" fmla="*/ 2147483646 h 7"/>
                  <a:gd name="T30" fmla="*/ 2147483646 w 8"/>
                  <a:gd name="T31" fmla="*/ 2147483646 h 7"/>
                  <a:gd name="T32" fmla="*/ 2147483646 w 8"/>
                  <a:gd name="T33" fmla="*/ 2147483646 h 7"/>
                  <a:gd name="T34" fmla="*/ 2147483646 w 8"/>
                  <a:gd name="T35" fmla="*/ 2147483646 h 7"/>
                  <a:gd name="T36" fmla="*/ 2147483646 w 8"/>
                  <a:gd name="T37" fmla="*/ 2147483646 h 7"/>
                  <a:gd name="T38" fmla="*/ 2147483646 w 8"/>
                  <a:gd name="T39" fmla="*/ 2147483646 h 7"/>
                  <a:gd name="T40" fmla="*/ 2147483646 w 8"/>
                  <a:gd name="T41" fmla="*/ 2147483646 h 7"/>
                  <a:gd name="T42" fmla="*/ 2147483646 w 8"/>
                  <a:gd name="T43" fmla="*/ 2147483646 h 7"/>
                  <a:gd name="T44" fmla="*/ 2147483646 w 8"/>
                  <a:gd name="T45" fmla="*/ 2147483646 h 7"/>
                  <a:gd name="T46" fmla="*/ 2147483646 w 8"/>
                  <a:gd name="T47" fmla="*/ 2147483646 h 7"/>
                  <a:gd name="T48" fmla="*/ 2147483646 w 8"/>
                  <a:gd name="T49" fmla="*/ 2147483646 h 7"/>
                  <a:gd name="T50" fmla="*/ 2147483646 w 8"/>
                  <a:gd name="T51" fmla="*/ 2147483646 h 7"/>
                  <a:gd name="T52" fmla="*/ 0 w 8"/>
                  <a:gd name="T53" fmla="*/ 2147483646 h 7"/>
                  <a:gd name="T54" fmla="*/ 2147483646 w 8"/>
                  <a:gd name="T55" fmla="*/ 2147483646 h 7"/>
                  <a:gd name="T56" fmla="*/ 2147483646 w 8"/>
                  <a:gd name="T57" fmla="*/ 2147483646 h 7"/>
                  <a:gd name="T58" fmla="*/ 2147483646 w 8"/>
                  <a:gd name="T59" fmla="*/ 2147483646 h 7"/>
                  <a:gd name="T60" fmla="*/ 2147483646 w 8"/>
                  <a:gd name="T61" fmla="*/ 2147483646 h 7"/>
                  <a:gd name="T62" fmla="*/ 2147483646 w 8"/>
                  <a:gd name="T63" fmla="*/ 2147483646 h 7"/>
                  <a:gd name="T64" fmla="*/ 2147483646 w 8"/>
                  <a:gd name="T65" fmla="*/ 2147483646 h 7"/>
                  <a:gd name="T66" fmla="*/ 2147483646 w 8"/>
                  <a:gd name="T67" fmla="*/ 2147483646 h 7"/>
                  <a:gd name="T68" fmla="*/ 2147483646 w 8"/>
                  <a:gd name="T69" fmla="*/ 2147483646 h 7"/>
                  <a:gd name="T70" fmla="*/ 2147483646 w 8"/>
                  <a:gd name="T71" fmla="*/ 2147483646 h 7"/>
                  <a:gd name="T72" fmla="*/ 2147483646 w 8"/>
                  <a:gd name="T73" fmla="*/ 2147483646 h 7"/>
                  <a:gd name="T74" fmla="*/ 2147483646 w 8"/>
                  <a:gd name="T75" fmla="*/ 2147483646 h 7"/>
                  <a:gd name="T76" fmla="*/ 2147483646 w 8"/>
                  <a:gd name="T77" fmla="*/ 2147483646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"/>
                  <a:gd name="T118" fmla="*/ 0 h 7"/>
                  <a:gd name="T119" fmla="*/ 8 w 8"/>
                  <a:gd name="T120" fmla="*/ 7 h 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" h="7">
                    <a:moveTo>
                      <a:pt x="5" y="7"/>
                    </a:moveTo>
                    <a:lnTo>
                      <a:pt x="7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07" name="Freeform 137"/>
              <p:cNvSpPr>
                <a:spLocks/>
              </p:cNvSpPr>
              <p:nvPr/>
            </p:nvSpPr>
            <p:spPr bwMode="auto">
              <a:xfrm>
                <a:off x="5130" y="2520"/>
                <a:ext cx="18" cy="30"/>
              </a:xfrm>
              <a:custGeom>
                <a:avLst/>
                <a:gdLst>
                  <a:gd name="T0" fmla="*/ 2147483646 w 3"/>
                  <a:gd name="T1" fmla="*/ 2147483646 h 5"/>
                  <a:gd name="T2" fmla="*/ 2147483646 w 3"/>
                  <a:gd name="T3" fmla="*/ 2147483646 h 5"/>
                  <a:gd name="T4" fmla="*/ 2147483646 w 3"/>
                  <a:gd name="T5" fmla="*/ 2147483646 h 5"/>
                  <a:gd name="T6" fmla="*/ 2147483646 w 3"/>
                  <a:gd name="T7" fmla="*/ 2147483646 h 5"/>
                  <a:gd name="T8" fmla="*/ 2147483646 w 3"/>
                  <a:gd name="T9" fmla="*/ 2147483646 h 5"/>
                  <a:gd name="T10" fmla="*/ 2147483646 w 3"/>
                  <a:gd name="T11" fmla="*/ 2147483646 h 5"/>
                  <a:gd name="T12" fmla="*/ 2147483646 w 3"/>
                  <a:gd name="T13" fmla="*/ 2147483646 h 5"/>
                  <a:gd name="T14" fmla="*/ 2147483646 w 3"/>
                  <a:gd name="T15" fmla="*/ 0 h 5"/>
                  <a:gd name="T16" fmla="*/ 2147483646 w 3"/>
                  <a:gd name="T17" fmla="*/ 0 h 5"/>
                  <a:gd name="T18" fmla="*/ 2147483646 w 3"/>
                  <a:gd name="T19" fmla="*/ 2147483646 h 5"/>
                  <a:gd name="T20" fmla="*/ 2147483646 w 3"/>
                  <a:gd name="T21" fmla="*/ 2147483646 h 5"/>
                  <a:gd name="T22" fmla="*/ 0 w 3"/>
                  <a:gd name="T23" fmla="*/ 2147483646 h 5"/>
                  <a:gd name="T24" fmla="*/ 0 w 3"/>
                  <a:gd name="T25" fmla="*/ 2147483646 h 5"/>
                  <a:gd name="T26" fmla="*/ 0 w 3"/>
                  <a:gd name="T27" fmla="*/ 2147483646 h 5"/>
                  <a:gd name="T28" fmla="*/ 0 w 3"/>
                  <a:gd name="T29" fmla="*/ 2147483646 h 5"/>
                  <a:gd name="T30" fmla="*/ 2147483646 w 3"/>
                  <a:gd name="T31" fmla="*/ 2147483646 h 5"/>
                  <a:gd name="T32" fmla="*/ 2147483646 w 3"/>
                  <a:gd name="T33" fmla="*/ 2147483646 h 5"/>
                  <a:gd name="T34" fmla="*/ 2147483646 w 3"/>
                  <a:gd name="T35" fmla="*/ 2147483646 h 5"/>
                  <a:gd name="T36" fmla="*/ 2147483646 w 3"/>
                  <a:gd name="T37" fmla="*/ 2147483646 h 5"/>
                  <a:gd name="T38" fmla="*/ 2147483646 w 3"/>
                  <a:gd name="T39" fmla="*/ 2147483646 h 5"/>
                  <a:gd name="T40" fmla="*/ 2147483646 w 3"/>
                  <a:gd name="T41" fmla="*/ 2147483646 h 5"/>
                  <a:gd name="T42" fmla="*/ 2147483646 w 3"/>
                  <a:gd name="T43" fmla="*/ 2147483646 h 5"/>
                  <a:gd name="T44" fmla="*/ 2147483646 w 3"/>
                  <a:gd name="T45" fmla="*/ 2147483646 h 5"/>
                  <a:gd name="T46" fmla="*/ 2147483646 w 3"/>
                  <a:gd name="T47" fmla="*/ 2147483646 h 5"/>
                  <a:gd name="T48" fmla="*/ 2147483646 w 3"/>
                  <a:gd name="T49" fmla="*/ 2147483646 h 5"/>
                  <a:gd name="T50" fmla="*/ 2147483646 w 3"/>
                  <a:gd name="T51" fmla="*/ 2147483646 h 5"/>
                  <a:gd name="T52" fmla="*/ 2147483646 w 3"/>
                  <a:gd name="T53" fmla="*/ 2147483646 h 5"/>
                  <a:gd name="T54" fmla="*/ 2147483646 w 3"/>
                  <a:gd name="T55" fmla="*/ 2147483646 h 5"/>
                  <a:gd name="T56" fmla="*/ 2147483646 w 3"/>
                  <a:gd name="T57" fmla="*/ 2147483646 h 5"/>
                  <a:gd name="T58" fmla="*/ 2147483646 w 3"/>
                  <a:gd name="T59" fmla="*/ 2147483646 h 5"/>
                  <a:gd name="T60" fmla="*/ 2147483646 w 3"/>
                  <a:gd name="T61" fmla="*/ 2147483646 h 5"/>
                  <a:gd name="T62" fmla="*/ 2147483646 w 3"/>
                  <a:gd name="T63" fmla="*/ 2147483646 h 5"/>
                  <a:gd name="T64" fmla="*/ 2147483646 w 3"/>
                  <a:gd name="T65" fmla="*/ 2147483646 h 5"/>
                  <a:gd name="T66" fmla="*/ 2147483646 w 3"/>
                  <a:gd name="T67" fmla="*/ 2147483646 h 5"/>
                  <a:gd name="T68" fmla="*/ 2147483646 w 3"/>
                  <a:gd name="T69" fmla="*/ 0 h 5"/>
                  <a:gd name="T70" fmla="*/ 2147483646 w 3"/>
                  <a:gd name="T71" fmla="*/ 2147483646 h 5"/>
                  <a:gd name="T72" fmla="*/ 2147483646 w 3"/>
                  <a:gd name="T73" fmla="*/ 2147483646 h 5"/>
                  <a:gd name="T74" fmla="*/ 2147483646 w 3"/>
                  <a:gd name="T75" fmla="*/ 2147483646 h 5"/>
                  <a:gd name="T76" fmla="*/ 2147483646 w 3"/>
                  <a:gd name="T77" fmla="*/ 2147483646 h 5"/>
                  <a:gd name="T78" fmla="*/ 2147483646 w 3"/>
                  <a:gd name="T79" fmla="*/ 2147483646 h 5"/>
                  <a:gd name="T80" fmla="*/ 2147483646 w 3"/>
                  <a:gd name="T81" fmla="*/ 2147483646 h 5"/>
                  <a:gd name="T82" fmla="*/ 2147483646 w 3"/>
                  <a:gd name="T83" fmla="*/ 2147483646 h 5"/>
                  <a:gd name="T84" fmla="*/ 2147483646 w 3"/>
                  <a:gd name="T85" fmla="*/ 2147483646 h 5"/>
                  <a:gd name="T86" fmla="*/ 2147483646 w 3"/>
                  <a:gd name="T87" fmla="*/ 2147483646 h 5"/>
                  <a:gd name="T88" fmla="*/ 2147483646 w 3"/>
                  <a:gd name="T89" fmla="*/ 2147483646 h 5"/>
                  <a:gd name="T90" fmla="*/ 2147483646 w 3"/>
                  <a:gd name="T91" fmla="*/ 2147483646 h 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"/>
                  <a:gd name="T139" fmla="*/ 0 h 5"/>
                  <a:gd name="T140" fmla="*/ 3 w 3"/>
                  <a:gd name="T141" fmla="*/ 5 h 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" h="5">
                    <a:moveTo>
                      <a:pt x="2" y="5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08" name="Freeform 138"/>
              <p:cNvSpPr>
                <a:spLocks/>
              </p:cNvSpPr>
              <p:nvPr/>
            </p:nvSpPr>
            <p:spPr bwMode="auto">
              <a:xfrm>
                <a:off x="5070" y="2772"/>
                <a:ext cx="198" cy="150"/>
              </a:xfrm>
              <a:custGeom>
                <a:avLst/>
                <a:gdLst>
                  <a:gd name="T0" fmla="*/ 2147483646 w 33"/>
                  <a:gd name="T1" fmla="*/ 2147483646 h 25"/>
                  <a:gd name="T2" fmla="*/ 2147483646 w 33"/>
                  <a:gd name="T3" fmla="*/ 2147483646 h 25"/>
                  <a:gd name="T4" fmla="*/ 2147483646 w 33"/>
                  <a:gd name="T5" fmla="*/ 2147483646 h 25"/>
                  <a:gd name="T6" fmla="*/ 2147483646 w 33"/>
                  <a:gd name="T7" fmla="*/ 2147483646 h 25"/>
                  <a:gd name="T8" fmla="*/ 2147483646 w 33"/>
                  <a:gd name="T9" fmla="*/ 2147483646 h 25"/>
                  <a:gd name="T10" fmla="*/ 2147483646 w 33"/>
                  <a:gd name="T11" fmla="*/ 2147483646 h 25"/>
                  <a:gd name="T12" fmla="*/ 2147483646 w 33"/>
                  <a:gd name="T13" fmla="*/ 2147483646 h 25"/>
                  <a:gd name="T14" fmla="*/ 2147483646 w 33"/>
                  <a:gd name="T15" fmla="*/ 2147483646 h 25"/>
                  <a:gd name="T16" fmla="*/ 2147483646 w 33"/>
                  <a:gd name="T17" fmla="*/ 2147483646 h 25"/>
                  <a:gd name="T18" fmla="*/ 0 w 33"/>
                  <a:gd name="T19" fmla="*/ 2147483646 h 25"/>
                  <a:gd name="T20" fmla="*/ 0 w 33"/>
                  <a:gd name="T21" fmla="*/ 2147483646 h 25"/>
                  <a:gd name="T22" fmla="*/ 2147483646 w 33"/>
                  <a:gd name="T23" fmla="*/ 2147483646 h 25"/>
                  <a:gd name="T24" fmla="*/ 2147483646 w 33"/>
                  <a:gd name="T25" fmla="*/ 2147483646 h 25"/>
                  <a:gd name="T26" fmla="*/ 2147483646 w 33"/>
                  <a:gd name="T27" fmla="*/ 2147483646 h 25"/>
                  <a:gd name="T28" fmla="*/ 2147483646 w 33"/>
                  <a:gd name="T29" fmla="*/ 2147483646 h 25"/>
                  <a:gd name="T30" fmla="*/ 2147483646 w 33"/>
                  <a:gd name="T31" fmla="*/ 2147483646 h 25"/>
                  <a:gd name="T32" fmla="*/ 2147483646 w 33"/>
                  <a:gd name="T33" fmla="*/ 2147483646 h 25"/>
                  <a:gd name="T34" fmla="*/ 2147483646 w 33"/>
                  <a:gd name="T35" fmla="*/ 2147483646 h 25"/>
                  <a:gd name="T36" fmla="*/ 2147483646 w 33"/>
                  <a:gd name="T37" fmla="*/ 0 h 25"/>
                  <a:gd name="T38" fmla="*/ 2147483646 w 33"/>
                  <a:gd name="T39" fmla="*/ 0 h 25"/>
                  <a:gd name="T40" fmla="*/ 2147483646 w 33"/>
                  <a:gd name="T41" fmla="*/ 2147483646 h 25"/>
                  <a:gd name="T42" fmla="*/ 2147483646 w 33"/>
                  <a:gd name="T43" fmla="*/ 2147483646 h 25"/>
                  <a:gd name="T44" fmla="*/ 2147483646 w 33"/>
                  <a:gd name="T45" fmla="*/ 2147483646 h 25"/>
                  <a:gd name="T46" fmla="*/ 2147483646 w 33"/>
                  <a:gd name="T47" fmla="*/ 2147483646 h 25"/>
                  <a:gd name="T48" fmla="*/ 2147483646 w 33"/>
                  <a:gd name="T49" fmla="*/ 2147483646 h 25"/>
                  <a:gd name="T50" fmla="*/ 2147483646 w 33"/>
                  <a:gd name="T51" fmla="*/ 2147483646 h 25"/>
                  <a:gd name="T52" fmla="*/ 2147483646 w 33"/>
                  <a:gd name="T53" fmla="*/ 2147483646 h 25"/>
                  <a:gd name="T54" fmla="*/ 2147483646 w 33"/>
                  <a:gd name="T55" fmla="*/ 2147483646 h 25"/>
                  <a:gd name="T56" fmla="*/ 2147483646 w 33"/>
                  <a:gd name="T57" fmla="*/ 2147483646 h 25"/>
                  <a:gd name="T58" fmla="*/ 2147483646 w 33"/>
                  <a:gd name="T59" fmla="*/ 2147483646 h 25"/>
                  <a:gd name="T60" fmla="*/ 2147483646 w 33"/>
                  <a:gd name="T61" fmla="*/ 2147483646 h 25"/>
                  <a:gd name="T62" fmla="*/ 2147483646 w 33"/>
                  <a:gd name="T63" fmla="*/ 2147483646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"/>
                  <a:gd name="T97" fmla="*/ 0 h 25"/>
                  <a:gd name="T98" fmla="*/ 33 w 33"/>
                  <a:gd name="T99" fmla="*/ 25 h 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" h="25">
                    <a:moveTo>
                      <a:pt x="22" y="25"/>
                    </a:moveTo>
                    <a:lnTo>
                      <a:pt x="21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2" y="21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3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30" y="20"/>
                    </a:lnTo>
                    <a:lnTo>
                      <a:pt x="30" y="21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6" y="24"/>
                    </a:lnTo>
                    <a:lnTo>
                      <a:pt x="25" y="24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5"/>
                    </a:lnTo>
                    <a:close/>
                  </a:path>
                </a:pathLst>
              </a:custGeom>
              <a:solidFill>
                <a:srgbClr val="4F9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09" name="Freeform 139"/>
              <p:cNvSpPr>
                <a:spLocks/>
              </p:cNvSpPr>
              <p:nvPr/>
            </p:nvSpPr>
            <p:spPr bwMode="auto">
              <a:xfrm>
                <a:off x="5280" y="2664"/>
                <a:ext cx="240" cy="198"/>
              </a:xfrm>
              <a:custGeom>
                <a:avLst/>
                <a:gdLst>
                  <a:gd name="T0" fmla="*/ 2147483646 w 40"/>
                  <a:gd name="T1" fmla="*/ 2147483646 h 33"/>
                  <a:gd name="T2" fmla="*/ 2147483646 w 40"/>
                  <a:gd name="T3" fmla="*/ 2147483646 h 33"/>
                  <a:gd name="T4" fmla="*/ 2147483646 w 40"/>
                  <a:gd name="T5" fmla="*/ 2147483646 h 33"/>
                  <a:gd name="T6" fmla="*/ 2147483646 w 40"/>
                  <a:gd name="T7" fmla="*/ 2147483646 h 33"/>
                  <a:gd name="T8" fmla="*/ 2147483646 w 40"/>
                  <a:gd name="T9" fmla="*/ 2147483646 h 33"/>
                  <a:gd name="T10" fmla="*/ 2147483646 w 40"/>
                  <a:gd name="T11" fmla="*/ 2147483646 h 33"/>
                  <a:gd name="T12" fmla="*/ 2147483646 w 40"/>
                  <a:gd name="T13" fmla="*/ 2147483646 h 33"/>
                  <a:gd name="T14" fmla="*/ 2147483646 w 40"/>
                  <a:gd name="T15" fmla="*/ 2147483646 h 33"/>
                  <a:gd name="T16" fmla="*/ 2147483646 w 40"/>
                  <a:gd name="T17" fmla="*/ 2147483646 h 33"/>
                  <a:gd name="T18" fmla="*/ 2147483646 w 40"/>
                  <a:gd name="T19" fmla="*/ 2147483646 h 33"/>
                  <a:gd name="T20" fmla="*/ 0 w 40"/>
                  <a:gd name="T21" fmla="*/ 2147483646 h 33"/>
                  <a:gd name="T22" fmla="*/ 2147483646 w 40"/>
                  <a:gd name="T23" fmla="*/ 2147483646 h 33"/>
                  <a:gd name="T24" fmla="*/ 2147483646 w 40"/>
                  <a:gd name="T25" fmla="*/ 2147483646 h 33"/>
                  <a:gd name="T26" fmla="*/ 2147483646 w 40"/>
                  <a:gd name="T27" fmla="*/ 2147483646 h 33"/>
                  <a:gd name="T28" fmla="*/ 2147483646 w 40"/>
                  <a:gd name="T29" fmla="*/ 2147483646 h 33"/>
                  <a:gd name="T30" fmla="*/ 2147483646 w 40"/>
                  <a:gd name="T31" fmla="*/ 2147483646 h 33"/>
                  <a:gd name="T32" fmla="*/ 2147483646 w 40"/>
                  <a:gd name="T33" fmla="*/ 0 h 33"/>
                  <a:gd name="T34" fmla="*/ 2147483646 w 40"/>
                  <a:gd name="T35" fmla="*/ 0 h 33"/>
                  <a:gd name="T36" fmla="*/ 2147483646 w 40"/>
                  <a:gd name="T37" fmla="*/ 0 h 33"/>
                  <a:gd name="T38" fmla="*/ 2147483646 w 40"/>
                  <a:gd name="T39" fmla="*/ 0 h 33"/>
                  <a:gd name="T40" fmla="*/ 2147483646 w 40"/>
                  <a:gd name="T41" fmla="*/ 2147483646 h 33"/>
                  <a:gd name="T42" fmla="*/ 2147483646 w 40"/>
                  <a:gd name="T43" fmla="*/ 2147483646 h 33"/>
                  <a:gd name="T44" fmla="*/ 2147483646 w 40"/>
                  <a:gd name="T45" fmla="*/ 2147483646 h 33"/>
                  <a:gd name="T46" fmla="*/ 2147483646 w 40"/>
                  <a:gd name="T47" fmla="*/ 2147483646 h 33"/>
                  <a:gd name="T48" fmla="*/ 2147483646 w 40"/>
                  <a:gd name="T49" fmla="*/ 2147483646 h 33"/>
                  <a:gd name="T50" fmla="*/ 2147483646 w 40"/>
                  <a:gd name="T51" fmla="*/ 2147483646 h 33"/>
                  <a:gd name="T52" fmla="*/ 2147483646 w 40"/>
                  <a:gd name="T53" fmla="*/ 2147483646 h 33"/>
                  <a:gd name="T54" fmla="*/ 2147483646 w 40"/>
                  <a:gd name="T55" fmla="*/ 2147483646 h 33"/>
                  <a:gd name="T56" fmla="*/ 2147483646 w 40"/>
                  <a:gd name="T57" fmla="*/ 2147483646 h 33"/>
                  <a:gd name="T58" fmla="*/ 2147483646 w 40"/>
                  <a:gd name="T59" fmla="*/ 2147483646 h 33"/>
                  <a:gd name="T60" fmla="*/ 2147483646 w 40"/>
                  <a:gd name="T61" fmla="*/ 2147483646 h 33"/>
                  <a:gd name="T62" fmla="*/ 2147483646 w 40"/>
                  <a:gd name="T63" fmla="*/ 2147483646 h 33"/>
                  <a:gd name="T64" fmla="*/ 2147483646 w 40"/>
                  <a:gd name="T65" fmla="*/ 2147483646 h 33"/>
                  <a:gd name="T66" fmla="*/ 2147483646 w 40"/>
                  <a:gd name="T67" fmla="*/ 2147483646 h 33"/>
                  <a:gd name="T68" fmla="*/ 2147483646 w 40"/>
                  <a:gd name="T69" fmla="*/ 2147483646 h 33"/>
                  <a:gd name="T70" fmla="*/ 2147483646 w 40"/>
                  <a:gd name="T71" fmla="*/ 2147483646 h 33"/>
                  <a:gd name="T72" fmla="*/ 2147483646 w 40"/>
                  <a:gd name="T73" fmla="*/ 2147483646 h 33"/>
                  <a:gd name="T74" fmla="*/ 2147483646 w 40"/>
                  <a:gd name="T75" fmla="*/ 2147483646 h 33"/>
                  <a:gd name="T76" fmla="*/ 2147483646 w 40"/>
                  <a:gd name="T77" fmla="*/ 2147483646 h 33"/>
                  <a:gd name="T78" fmla="*/ 2147483646 w 40"/>
                  <a:gd name="T79" fmla="*/ 2147483646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0"/>
                  <a:gd name="T121" fmla="*/ 0 h 33"/>
                  <a:gd name="T122" fmla="*/ 40 w 40"/>
                  <a:gd name="T123" fmla="*/ 33 h 3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0" h="33">
                    <a:moveTo>
                      <a:pt x="26" y="33"/>
                    </a:moveTo>
                    <a:lnTo>
                      <a:pt x="25" y="33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0" y="31"/>
                    </a:lnTo>
                    <a:lnTo>
                      <a:pt x="18" y="30"/>
                    </a:lnTo>
                    <a:lnTo>
                      <a:pt x="15" y="29"/>
                    </a:lnTo>
                    <a:lnTo>
                      <a:pt x="13" y="28"/>
                    </a:lnTo>
                    <a:lnTo>
                      <a:pt x="11" y="26"/>
                    </a:lnTo>
                    <a:lnTo>
                      <a:pt x="9" y="25"/>
                    </a:lnTo>
                    <a:lnTo>
                      <a:pt x="7" y="23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3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40" y="21"/>
                    </a:lnTo>
                    <a:lnTo>
                      <a:pt x="40" y="24"/>
                    </a:lnTo>
                    <a:lnTo>
                      <a:pt x="40" y="25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3"/>
                    </a:lnTo>
                    <a:lnTo>
                      <a:pt x="30" y="33"/>
                    </a:lnTo>
                    <a:lnTo>
                      <a:pt x="28" y="33"/>
                    </a:lnTo>
                    <a:lnTo>
                      <a:pt x="26" y="33"/>
                    </a:lnTo>
                    <a:close/>
                  </a:path>
                </a:pathLst>
              </a:custGeom>
              <a:solidFill>
                <a:srgbClr val="4F9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10" name="Freeform 140"/>
              <p:cNvSpPr>
                <a:spLocks/>
              </p:cNvSpPr>
              <p:nvPr/>
            </p:nvSpPr>
            <p:spPr bwMode="auto">
              <a:xfrm>
                <a:off x="5070" y="2652"/>
                <a:ext cx="144" cy="144"/>
              </a:xfrm>
              <a:custGeom>
                <a:avLst/>
                <a:gdLst>
                  <a:gd name="T0" fmla="*/ 2147483646 w 24"/>
                  <a:gd name="T1" fmla="*/ 2147483646 h 24"/>
                  <a:gd name="T2" fmla="*/ 2147483646 w 24"/>
                  <a:gd name="T3" fmla="*/ 2147483646 h 24"/>
                  <a:gd name="T4" fmla="*/ 2147483646 w 24"/>
                  <a:gd name="T5" fmla="*/ 2147483646 h 24"/>
                  <a:gd name="T6" fmla="*/ 2147483646 w 24"/>
                  <a:gd name="T7" fmla="*/ 2147483646 h 24"/>
                  <a:gd name="T8" fmla="*/ 0 w 24"/>
                  <a:gd name="T9" fmla="*/ 2147483646 h 24"/>
                  <a:gd name="T10" fmla="*/ 2147483646 w 24"/>
                  <a:gd name="T11" fmla="*/ 2147483646 h 24"/>
                  <a:gd name="T12" fmla="*/ 2147483646 w 24"/>
                  <a:gd name="T13" fmla="*/ 2147483646 h 24"/>
                  <a:gd name="T14" fmla="*/ 2147483646 w 24"/>
                  <a:gd name="T15" fmla="*/ 2147483646 h 24"/>
                  <a:gd name="T16" fmla="*/ 2147483646 w 24"/>
                  <a:gd name="T17" fmla="*/ 2147483646 h 24"/>
                  <a:gd name="T18" fmla="*/ 2147483646 w 24"/>
                  <a:gd name="T19" fmla="*/ 2147483646 h 24"/>
                  <a:gd name="T20" fmla="*/ 2147483646 w 24"/>
                  <a:gd name="T21" fmla="*/ 2147483646 h 24"/>
                  <a:gd name="T22" fmla="*/ 2147483646 w 24"/>
                  <a:gd name="T23" fmla="*/ 2147483646 h 24"/>
                  <a:gd name="T24" fmla="*/ 2147483646 w 24"/>
                  <a:gd name="T25" fmla="*/ 2147483646 h 24"/>
                  <a:gd name="T26" fmla="*/ 2147483646 w 24"/>
                  <a:gd name="T27" fmla="*/ 2147483646 h 24"/>
                  <a:gd name="T28" fmla="*/ 2147483646 w 24"/>
                  <a:gd name="T29" fmla="*/ 2147483646 h 24"/>
                  <a:gd name="T30" fmla="*/ 2147483646 w 24"/>
                  <a:gd name="T31" fmla="*/ 2147483646 h 24"/>
                  <a:gd name="T32" fmla="*/ 2147483646 w 24"/>
                  <a:gd name="T33" fmla="*/ 2147483646 h 24"/>
                  <a:gd name="T34" fmla="*/ 2147483646 w 24"/>
                  <a:gd name="T35" fmla="*/ 2147483646 h 24"/>
                  <a:gd name="T36" fmla="*/ 2147483646 w 24"/>
                  <a:gd name="T37" fmla="*/ 2147483646 h 24"/>
                  <a:gd name="T38" fmla="*/ 2147483646 w 24"/>
                  <a:gd name="T39" fmla="*/ 2147483646 h 24"/>
                  <a:gd name="T40" fmla="*/ 0 w 24"/>
                  <a:gd name="T41" fmla="*/ 2147483646 h 24"/>
                  <a:gd name="T42" fmla="*/ 0 w 24"/>
                  <a:gd name="T43" fmla="*/ 2147483646 h 24"/>
                  <a:gd name="T44" fmla="*/ 0 w 24"/>
                  <a:gd name="T45" fmla="*/ 2147483646 h 24"/>
                  <a:gd name="T46" fmla="*/ 2147483646 w 24"/>
                  <a:gd name="T47" fmla="*/ 2147483646 h 24"/>
                  <a:gd name="T48" fmla="*/ 2147483646 w 24"/>
                  <a:gd name="T49" fmla="*/ 2147483646 h 24"/>
                  <a:gd name="T50" fmla="*/ 2147483646 w 24"/>
                  <a:gd name="T51" fmla="*/ 2147483646 h 24"/>
                  <a:gd name="T52" fmla="*/ 2147483646 w 24"/>
                  <a:gd name="T53" fmla="*/ 2147483646 h 24"/>
                  <a:gd name="T54" fmla="*/ 2147483646 w 24"/>
                  <a:gd name="T55" fmla="*/ 2147483646 h 24"/>
                  <a:gd name="T56" fmla="*/ 2147483646 w 24"/>
                  <a:gd name="T57" fmla="*/ 2147483646 h 24"/>
                  <a:gd name="T58" fmla="*/ 2147483646 w 24"/>
                  <a:gd name="T59" fmla="*/ 2147483646 h 24"/>
                  <a:gd name="T60" fmla="*/ 2147483646 w 24"/>
                  <a:gd name="T61" fmla="*/ 2147483646 h 24"/>
                  <a:gd name="T62" fmla="*/ 2147483646 w 24"/>
                  <a:gd name="T63" fmla="*/ 2147483646 h 24"/>
                  <a:gd name="T64" fmla="*/ 2147483646 w 24"/>
                  <a:gd name="T65" fmla="*/ 2147483646 h 24"/>
                  <a:gd name="T66" fmla="*/ 2147483646 w 24"/>
                  <a:gd name="T67" fmla="*/ 2147483646 h 24"/>
                  <a:gd name="T68" fmla="*/ 2147483646 w 24"/>
                  <a:gd name="T69" fmla="*/ 0 h 24"/>
                  <a:gd name="T70" fmla="*/ 2147483646 w 24"/>
                  <a:gd name="T71" fmla="*/ 0 h 24"/>
                  <a:gd name="T72" fmla="*/ 2147483646 w 24"/>
                  <a:gd name="T73" fmla="*/ 0 h 24"/>
                  <a:gd name="T74" fmla="*/ 2147483646 w 24"/>
                  <a:gd name="T75" fmla="*/ 2147483646 h 24"/>
                  <a:gd name="T76" fmla="*/ 2147483646 w 24"/>
                  <a:gd name="T77" fmla="*/ 2147483646 h 24"/>
                  <a:gd name="T78" fmla="*/ 2147483646 w 24"/>
                  <a:gd name="T79" fmla="*/ 2147483646 h 24"/>
                  <a:gd name="T80" fmla="*/ 2147483646 w 24"/>
                  <a:gd name="T81" fmla="*/ 2147483646 h 24"/>
                  <a:gd name="T82" fmla="*/ 2147483646 w 24"/>
                  <a:gd name="T83" fmla="*/ 2147483646 h 24"/>
                  <a:gd name="T84" fmla="*/ 2147483646 w 24"/>
                  <a:gd name="T85" fmla="*/ 2147483646 h 24"/>
                  <a:gd name="T86" fmla="*/ 2147483646 w 24"/>
                  <a:gd name="T87" fmla="*/ 2147483646 h 24"/>
                  <a:gd name="T88" fmla="*/ 2147483646 w 24"/>
                  <a:gd name="T89" fmla="*/ 2147483646 h 24"/>
                  <a:gd name="T90" fmla="*/ 2147483646 w 24"/>
                  <a:gd name="T91" fmla="*/ 2147483646 h 24"/>
                  <a:gd name="T92" fmla="*/ 2147483646 w 24"/>
                  <a:gd name="T93" fmla="*/ 2147483646 h 24"/>
                  <a:gd name="T94" fmla="*/ 2147483646 w 24"/>
                  <a:gd name="T95" fmla="*/ 2147483646 h 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"/>
                  <a:gd name="T145" fmla="*/ 0 h 24"/>
                  <a:gd name="T146" fmla="*/ 24 w 24"/>
                  <a:gd name="T147" fmla="*/ 24 h 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" h="24">
                    <a:moveTo>
                      <a:pt x="4" y="24"/>
                    </a:moveTo>
                    <a:lnTo>
                      <a:pt x="3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20" y="4"/>
                    </a:lnTo>
                    <a:lnTo>
                      <a:pt x="21" y="6"/>
                    </a:lnTo>
                    <a:lnTo>
                      <a:pt x="22" y="8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7" y="23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7DC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11" name="Freeform 141"/>
              <p:cNvSpPr>
                <a:spLocks/>
              </p:cNvSpPr>
              <p:nvPr/>
            </p:nvSpPr>
            <p:spPr bwMode="auto">
              <a:xfrm>
                <a:off x="5202" y="2658"/>
                <a:ext cx="54" cy="102"/>
              </a:xfrm>
              <a:custGeom>
                <a:avLst/>
                <a:gdLst>
                  <a:gd name="T0" fmla="*/ 2147483646 w 9"/>
                  <a:gd name="T1" fmla="*/ 2147483646 h 17"/>
                  <a:gd name="T2" fmla="*/ 2147483646 w 9"/>
                  <a:gd name="T3" fmla="*/ 2147483646 h 17"/>
                  <a:gd name="T4" fmla="*/ 2147483646 w 9"/>
                  <a:gd name="T5" fmla="*/ 2147483646 h 17"/>
                  <a:gd name="T6" fmla="*/ 2147483646 w 9"/>
                  <a:gd name="T7" fmla="*/ 2147483646 h 17"/>
                  <a:gd name="T8" fmla="*/ 2147483646 w 9"/>
                  <a:gd name="T9" fmla="*/ 2147483646 h 17"/>
                  <a:gd name="T10" fmla="*/ 2147483646 w 9"/>
                  <a:gd name="T11" fmla="*/ 2147483646 h 17"/>
                  <a:gd name="T12" fmla="*/ 2147483646 w 9"/>
                  <a:gd name="T13" fmla="*/ 2147483646 h 17"/>
                  <a:gd name="T14" fmla="*/ 2147483646 w 9"/>
                  <a:gd name="T15" fmla="*/ 2147483646 h 17"/>
                  <a:gd name="T16" fmla="*/ 2147483646 w 9"/>
                  <a:gd name="T17" fmla="*/ 2147483646 h 17"/>
                  <a:gd name="T18" fmla="*/ 2147483646 w 9"/>
                  <a:gd name="T19" fmla="*/ 2147483646 h 17"/>
                  <a:gd name="T20" fmla="*/ 2147483646 w 9"/>
                  <a:gd name="T21" fmla="*/ 2147483646 h 17"/>
                  <a:gd name="T22" fmla="*/ 0 w 9"/>
                  <a:gd name="T23" fmla="*/ 0 h 17"/>
                  <a:gd name="T24" fmla="*/ 2147483646 w 9"/>
                  <a:gd name="T25" fmla="*/ 0 h 17"/>
                  <a:gd name="T26" fmla="*/ 2147483646 w 9"/>
                  <a:gd name="T27" fmla="*/ 0 h 17"/>
                  <a:gd name="T28" fmla="*/ 2147483646 w 9"/>
                  <a:gd name="T29" fmla="*/ 0 h 17"/>
                  <a:gd name="T30" fmla="*/ 2147483646 w 9"/>
                  <a:gd name="T31" fmla="*/ 0 h 17"/>
                  <a:gd name="T32" fmla="*/ 2147483646 w 9"/>
                  <a:gd name="T33" fmla="*/ 0 h 17"/>
                  <a:gd name="T34" fmla="*/ 2147483646 w 9"/>
                  <a:gd name="T35" fmla="*/ 0 h 17"/>
                  <a:gd name="T36" fmla="*/ 2147483646 w 9"/>
                  <a:gd name="T37" fmla="*/ 2147483646 h 17"/>
                  <a:gd name="T38" fmla="*/ 2147483646 w 9"/>
                  <a:gd name="T39" fmla="*/ 2147483646 h 17"/>
                  <a:gd name="T40" fmla="*/ 2147483646 w 9"/>
                  <a:gd name="T41" fmla="*/ 2147483646 h 17"/>
                  <a:gd name="T42" fmla="*/ 2147483646 w 9"/>
                  <a:gd name="T43" fmla="*/ 2147483646 h 17"/>
                  <a:gd name="T44" fmla="*/ 2147483646 w 9"/>
                  <a:gd name="T45" fmla="*/ 2147483646 h 17"/>
                  <a:gd name="T46" fmla="*/ 2147483646 w 9"/>
                  <a:gd name="T47" fmla="*/ 2147483646 h 17"/>
                  <a:gd name="T48" fmla="*/ 2147483646 w 9"/>
                  <a:gd name="T49" fmla="*/ 2147483646 h 17"/>
                  <a:gd name="T50" fmla="*/ 2147483646 w 9"/>
                  <a:gd name="T51" fmla="*/ 2147483646 h 17"/>
                  <a:gd name="T52" fmla="*/ 2147483646 w 9"/>
                  <a:gd name="T53" fmla="*/ 2147483646 h 17"/>
                  <a:gd name="T54" fmla="*/ 2147483646 w 9"/>
                  <a:gd name="T55" fmla="*/ 2147483646 h 17"/>
                  <a:gd name="T56" fmla="*/ 2147483646 w 9"/>
                  <a:gd name="T57" fmla="*/ 2147483646 h 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17"/>
                  <a:gd name="T89" fmla="*/ 9 w 9"/>
                  <a:gd name="T90" fmla="*/ 17 h 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17">
                    <a:moveTo>
                      <a:pt x="9" y="17"/>
                    </a:moveTo>
                    <a:lnTo>
                      <a:pt x="7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7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9" y="15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12" name="Freeform 142"/>
              <p:cNvSpPr>
                <a:spLocks/>
              </p:cNvSpPr>
              <p:nvPr/>
            </p:nvSpPr>
            <p:spPr bwMode="auto">
              <a:xfrm>
                <a:off x="5070" y="2730"/>
                <a:ext cx="48" cy="24"/>
              </a:xfrm>
              <a:custGeom>
                <a:avLst/>
                <a:gdLst>
                  <a:gd name="T0" fmla="*/ 0 w 8"/>
                  <a:gd name="T1" fmla="*/ 2147483646 h 4"/>
                  <a:gd name="T2" fmla="*/ 0 w 8"/>
                  <a:gd name="T3" fmla="*/ 2147483646 h 4"/>
                  <a:gd name="T4" fmla="*/ 2147483646 w 8"/>
                  <a:gd name="T5" fmla="*/ 2147483646 h 4"/>
                  <a:gd name="T6" fmla="*/ 2147483646 w 8"/>
                  <a:gd name="T7" fmla="*/ 2147483646 h 4"/>
                  <a:gd name="T8" fmla="*/ 2147483646 w 8"/>
                  <a:gd name="T9" fmla="*/ 0 h 4"/>
                  <a:gd name="T10" fmla="*/ 2147483646 w 8"/>
                  <a:gd name="T11" fmla="*/ 0 h 4"/>
                  <a:gd name="T12" fmla="*/ 2147483646 w 8"/>
                  <a:gd name="T13" fmla="*/ 0 h 4"/>
                  <a:gd name="T14" fmla="*/ 2147483646 w 8"/>
                  <a:gd name="T15" fmla="*/ 0 h 4"/>
                  <a:gd name="T16" fmla="*/ 2147483646 w 8"/>
                  <a:gd name="T17" fmla="*/ 0 h 4"/>
                  <a:gd name="T18" fmla="*/ 2147483646 w 8"/>
                  <a:gd name="T19" fmla="*/ 0 h 4"/>
                  <a:gd name="T20" fmla="*/ 2147483646 w 8"/>
                  <a:gd name="T21" fmla="*/ 2147483646 h 4"/>
                  <a:gd name="T22" fmla="*/ 2147483646 w 8"/>
                  <a:gd name="T23" fmla="*/ 2147483646 h 4"/>
                  <a:gd name="T24" fmla="*/ 2147483646 w 8"/>
                  <a:gd name="T25" fmla="*/ 2147483646 h 4"/>
                  <a:gd name="T26" fmla="*/ 2147483646 w 8"/>
                  <a:gd name="T27" fmla="*/ 2147483646 h 4"/>
                  <a:gd name="T28" fmla="*/ 2147483646 w 8"/>
                  <a:gd name="T29" fmla="*/ 2147483646 h 4"/>
                  <a:gd name="T30" fmla="*/ 2147483646 w 8"/>
                  <a:gd name="T31" fmla="*/ 2147483646 h 4"/>
                  <a:gd name="T32" fmla="*/ 2147483646 w 8"/>
                  <a:gd name="T33" fmla="*/ 2147483646 h 4"/>
                  <a:gd name="T34" fmla="*/ 2147483646 w 8"/>
                  <a:gd name="T35" fmla="*/ 2147483646 h 4"/>
                  <a:gd name="T36" fmla="*/ 2147483646 w 8"/>
                  <a:gd name="T37" fmla="*/ 2147483646 h 4"/>
                  <a:gd name="T38" fmla="*/ 2147483646 w 8"/>
                  <a:gd name="T39" fmla="*/ 2147483646 h 4"/>
                  <a:gd name="T40" fmla="*/ 2147483646 w 8"/>
                  <a:gd name="T41" fmla="*/ 2147483646 h 4"/>
                  <a:gd name="T42" fmla="*/ 0 w 8"/>
                  <a:gd name="T43" fmla="*/ 2147483646 h 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"/>
                  <a:gd name="T67" fmla="*/ 0 h 4"/>
                  <a:gd name="T68" fmla="*/ 8 w 8"/>
                  <a:gd name="T69" fmla="*/ 4 h 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" h="4">
                    <a:moveTo>
                      <a:pt x="0" y="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13" name="Freeform 143"/>
              <p:cNvSpPr>
                <a:spLocks/>
              </p:cNvSpPr>
              <p:nvPr/>
            </p:nvSpPr>
            <p:spPr bwMode="auto">
              <a:xfrm>
                <a:off x="5052" y="2676"/>
                <a:ext cx="54" cy="30"/>
              </a:xfrm>
              <a:custGeom>
                <a:avLst/>
                <a:gdLst>
                  <a:gd name="T0" fmla="*/ 2147483646 w 9"/>
                  <a:gd name="T1" fmla="*/ 2147483646 h 5"/>
                  <a:gd name="T2" fmla="*/ 2147483646 w 9"/>
                  <a:gd name="T3" fmla="*/ 2147483646 h 5"/>
                  <a:gd name="T4" fmla="*/ 2147483646 w 9"/>
                  <a:gd name="T5" fmla="*/ 2147483646 h 5"/>
                  <a:gd name="T6" fmla="*/ 0 w 9"/>
                  <a:gd name="T7" fmla="*/ 2147483646 h 5"/>
                  <a:gd name="T8" fmla="*/ 0 w 9"/>
                  <a:gd name="T9" fmla="*/ 2147483646 h 5"/>
                  <a:gd name="T10" fmla="*/ 0 w 9"/>
                  <a:gd name="T11" fmla="*/ 2147483646 h 5"/>
                  <a:gd name="T12" fmla="*/ 2147483646 w 9"/>
                  <a:gd name="T13" fmla="*/ 2147483646 h 5"/>
                  <a:gd name="T14" fmla="*/ 2147483646 w 9"/>
                  <a:gd name="T15" fmla="*/ 2147483646 h 5"/>
                  <a:gd name="T16" fmla="*/ 2147483646 w 9"/>
                  <a:gd name="T17" fmla="*/ 2147483646 h 5"/>
                  <a:gd name="T18" fmla="*/ 2147483646 w 9"/>
                  <a:gd name="T19" fmla="*/ 2147483646 h 5"/>
                  <a:gd name="T20" fmla="*/ 2147483646 w 9"/>
                  <a:gd name="T21" fmla="*/ 0 h 5"/>
                  <a:gd name="T22" fmla="*/ 2147483646 w 9"/>
                  <a:gd name="T23" fmla="*/ 0 h 5"/>
                  <a:gd name="T24" fmla="*/ 2147483646 w 9"/>
                  <a:gd name="T25" fmla="*/ 0 h 5"/>
                  <a:gd name="T26" fmla="*/ 2147483646 w 9"/>
                  <a:gd name="T27" fmla="*/ 0 h 5"/>
                  <a:gd name="T28" fmla="*/ 2147483646 w 9"/>
                  <a:gd name="T29" fmla="*/ 0 h 5"/>
                  <a:gd name="T30" fmla="*/ 2147483646 w 9"/>
                  <a:gd name="T31" fmla="*/ 0 h 5"/>
                  <a:gd name="T32" fmla="*/ 2147483646 w 9"/>
                  <a:gd name="T33" fmla="*/ 0 h 5"/>
                  <a:gd name="T34" fmla="*/ 2147483646 w 9"/>
                  <a:gd name="T35" fmla="*/ 2147483646 h 5"/>
                  <a:gd name="T36" fmla="*/ 2147483646 w 9"/>
                  <a:gd name="T37" fmla="*/ 2147483646 h 5"/>
                  <a:gd name="T38" fmla="*/ 2147483646 w 9"/>
                  <a:gd name="T39" fmla="*/ 2147483646 h 5"/>
                  <a:gd name="T40" fmla="*/ 2147483646 w 9"/>
                  <a:gd name="T41" fmla="*/ 2147483646 h 5"/>
                  <a:gd name="T42" fmla="*/ 2147483646 w 9"/>
                  <a:gd name="T43" fmla="*/ 2147483646 h 5"/>
                  <a:gd name="T44" fmla="*/ 2147483646 w 9"/>
                  <a:gd name="T45" fmla="*/ 2147483646 h 5"/>
                  <a:gd name="T46" fmla="*/ 2147483646 w 9"/>
                  <a:gd name="T47" fmla="*/ 2147483646 h 5"/>
                  <a:gd name="T48" fmla="*/ 2147483646 w 9"/>
                  <a:gd name="T49" fmla="*/ 2147483646 h 5"/>
                  <a:gd name="T50" fmla="*/ 2147483646 w 9"/>
                  <a:gd name="T51" fmla="*/ 2147483646 h 5"/>
                  <a:gd name="T52" fmla="*/ 2147483646 w 9"/>
                  <a:gd name="T53" fmla="*/ 2147483646 h 5"/>
                  <a:gd name="T54" fmla="*/ 2147483646 w 9"/>
                  <a:gd name="T55" fmla="*/ 2147483646 h 5"/>
                  <a:gd name="T56" fmla="*/ 2147483646 w 9"/>
                  <a:gd name="T57" fmla="*/ 2147483646 h 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5"/>
                  <a:gd name="T89" fmla="*/ 9 w 9"/>
                  <a:gd name="T90" fmla="*/ 5 h 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5">
                    <a:moveTo>
                      <a:pt x="1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14" name="Freeform 144"/>
              <p:cNvSpPr>
                <a:spLocks/>
              </p:cNvSpPr>
              <p:nvPr/>
            </p:nvSpPr>
            <p:spPr bwMode="auto">
              <a:xfrm>
                <a:off x="5160" y="2418"/>
                <a:ext cx="282" cy="282"/>
              </a:xfrm>
              <a:custGeom>
                <a:avLst/>
                <a:gdLst>
                  <a:gd name="T0" fmla="*/ 2147483646 w 47"/>
                  <a:gd name="T1" fmla="*/ 2147483646 h 47"/>
                  <a:gd name="T2" fmla="*/ 2147483646 w 47"/>
                  <a:gd name="T3" fmla="*/ 2147483646 h 47"/>
                  <a:gd name="T4" fmla="*/ 2147483646 w 47"/>
                  <a:gd name="T5" fmla="*/ 2147483646 h 47"/>
                  <a:gd name="T6" fmla="*/ 2147483646 w 47"/>
                  <a:gd name="T7" fmla="*/ 2147483646 h 47"/>
                  <a:gd name="T8" fmla="*/ 2147483646 w 47"/>
                  <a:gd name="T9" fmla="*/ 2147483646 h 47"/>
                  <a:gd name="T10" fmla="*/ 2147483646 w 47"/>
                  <a:gd name="T11" fmla="*/ 2147483646 h 47"/>
                  <a:gd name="T12" fmla="*/ 2147483646 w 47"/>
                  <a:gd name="T13" fmla="*/ 2147483646 h 47"/>
                  <a:gd name="T14" fmla="*/ 2147483646 w 47"/>
                  <a:gd name="T15" fmla="*/ 2147483646 h 47"/>
                  <a:gd name="T16" fmla="*/ 2147483646 w 47"/>
                  <a:gd name="T17" fmla="*/ 2147483646 h 47"/>
                  <a:gd name="T18" fmla="*/ 2147483646 w 47"/>
                  <a:gd name="T19" fmla="*/ 2147483646 h 47"/>
                  <a:gd name="T20" fmla="*/ 2147483646 w 47"/>
                  <a:gd name="T21" fmla="*/ 2147483646 h 47"/>
                  <a:gd name="T22" fmla="*/ 2147483646 w 47"/>
                  <a:gd name="T23" fmla="*/ 2147483646 h 47"/>
                  <a:gd name="T24" fmla="*/ 2147483646 w 47"/>
                  <a:gd name="T25" fmla="*/ 2147483646 h 47"/>
                  <a:gd name="T26" fmla="*/ 2147483646 w 47"/>
                  <a:gd name="T27" fmla="*/ 2147483646 h 47"/>
                  <a:gd name="T28" fmla="*/ 2147483646 w 47"/>
                  <a:gd name="T29" fmla="*/ 2147483646 h 47"/>
                  <a:gd name="T30" fmla="*/ 2147483646 w 47"/>
                  <a:gd name="T31" fmla="*/ 2147483646 h 47"/>
                  <a:gd name="T32" fmla="*/ 2147483646 w 47"/>
                  <a:gd name="T33" fmla="*/ 2147483646 h 47"/>
                  <a:gd name="T34" fmla="*/ 2147483646 w 47"/>
                  <a:gd name="T35" fmla="*/ 2147483646 h 47"/>
                  <a:gd name="T36" fmla="*/ 2147483646 w 47"/>
                  <a:gd name="T37" fmla="*/ 2147483646 h 47"/>
                  <a:gd name="T38" fmla="*/ 2147483646 w 47"/>
                  <a:gd name="T39" fmla="*/ 2147483646 h 47"/>
                  <a:gd name="T40" fmla="*/ 2147483646 w 47"/>
                  <a:gd name="T41" fmla="*/ 2147483646 h 47"/>
                  <a:gd name="T42" fmla="*/ 2147483646 w 47"/>
                  <a:gd name="T43" fmla="*/ 2147483646 h 47"/>
                  <a:gd name="T44" fmla="*/ 2147483646 w 47"/>
                  <a:gd name="T45" fmla="*/ 2147483646 h 47"/>
                  <a:gd name="T46" fmla="*/ 2147483646 w 47"/>
                  <a:gd name="T47" fmla="*/ 2147483646 h 47"/>
                  <a:gd name="T48" fmla="*/ 2147483646 w 47"/>
                  <a:gd name="T49" fmla="*/ 2147483646 h 47"/>
                  <a:gd name="T50" fmla="*/ 2147483646 w 47"/>
                  <a:gd name="T51" fmla="*/ 2147483646 h 47"/>
                  <a:gd name="T52" fmla="*/ 2147483646 w 47"/>
                  <a:gd name="T53" fmla="*/ 2147483646 h 47"/>
                  <a:gd name="T54" fmla="*/ 2147483646 w 47"/>
                  <a:gd name="T55" fmla="*/ 2147483646 h 47"/>
                  <a:gd name="T56" fmla="*/ 2147483646 w 47"/>
                  <a:gd name="T57" fmla="*/ 2147483646 h 47"/>
                  <a:gd name="T58" fmla="*/ 2147483646 w 47"/>
                  <a:gd name="T59" fmla="*/ 2147483646 h 47"/>
                  <a:gd name="T60" fmla="*/ 2147483646 w 47"/>
                  <a:gd name="T61" fmla="*/ 2147483646 h 47"/>
                  <a:gd name="T62" fmla="*/ 2147483646 w 47"/>
                  <a:gd name="T63" fmla="*/ 2147483646 h 47"/>
                  <a:gd name="T64" fmla="*/ 2147483646 w 47"/>
                  <a:gd name="T65" fmla="*/ 2147483646 h 47"/>
                  <a:gd name="T66" fmla="*/ 2147483646 w 47"/>
                  <a:gd name="T67" fmla="*/ 2147483646 h 47"/>
                  <a:gd name="T68" fmla="*/ 2147483646 w 47"/>
                  <a:gd name="T69" fmla="*/ 2147483646 h 47"/>
                  <a:gd name="T70" fmla="*/ 2147483646 w 47"/>
                  <a:gd name="T71" fmla="*/ 2147483646 h 47"/>
                  <a:gd name="T72" fmla="*/ 2147483646 w 47"/>
                  <a:gd name="T73" fmla="*/ 2147483646 h 47"/>
                  <a:gd name="T74" fmla="*/ 2147483646 w 47"/>
                  <a:gd name="T75" fmla="*/ 2147483646 h 47"/>
                  <a:gd name="T76" fmla="*/ 2147483646 w 47"/>
                  <a:gd name="T77" fmla="*/ 2147483646 h 47"/>
                  <a:gd name="T78" fmla="*/ 2147483646 w 47"/>
                  <a:gd name="T79" fmla="*/ 2147483646 h 47"/>
                  <a:gd name="T80" fmla="*/ 2147483646 w 47"/>
                  <a:gd name="T81" fmla="*/ 2147483646 h 47"/>
                  <a:gd name="T82" fmla="*/ 2147483646 w 47"/>
                  <a:gd name="T83" fmla="*/ 2147483646 h 47"/>
                  <a:gd name="T84" fmla="*/ 2147483646 w 47"/>
                  <a:gd name="T85" fmla="*/ 2147483646 h 47"/>
                  <a:gd name="T86" fmla="*/ 2147483646 w 47"/>
                  <a:gd name="T87" fmla="*/ 0 h 47"/>
                  <a:gd name="T88" fmla="*/ 2147483646 w 47"/>
                  <a:gd name="T89" fmla="*/ 2147483646 h 47"/>
                  <a:gd name="T90" fmla="*/ 2147483646 w 47"/>
                  <a:gd name="T91" fmla="*/ 2147483646 h 47"/>
                  <a:gd name="T92" fmla="*/ 2147483646 w 47"/>
                  <a:gd name="T93" fmla="*/ 2147483646 h 47"/>
                  <a:gd name="T94" fmla="*/ 2147483646 w 47"/>
                  <a:gd name="T95" fmla="*/ 2147483646 h 47"/>
                  <a:gd name="T96" fmla="*/ 2147483646 w 47"/>
                  <a:gd name="T97" fmla="*/ 2147483646 h 47"/>
                  <a:gd name="T98" fmla="*/ 2147483646 w 47"/>
                  <a:gd name="T99" fmla="*/ 2147483646 h 47"/>
                  <a:gd name="T100" fmla="*/ 2147483646 w 47"/>
                  <a:gd name="T101" fmla="*/ 2147483646 h 47"/>
                  <a:gd name="T102" fmla="*/ 2147483646 w 47"/>
                  <a:gd name="T103" fmla="*/ 2147483646 h 47"/>
                  <a:gd name="T104" fmla="*/ 2147483646 w 47"/>
                  <a:gd name="T105" fmla="*/ 2147483646 h 47"/>
                  <a:gd name="T106" fmla="*/ 2147483646 w 47"/>
                  <a:gd name="T107" fmla="*/ 2147483646 h 47"/>
                  <a:gd name="T108" fmla="*/ 2147483646 w 47"/>
                  <a:gd name="T109" fmla="*/ 2147483646 h 47"/>
                  <a:gd name="T110" fmla="*/ 2147483646 w 47"/>
                  <a:gd name="T111" fmla="*/ 2147483646 h 4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7"/>
                  <a:gd name="T169" fmla="*/ 0 h 47"/>
                  <a:gd name="T170" fmla="*/ 47 w 47"/>
                  <a:gd name="T171" fmla="*/ 47 h 4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7" h="47">
                    <a:moveTo>
                      <a:pt x="21" y="47"/>
                    </a:moveTo>
                    <a:lnTo>
                      <a:pt x="21" y="47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21" y="44"/>
                    </a:lnTo>
                    <a:lnTo>
                      <a:pt x="21" y="43"/>
                    </a:lnTo>
                    <a:lnTo>
                      <a:pt x="22" y="43"/>
                    </a:lnTo>
                    <a:lnTo>
                      <a:pt x="23" y="42"/>
                    </a:lnTo>
                    <a:lnTo>
                      <a:pt x="24" y="41"/>
                    </a:lnTo>
                    <a:lnTo>
                      <a:pt x="27" y="40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30" y="38"/>
                    </a:lnTo>
                    <a:lnTo>
                      <a:pt x="31" y="38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2" y="36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1" y="33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4" y="34"/>
                    </a:lnTo>
                    <a:lnTo>
                      <a:pt x="22" y="36"/>
                    </a:lnTo>
                    <a:lnTo>
                      <a:pt x="21" y="37"/>
                    </a:lnTo>
                    <a:lnTo>
                      <a:pt x="20" y="36"/>
                    </a:lnTo>
                    <a:lnTo>
                      <a:pt x="21" y="36"/>
                    </a:lnTo>
                    <a:lnTo>
                      <a:pt x="22" y="35"/>
                    </a:lnTo>
                    <a:lnTo>
                      <a:pt x="24" y="34"/>
                    </a:lnTo>
                    <a:lnTo>
                      <a:pt x="25" y="33"/>
                    </a:lnTo>
                    <a:lnTo>
                      <a:pt x="26" y="32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9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17" y="30"/>
                    </a:lnTo>
                    <a:lnTo>
                      <a:pt x="16" y="31"/>
                    </a:lnTo>
                    <a:lnTo>
                      <a:pt x="16" y="32"/>
                    </a:lnTo>
                    <a:lnTo>
                      <a:pt x="16" y="33"/>
                    </a:lnTo>
                    <a:lnTo>
                      <a:pt x="15" y="34"/>
                    </a:lnTo>
                    <a:lnTo>
                      <a:pt x="14" y="35"/>
                    </a:lnTo>
                    <a:lnTo>
                      <a:pt x="13" y="36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4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3" y="17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5" y="13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7" y="17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1" y="20"/>
                    </a:lnTo>
                    <a:lnTo>
                      <a:pt x="33" y="21"/>
                    </a:lnTo>
                    <a:lnTo>
                      <a:pt x="34" y="23"/>
                    </a:lnTo>
                    <a:lnTo>
                      <a:pt x="36" y="24"/>
                    </a:lnTo>
                    <a:lnTo>
                      <a:pt x="38" y="26"/>
                    </a:lnTo>
                    <a:lnTo>
                      <a:pt x="40" y="28"/>
                    </a:lnTo>
                    <a:lnTo>
                      <a:pt x="42" y="30"/>
                    </a:lnTo>
                    <a:lnTo>
                      <a:pt x="44" y="32"/>
                    </a:lnTo>
                    <a:lnTo>
                      <a:pt x="45" y="33"/>
                    </a:lnTo>
                    <a:lnTo>
                      <a:pt x="46" y="34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7" y="36"/>
                    </a:lnTo>
                    <a:lnTo>
                      <a:pt x="47" y="37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5" y="39"/>
                    </a:lnTo>
                    <a:lnTo>
                      <a:pt x="43" y="40"/>
                    </a:lnTo>
                    <a:lnTo>
                      <a:pt x="41" y="40"/>
                    </a:lnTo>
                    <a:lnTo>
                      <a:pt x="39" y="40"/>
                    </a:lnTo>
                    <a:lnTo>
                      <a:pt x="36" y="41"/>
                    </a:lnTo>
                    <a:lnTo>
                      <a:pt x="34" y="41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3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7" y="45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1" y="47"/>
                    </a:lnTo>
                    <a:close/>
                  </a:path>
                </a:pathLst>
              </a:custGeom>
              <a:solidFill>
                <a:srgbClr val="7DC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15" name="Freeform 145"/>
              <p:cNvSpPr>
                <a:spLocks/>
              </p:cNvSpPr>
              <p:nvPr/>
            </p:nvSpPr>
            <p:spPr bwMode="auto">
              <a:xfrm>
                <a:off x="5286" y="2406"/>
                <a:ext cx="216" cy="270"/>
              </a:xfrm>
              <a:custGeom>
                <a:avLst/>
                <a:gdLst>
                  <a:gd name="T0" fmla="*/ 2147483646 w 36"/>
                  <a:gd name="T1" fmla="*/ 2147483646 h 45"/>
                  <a:gd name="T2" fmla="*/ 2147483646 w 36"/>
                  <a:gd name="T3" fmla="*/ 2147483646 h 45"/>
                  <a:gd name="T4" fmla="*/ 2147483646 w 36"/>
                  <a:gd name="T5" fmla="*/ 2147483646 h 45"/>
                  <a:gd name="T6" fmla="*/ 2147483646 w 36"/>
                  <a:gd name="T7" fmla="*/ 2147483646 h 45"/>
                  <a:gd name="T8" fmla="*/ 2147483646 w 36"/>
                  <a:gd name="T9" fmla="*/ 2147483646 h 45"/>
                  <a:gd name="T10" fmla="*/ 2147483646 w 36"/>
                  <a:gd name="T11" fmla="*/ 2147483646 h 45"/>
                  <a:gd name="T12" fmla="*/ 2147483646 w 36"/>
                  <a:gd name="T13" fmla="*/ 2147483646 h 45"/>
                  <a:gd name="T14" fmla="*/ 2147483646 w 36"/>
                  <a:gd name="T15" fmla="*/ 2147483646 h 45"/>
                  <a:gd name="T16" fmla="*/ 2147483646 w 36"/>
                  <a:gd name="T17" fmla="*/ 2147483646 h 45"/>
                  <a:gd name="T18" fmla="*/ 2147483646 w 36"/>
                  <a:gd name="T19" fmla="*/ 2147483646 h 45"/>
                  <a:gd name="T20" fmla="*/ 2147483646 w 36"/>
                  <a:gd name="T21" fmla="*/ 2147483646 h 45"/>
                  <a:gd name="T22" fmla="*/ 2147483646 w 36"/>
                  <a:gd name="T23" fmla="*/ 2147483646 h 45"/>
                  <a:gd name="T24" fmla="*/ 2147483646 w 36"/>
                  <a:gd name="T25" fmla="*/ 2147483646 h 45"/>
                  <a:gd name="T26" fmla="*/ 2147483646 w 36"/>
                  <a:gd name="T27" fmla="*/ 2147483646 h 45"/>
                  <a:gd name="T28" fmla="*/ 2147483646 w 36"/>
                  <a:gd name="T29" fmla="*/ 2147483646 h 45"/>
                  <a:gd name="T30" fmla="*/ 2147483646 w 36"/>
                  <a:gd name="T31" fmla="*/ 2147483646 h 45"/>
                  <a:gd name="T32" fmla="*/ 2147483646 w 36"/>
                  <a:gd name="T33" fmla="*/ 2147483646 h 45"/>
                  <a:gd name="T34" fmla="*/ 2147483646 w 36"/>
                  <a:gd name="T35" fmla="*/ 2147483646 h 45"/>
                  <a:gd name="T36" fmla="*/ 2147483646 w 36"/>
                  <a:gd name="T37" fmla="*/ 2147483646 h 45"/>
                  <a:gd name="T38" fmla="*/ 0 w 36"/>
                  <a:gd name="T39" fmla="*/ 0 h 45"/>
                  <a:gd name="T40" fmla="*/ 0 w 36"/>
                  <a:gd name="T41" fmla="*/ 0 h 45"/>
                  <a:gd name="T42" fmla="*/ 2147483646 w 36"/>
                  <a:gd name="T43" fmla="*/ 0 h 45"/>
                  <a:gd name="T44" fmla="*/ 2147483646 w 36"/>
                  <a:gd name="T45" fmla="*/ 0 h 45"/>
                  <a:gd name="T46" fmla="*/ 2147483646 w 36"/>
                  <a:gd name="T47" fmla="*/ 0 h 45"/>
                  <a:gd name="T48" fmla="*/ 2147483646 w 36"/>
                  <a:gd name="T49" fmla="*/ 2147483646 h 45"/>
                  <a:gd name="T50" fmla="*/ 2147483646 w 36"/>
                  <a:gd name="T51" fmla="*/ 2147483646 h 45"/>
                  <a:gd name="T52" fmla="*/ 2147483646 w 36"/>
                  <a:gd name="T53" fmla="*/ 2147483646 h 45"/>
                  <a:gd name="T54" fmla="*/ 2147483646 w 36"/>
                  <a:gd name="T55" fmla="*/ 2147483646 h 45"/>
                  <a:gd name="T56" fmla="*/ 2147483646 w 36"/>
                  <a:gd name="T57" fmla="*/ 2147483646 h 45"/>
                  <a:gd name="T58" fmla="*/ 2147483646 w 36"/>
                  <a:gd name="T59" fmla="*/ 2147483646 h 45"/>
                  <a:gd name="T60" fmla="*/ 2147483646 w 36"/>
                  <a:gd name="T61" fmla="*/ 2147483646 h 45"/>
                  <a:gd name="T62" fmla="*/ 2147483646 w 36"/>
                  <a:gd name="T63" fmla="*/ 2147483646 h 45"/>
                  <a:gd name="T64" fmla="*/ 2147483646 w 36"/>
                  <a:gd name="T65" fmla="*/ 2147483646 h 45"/>
                  <a:gd name="T66" fmla="*/ 2147483646 w 36"/>
                  <a:gd name="T67" fmla="*/ 2147483646 h 45"/>
                  <a:gd name="T68" fmla="*/ 2147483646 w 36"/>
                  <a:gd name="T69" fmla="*/ 2147483646 h 45"/>
                  <a:gd name="T70" fmla="*/ 2147483646 w 36"/>
                  <a:gd name="T71" fmla="*/ 2147483646 h 45"/>
                  <a:gd name="T72" fmla="*/ 2147483646 w 36"/>
                  <a:gd name="T73" fmla="*/ 2147483646 h 45"/>
                  <a:gd name="T74" fmla="*/ 2147483646 w 36"/>
                  <a:gd name="T75" fmla="*/ 2147483646 h 45"/>
                  <a:gd name="T76" fmla="*/ 2147483646 w 36"/>
                  <a:gd name="T77" fmla="*/ 2147483646 h 45"/>
                  <a:gd name="T78" fmla="*/ 2147483646 w 36"/>
                  <a:gd name="T79" fmla="*/ 2147483646 h 45"/>
                  <a:gd name="T80" fmla="*/ 2147483646 w 36"/>
                  <a:gd name="T81" fmla="*/ 2147483646 h 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"/>
                  <a:gd name="T124" fmla="*/ 0 h 45"/>
                  <a:gd name="T125" fmla="*/ 36 w 36"/>
                  <a:gd name="T126" fmla="*/ 45 h 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" h="45">
                    <a:moveTo>
                      <a:pt x="36" y="45"/>
                    </a:moveTo>
                    <a:lnTo>
                      <a:pt x="35" y="44"/>
                    </a:lnTo>
                    <a:lnTo>
                      <a:pt x="34" y="44"/>
                    </a:lnTo>
                    <a:lnTo>
                      <a:pt x="33" y="43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9" y="41"/>
                    </a:lnTo>
                    <a:lnTo>
                      <a:pt x="28" y="39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2"/>
                    </a:lnTo>
                    <a:lnTo>
                      <a:pt x="21" y="30"/>
                    </a:lnTo>
                    <a:lnTo>
                      <a:pt x="19" y="27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0" y="19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4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5" y="17"/>
                    </a:lnTo>
                    <a:lnTo>
                      <a:pt x="17" y="19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3" y="25"/>
                    </a:lnTo>
                    <a:lnTo>
                      <a:pt x="26" y="27"/>
                    </a:lnTo>
                    <a:lnTo>
                      <a:pt x="28" y="29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7"/>
                    </a:lnTo>
                    <a:lnTo>
                      <a:pt x="35" y="39"/>
                    </a:lnTo>
                    <a:lnTo>
                      <a:pt x="35" y="40"/>
                    </a:lnTo>
                    <a:lnTo>
                      <a:pt x="36" y="41"/>
                    </a:lnTo>
                    <a:lnTo>
                      <a:pt x="36" y="42"/>
                    </a:lnTo>
                    <a:lnTo>
                      <a:pt x="36" y="43"/>
                    </a:lnTo>
                    <a:lnTo>
                      <a:pt x="36" y="44"/>
                    </a:lnTo>
                    <a:lnTo>
                      <a:pt x="36" y="45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16" name="Freeform 146"/>
              <p:cNvSpPr>
                <a:spLocks/>
              </p:cNvSpPr>
              <p:nvPr/>
            </p:nvSpPr>
            <p:spPr bwMode="auto">
              <a:xfrm>
                <a:off x="4860" y="2556"/>
                <a:ext cx="162" cy="114"/>
              </a:xfrm>
              <a:custGeom>
                <a:avLst/>
                <a:gdLst>
                  <a:gd name="T0" fmla="*/ 2147483646 w 27"/>
                  <a:gd name="T1" fmla="*/ 2147483646 h 19"/>
                  <a:gd name="T2" fmla="*/ 2147483646 w 27"/>
                  <a:gd name="T3" fmla="*/ 2147483646 h 19"/>
                  <a:gd name="T4" fmla="*/ 2147483646 w 27"/>
                  <a:gd name="T5" fmla="*/ 2147483646 h 19"/>
                  <a:gd name="T6" fmla="*/ 2147483646 w 27"/>
                  <a:gd name="T7" fmla="*/ 2147483646 h 19"/>
                  <a:gd name="T8" fmla="*/ 2147483646 w 27"/>
                  <a:gd name="T9" fmla="*/ 2147483646 h 19"/>
                  <a:gd name="T10" fmla="*/ 2147483646 w 27"/>
                  <a:gd name="T11" fmla="*/ 2147483646 h 19"/>
                  <a:gd name="T12" fmla="*/ 2147483646 w 27"/>
                  <a:gd name="T13" fmla="*/ 2147483646 h 19"/>
                  <a:gd name="T14" fmla="*/ 2147483646 w 27"/>
                  <a:gd name="T15" fmla="*/ 2147483646 h 19"/>
                  <a:gd name="T16" fmla="*/ 2147483646 w 27"/>
                  <a:gd name="T17" fmla="*/ 2147483646 h 19"/>
                  <a:gd name="T18" fmla="*/ 2147483646 w 27"/>
                  <a:gd name="T19" fmla="*/ 2147483646 h 19"/>
                  <a:gd name="T20" fmla="*/ 2147483646 w 27"/>
                  <a:gd name="T21" fmla="*/ 2147483646 h 19"/>
                  <a:gd name="T22" fmla="*/ 2147483646 w 27"/>
                  <a:gd name="T23" fmla="*/ 2147483646 h 19"/>
                  <a:gd name="T24" fmla="*/ 2147483646 w 27"/>
                  <a:gd name="T25" fmla="*/ 2147483646 h 19"/>
                  <a:gd name="T26" fmla="*/ 2147483646 w 27"/>
                  <a:gd name="T27" fmla="*/ 2147483646 h 19"/>
                  <a:gd name="T28" fmla="*/ 2147483646 w 27"/>
                  <a:gd name="T29" fmla="*/ 2147483646 h 19"/>
                  <a:gd name="T30" fmla="*/ 2147483646 w 27"/>
                  <a:gd name="T31" fmla="*/ 2147483646 h 19"/>
                  <a:gd name="T32" fmla="*/ 2147483646 w 27"/>
                  <a:gd name="T33" fmla="*/ 2147483646 h 19"/>
                  <a:gd name="T34" fmla="*/ 2147483646 w 27"/>
                  <a:gd name="T35" fmla="*/ 2147483646 h 19"/>
                  <a:gd name="T36" fmla="*/ 2147483646 w 27"/>
                  <a:gd name="T37" fmla="*/ 2147483646 h 19"/>
                  <a:gd name="T38" fmla="*/ 2147483646 w 27"/>
                  <a:gd name="T39" fmla="*/ 2147483646 h 19"/>
                  <a:gd name="T40" fmla="*/ 2147483646 w 27"/>
                  <a:gd name="T41" fmla="*/ 2147483646 h 19"/>
                  <a:gd name="T42" fmla="*/ 2147483646 w 27"/>
                  <a:gd name="T43" fmla="*/ 2147483646 h 19"/>
                  <a:gd name="T44" fmla="*/ 2147483646 w 27"/>
                  <a:gd name="T45" fmla="*/ 2147483646 h 19"/>
                  <a:gd name="T46" fmla="*/ 2147483646 w 27"/>
                  <a:gd name="T47" fmla="*/ 2147483646 h 19"/>
                  <a:gd name="T48" fmla="*/ 2147483646 w 27"/>
                  <a:gd name="T49" fmla="*/ 2147483646 h 19"/>
                  <a:gd name="T50" fmla="*/ 2147483646 w 27"/>
                  <a:gd name="T51" fmla="*/ 2147483646 h 19"/>
                  <a:gd name="T52" fmla="*/ 2147483646 w 27"/>
                  <a:gd name="T53" fmla="*/ 2147483646 h 19"/>
                  <a:gd name="T54" fmla="*/ 2147483646 w 27"/>
                  <a:gd name="T55" fmla="*/ 2147483646 h 19"/>
                  <a:gd name="T56" fmla="*/ 2147483646 w 27"/>
                  <a:gd name="T57" fmla="*/ 2147483646 h 19"/>
                  <a:gd name="T58" fmla="*/ 2147483646 w 27"/>
                  <a:gd name="T59" fmla="*/ 2147483646 h 19"/>
                  <a:gd name="T60" fmla="*/ 2147483646 w 27"/>
                  <a:gd name="T61" fmla="*/ 2147483646 h 19"/>
                  <a:gd name="T62" fmla="*/ 2147483646 w 27"/>
                  <a:gd name="T63" fmla="*/ 2147483646 h 19"/>
                  <a:gd name="T64" fmla="*/ 2147483646 w 27"/>
                  <a:gd name="T65" fmla="*/ 2147483646 h 19"/>
                  <a:gd name="T66" fmla="*/ 2147483646 w 27"/>
                  <a:gd name="T67" fmla="*/ 2147483646 h 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19"/>
                  <a:gd name="T104" fmla="*/ 27 w 27"/>
                  <a:gd name="T105" fmla="*/ 19 h 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19">
                    <a:moveTo>
                      <a:pt x="16" y="19"/>
                    </a:moveTo>
                    <a:lnTo>
                      <a:pt x="14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9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17" name="Freeform 147"/>
              <p:cNvSpPr>
                <a:spLocks/>
              </p:cNvSpPr>
              <p:nvPr/>
            </p:nvSpPr>
            <p:spPr bwMode="auto">
              <a:xfrm>
                <a:off x="4992" y="2556"/>
                <a:ext cx="108" cy="114"/>
              </a:xfrm>
              <a:custGeom>
                <a:avLst/>
                <a:gdLst>
                  <a:gd name="T0" fmla="*/ 2147483646 w 18"/>
                  <a:gd name="T1" fmla="*/ 2147483646 h 19"/>
                  <a:gd name="T2" fmla="*/ 2147483646 w 18"/>
                  <a:gd name="T3" fmla="*/ 2147483646 h 19"/>
                  <a:gd name="T4" fmla="*/ 2147483646 w 18"/>
                  <a:gd name="T5" fmla="*/ 2147483646 h 19"/>
                  <a:gd name="T6" fmla="*/ 2147483646 w 18"/>
                  <a:gd name="T7" fmla="*/ 2147483646 h 19"/>
                  <a:gd name="T8" fmla="*/ 2147483646 w 18"/>
                  <a:gd name="T9" fmla="*/ 2147483646 h 19"/>
                  <a:gd name="T10" fmla="*/ 2147483646 w 18"/>
                  <a:gd name="T11" fmla="*/ 2147483646 h 19"/>
                  <a:gd name="T12" fmla="*/ 2147483646 w 18"/>
                  <a:gd name="T13" fmla="*/ 2147483646 h 19"/>
                  <a:gd name="T14" fmla="*/ 2147483646 w 18"/>
                  <a:gd name="T15" fmla="*/ 2147483646 h 19"/>
                  <a:gd name="T16" fmla="*/ 2147483646 w 18"/>
                  <a:gd name="T17" fmla="*/ 2147483646 h 19"/>
                  <a:gd name="T18" fmla="*/ 2147483646 w 18"/>
                  <a:gd name="T19" fmla="*/ 2147483646 h 19"/>
                  <a:gd name="T20" fmla="*/ 2147483646 w 18"/>
                  <a:gd name="T21" fmla="*/ 2147483646 h 19"/>
                  <a:gd name="T22" fmla="*/ 2147483646 w 18"/>
                  <a:gd name="T23" fmla="*/ 2147483646 h 19"/>
                  <a:gd name="T24" fmla="*/ 2147483646 w 18"/>
                  <a:gd name="T25" fmla="*/ 2147483646 h 19"/>
                  <a:gd name="T26" fmla="*/ 2147483646 w 18"/>
                  <a:gd name="T27" fmla="*/ 2147483646 h 19"/>
                  <a:gd name="T28" fmla="*/ 2147483646 w 18"/>
                  <a:gd name="T29" fmla="*/ 2147483646 h 19"/>
                  <a:gd name="T30" fmla="*/ 2147483646 w 18"/>
                  <a:gd name="T31" fmla="*/ 2147483646 h 19"/>
                  <a:gd name="T32" fmla="*/ 0 w 18"/>
                  <a:gd name="T33" fmla="*/ 2147483646 h 19"/>
                  <a:gd name="T34" fmla="*/ 0 w 18"/>
                  <a:gd name="T35" fmla="*/ 2147483646 h 19"/>
                  <a:gd name="T36" fmla="*/ 2147483646 w 18"/>
                  <a:gd name="T37" fmla="*/ 2147483646 h 19"/>
                  <a:gd name="T38" fmla="*/ 2147483646 w 18"/>
                  <a:gd name="T39" fmla="*/ 2147483646 h 19"/>
                  <a:gd name="T40" fmla="*/ 2147483646 w 18"/>
                  <a:gd name="T41" fmla="*/ 2147483646 h 19"/>
                  <a:gd name="T42" fmla="*/ 2147483646 w 18"/>
                  <a:gd name="T43" fmla="*/ 2147483646 h 19"/>
                  <a:gd name="T44" fmla="*/ 2147483646 w 18"/>
                  <a:gd name="T45" fmla="*/ 2147483646 h 19"/>
                  <a:gd name="T46" fmla="*/ 2147483646 w 18"/>
                  <a:gd name="T47" fmla="*/ 0 h 19"/>
                  <a:gd name="T48" fmla="*/ 2147483646 w 18"/>
                  <a:gd name="T49" fmla="*/ 0 h 19"/>
                  <a:gd name="T50" fmla="*/ 2147483646 w 18"/>
                  <a:gd name="T51" fmla="*/ 2147483646 h 19"/>
                  <a:gd name="T52" fmla="*/ 2147483646 w 18"/>
                  <a:gd name="T53" fmla="*/ 2147483646 h 19"/>
                  <a:gd name="T54" fmla="*/ 2147483646 w 18"/>
                  <a:gd name="T55" fmla="*/ 2147483646 h 19"/>
                  <a:gd name="T56" fmla="*/ 2147483646 w 18"/>
                  <a:gd name="T57" fmla="*/ 2147483646 h 19"/>
                  <a:gd name="T58" fmla="*/ 2147483646 w 18"/>
                  <a:gd name="T59" fmla="*/ 2147483646 h 19"/>
                  <a:gd name="T60" fmla="*/ 2147483646 w 18"/>
                  <a:gd name="T61" fmla="*/ 2147483646 h 19"/>
                  <a:gd name="T62" fmla="*/ 2147483646 w 18"/>
                  <a:gd name="T63" fmla="*/ 2147483646 h 19"/>
                  <a:gd name="T64" fmla="*/ 2147483646 w 18"/>
                  <a:gd name="T65" fmla="*/ 2147483646 h 19"/>
                  <a:gd name="T66" fmla="*/ 2147483646 w 18"/>
                  <a:gd name="T67" fmla="*/ 2147483646 h 19"/>
                  <a:gd name="T68" fmla="*/ 2147483646 w 18"/>
                  <a:gd name="T69" fmla="*/ 2147483646 h 19"/>
                  <a:gd name="T70" fmla="*/ 2147483646 w 18"/>
                  <a:gd name="T71" fmla="*/ 2147483646 h 19"/>
                  <a:gd name="T72" fmla="*/ 2147483646 w 18"/>
                  <a:gd name="T73" fmla="*/ 2147483646 h 19"/>
                  <a:gd name="T74" fmla="*/ 2147483646 w 18"/>
                  <a:gd name="T75" fmla="*/ 2147483646 h 19"/>
                  <a:gd name="T76" fmla="*/ 2147483646 w 18"/>
                  <a:gd name="T77" fmla="*/ 2147483646 h 19"/>
                  <a:gd name="T78" fmla="*/ 2147483646 w 18"/>
                  <a:gd name="T79" fmla="*/ 2147483646 h 19"/>
                  <a:gd name="T80" fmla="*/ 2147483646 w 18"/>
                  <a:gd name="T81" fmla="*/ 2147483646 h 19"/>
                  <a:gd name="T82" fmla="*/ 2147483646 w 18"/>
                  <a:gd name="T83" fmla="*/ 2147483646 h 19"/>
                  <a:gd name="T84" fmla="*/ 2147483646 w 18"/>
                  <a:gd name="T85" fmla="*/ 2147483646 h 19"/>
                  <a:gd name="T86" fmla="*/ 2147483646 w 18"/>
                  <a:gd name="T87" fmla="*/ 2147483646 h 19"/>
                  <a:gd name="T88" fmla="*/ 2147483646 w 18"/>
                  <a:gd name="T89" fmla="*/ 2147483646 h 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"/>
                  <a:gd name="T136" fmla="*/ 0 h 19"/>
                  <a:gd name="T137" fmla="*/ 18 w 18"/>
                  <a:gd name="T138" fmla="*/ 19 h 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" h="19">
                    <a:moveTo>
                      <a:pt x="6" y="19"/>
                    </a:moveTo>
                    <a:lnTo>
                      <a:pt x="5" y="19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0" y="7"/>
                    </a:lnTo>
                    <a:lnTo>
                      <a:pt x="11" y="9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3" y="13"/>
                    </a:lnTo>
                    <a:lnTo>
                      <a:pt x="15" y="15"/>
                    </a:lnTo>
                    <a:lnTo>
                      <a:pt x="16" y="16"/>
                    </a:lnTo>
                    <a:lnTo>
                      <a:pt x="17" y="17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7DC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18" name="Freeform 148"/>
              <p:cNvSpPr>
                <a:spLocks/>
              </p:cNvSpPr>
              <p:nvPr/>
            </p:nvSpPr>
            <p:spPr bwMode="auto">
              <a:xfrm>
                <a:off x="5268" y="2622"/>
                <a:ext cx="72" cy="48"/>
              </a:xfrm>
              <a:custGeom>
                <a:avLst/>
                <a:gdLst>
                  <a:gd name="T0" fmla="*/ 2147483646 w 12"/>
                  <a:gd name="T1" fmla="*/ 2147483646 h 8"/>
                  <a:gd name="T2" fmla="*/ 2147483646 w 12"/>
                  <a:gd name="T3" fmla="*/ 2147483646 h 8"/>
                  <a:gd name="T4" fmla="*/ 2147483646 w 12"/>
                  <a:gd name="T5" fmla="*/ 2147483646 h 8"/>
                  <a:gd name="T6" fmla="*/ 2147483646 w 12"/>
                  <a:gd name="T7" fmla="*/ 2147483646 h 8"/>
                  <a:gd name="T8" fmla="*/ 2147483646 w 12"/>
                  <a:gd name="T9" fmla="*/ 2147483646 h 8"/>
                  <a:gd name="T10" fmla="*/ 0 w 12"/>
                  <a:gd name="T11" fmla="*/ 2147483646 h 8"/>
                  <a:gd name="T12" fmla="*/ 0 w 12"/>
                  <a:gd name="T13" fmla="*/ 2147483646 h 8"/>
                  <a:gd name="T14" fmla="*/ 0 w 12"/>
                  <a:gd name="T15" fmla="*/ 2147483646 h 8"/>
                  <a:gd name="T16" fmla="*/ 0 w 12"/>
                  <a:gd name="T17" fmla="*/ 2147483646 h 8"/>
                  <a:gd name="T18" fmla="*/ 2147483646 w 12"/>
                  <a:gd name="T19" fmla="*/ 2147483646 h 8"/>
                  <a:gd name="T20" fmla="*/ 2147483646 w 12"/>
                  <a:gd name="T21" fmla="*/ 2147483646 h 8"/>
                  <a:gd name="T22" fmla="*/ 2147483646 w 12"/>
                  <a:gd name="T23" fmla="*/ 2147483646 h 8"/>
                  <a:gd name="T24" fmla="*/ 2147483646 w 12"/>
                  <a:gd name="T25" fmla="*/ 2147483646 h 8"/>
                  <a:gd name="T26" fmla="*/ 2147483646 w 12"/>
                  <a:gd name="T27" fmla="*/ 2147483646 h 8"/>
                  <a:gd name="T28" fmla="*/ 2147483646 w 12"/>
                  <a:gd name="T29" fmla="*/ 2147483646 h 8"/>
                  <a:gd name="T30" fmla="*/ 2147483646 w 12"/>
                  <a:gd name="T31" fmla="*/ 2147483646 h 8"/>
                  <a:gd name="T32" fmla="*/ 2147483646 w 12"/>
                  <a:gd name="T33" fmla="*/ 2147483646 h 8"/>
                  <a:gd name="T34" fmla="*/ 2147483646 w 12"/>
                  <a:gd name="T35" fmla="*/ 0 h 8"/>
                  <a:gd name="T36" fmla="*/ 2147483646 w 12"/>
                  <a:gd name="T37" fmla="*/ 0 h 8"/>
                  <a:gd name="T38" fmla="*/ 2147483646 w 12"/>
                  <a:gd name="T39" fmla="*/ 0 h 8"/>
                  <a:gd name="T40" fmla="*/ 2147483646 w 12"/>
                  <a:gd name="T41" fmla="*/ 0 h 8"/>
                  <a:gd name="T42" fmla="*/ 2147483646 w 12"/>
                  <a:gd name="T43" fmla="*/ 2147483646 h 8"/>
                  <a:gd name="T44" fmla="*/ 2147483646 w 12"/>
                  <a:gd name="T45" fmla="*/ 2147483646 h 8"/>
                  <a:gd name="T46" fmla="*/ 2147483646 w 12"/>
                  <a:gd name="T47" fmla="*/ 2147483646 h 8"/>
                  <a:gd name="T48" fmla="*/ 2147483646 w 12"/>
                  <a:gd name="T49" fmla="*/ 2147483646 h 8"/>
                  <a:gd name="T50" fmla="*/ 2147483646 w 12"/>
                  <a:gd name="T51" fmla="*/ 2147483646 h 8"/>
                  <a:gd name="T52" fmla="*/ 2147483646 w 12"/>
                  <a:gd name="T53" fmla="*/ 2147483646 h 8"/>
                  <a:gd name="T54" fmla="*/ 2147483646 w 12"/>
                  <a:gd name="T55" fmla="*/ 2147483646 h 8"/>
                  <a:gd name="T56" fmla="*/ 2147483646 w 12"/>
                  <a:gd name="T57" fmla="*/ 2147483646 h 8"/>
                  <a:gd name="T58" fmla="*/ 2147483646 w 12"/>
                  <a:gd name="T59" fmla="*/ 2147483646 h 8"/>
                  <a:gd name="T60" fmla="*/ 2147483646 w 12"/>
                  <a:gd name="T61" fmla="*/ 2147483646 h 8"/>
                  <a:gd name="T62" fmla="*/ 2147483646 w 12"/>
                  <a:gd name="T63" fmla="*/ 2147483646 h 8"/>
                  <a:gd name="T64" fmla="*/ 2147483646 w 12"/>
                  <a:gd name="T65" fmla="*/ 2147483646 h 8"/>
                  <a:gd name="T66" fmla="*/ 2147483646 w 12"/>
                  <a:gd name="T67" fmla="*/ 2147483646 h 8"/>
                  <a:gd name="T68" fmla="*/ 2147483646 w 12"/>
                  <a:gd name="T69" fmla="*/ 2147483646 h 8"/>
                  <a:gd name="T70" fmla="*/ 2147483646 w 12"/>
                  <a:gd name="T71" fmla="*/ 2147483646 h 8"/>
                  <a:gd name="T72" fmla="*/ 2147483646 w 12"/>
                  <a:gd name="T73" fmla="*/ 2147483646 h 8"/>
                  <a:gd name="T74" fmla="*/ 2147483646 w 12"/>
                  <a:gd name="T75" fmla="*/ 2147483646 h 8"/>
                  <a:gd name="T76" fmla="*/ 2147483646 w 12"/>
                  <a:gd name="T77" fmla="*/ 2147483646 h 8"/>
                  <a:gd name="T78" fmla="*/ 2147483646 w 12"/>
                  <a:gd name="T79" fmla="*/ 2147483646 h 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"/>
                  <a:gd name="T121" fmla="*/ 0 h 8"/>
                  <a:gd name="T122" fmla="*/ 12 w 12"/>
                  <a:gd name="T123" fmla="*/ 8 h 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" h="8">
                    <a:moveTo>
                      <a:pt x="2" y="8"/>
                    </a:moveTo>
                    <a:lnTo>
                      <a:pt x="2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19" name="Freeform 149"/>
              <p:cNvSpPr>
                <a:spLocks/>
              </p:cNvSpPr>
              <p:nvPr/>
            </p:nvSpPr>
            <p:spPr bwMode="auto">
              <a:xfrm>
                <a:off x="5016" y="2352"/>
                <a:ext cx="204" cy="300"/>
              </a:xfrm>
              <a:custGeom>
                <a:avLst/>
                <a:gdLst>
                  <a:gd name="T0" fmla="*/ 2147483646 w 34"/>
                  <a:gd name="T1" fmla="*/ 2147483646 h 50"/>
                  <a:gd name="T2" fmla="*/ 2147483646 w 34"/>
                  <a:gd name="T3" fmla="*/ 2147483646 h 50"/>
                  <a:gd name="T4" fmla="*/ 2147483646 w 34"/>
                  <a:gd name="T5" fmla="*/ 2147483646 h 50"/>
                  <a:gd name="T6" fmla="*/ 2147483646 w 34"/>
                  <a:gd name="T7" fmla="*/ 2147483646 h 50"/>
                  <a:gd name="T8" fmla="*/ 2147483646 w 34"/>
                  <a:gd name="T9" fmla="*/ 2147483646 h 50"/>
                  <a:gd name="T10" fmla="*/ 2147483646 w 34"/>
                  <a:gd name="T11" fmla="*/ 2147483646 h 50"/>
                  <a:gd name="T12" fmla="*/ 2147483646 w 34"/>
                  <a:gd name="T13" fmla="*/ 2147483646 h 50"/>
                  <a:gd name="T14" fmla="*/ 2147483646 w 34"/>
                  <a:gd name="T15" fmla="*/ 2147483646 h 50"/>
                  <a:gd name="T16" fmla="*/ 2147483646 w 34"/>
                  <a:gd name="T17" fmla="*/ 2147483646 h 50"/>
                  <a:gd name="T18" fmla="*/ 2147483646 w 34"/>
                  <a:gd name="T19" fmla="*/ 2147483646 h 50"/>
                  <a:gd name="T20" fmla="*/ 0 w 34"/>
                  <a:gd name="T21" fmla="*/ 2147483646 h 50"/>
                  <a:gd name="T22" fmla="*/ 0 w 34"/>
                  <a:gd name="T23" fmla="*/ 2147483646 h 50"/>
                  <a:gd name="T24" fmla="*/ 0 w 34"/>
                  <a:gd name="T25" fmla="*/ 2147483646 h 50"/>
                  <a:gd name="T26" fmla="*/ 0 w 34"/>
                  <a:gd name="T27" fmla="*/ 2147483646 h 50"/>
                  <a:gd name="T28" fmla="*/ 0 w 34"/>
                  <a:gd name="T29" fmla="*/ 2147483646 h 50"/>
                  <a:gd name="T30" fmla="*/ 2147483646 w 34"/>
                  <a:gd name="T31" fmla="*/ 2147483646 h 50"/>
                  <a:gd name="T32" fmla="*/ 2147483646 w 34"/>
                  <a:gd name="T33" fmla="*/ 0 h 50"/>
                  <a:gd name="T34" fmla="*/ 2147483646 w 34"/>
                  <a:gd name="T35" fmla="*/ 0 h 50"/>
                  <a:gd name="T36" fmla="*/ 2147483646 w 34"/>
                  <a:gd name="T37" fmla="*/ 0 h 50"/>
                  <a:gd name="T38" fmla="*/ 2147483646 w 34"/>
                  <a:gd name="T39" fmla="*/ 0 h 50"/>
                  <a:gd name="T40" fmla="*/ 2147483646 w 34"/>
                  <a:gd name="T41" fmla="*/ 2147483646 h 50"/>
                  <a:gd name="T42" fmla="*/ 2147483646 w 34"/>
                  <a:gd name="T43" fmla="*/ 2147483646 h 50"/>
                  <a:gd name="T44" fmla="*/ 2147483646 w 34"/>
                  <a:gd name="T45" fmla="*/ 2147483646 h 50"/>
                  <a:gd name="T46" fmla="*/ 2147483646 w 34"/>
                  <a:gd name="T47" fmla="*/ 2147483646 h 50"/>
                  <a:gd name="T48" fmla="*/ 2147483646 w 34"/>
                  <a:gd name="T49" fmla="*/ 2147483646 h 50"/>
                  <a:gd name="T50" fmla="*/ 2147483646 w 34"/>
                  <a:gd name="T51" fmla="*/ 2147483646 h 50"/>
                  <a:gd name="T52" fmla="*/ 2147483646 w 34"/>
                  <a:gd name="T53" fmla="*/ 2147483646 h 50"/>
                  <a:gd name="T54" fmla="*/ 2147483646 w 34"/>
                  <a:gd name="T55" fmla="*/ 2147483646 h 50"/>
                  <a:gd name="T56" fmla="*/ 2147483646 w 34"/>
                  <a:gd name="T57" fmla="*/ 2147483646 h 50"/>
                  <a:gd name="T58" fmla="*/ 2147483646 w 34"/>
                  <a:gd name="T59" fmla="*/ 2147483646 h 50"/>
                  <a:gd name="T60" fmla="*/ 2147483646 w 34"/>
                  <a:gd name="T61" fmla="*/ 2147483646 h 50"/>
                  <a:gd name="T62" fmla="*/ 2147483646 w 34"/>
                  <a:gd name="T63" fmla="*/ 2147483646 h 50"/>
                  <a:gd name="T64" fmla="*/ 2147483646 w 34"/>
                  <a:gd name="T65" fmla="*/ 2147483646 h 50"/>
                  <a:gd name="T66" fmla="*/ 2147483646 w 34"/>
                  <a:gd name="T67" fmla="*/ 2147483646 h 50"/>
                  <a:gd name="T68" fmla="*/ 2147483646 w 34"/>
                  <a:gd name="T69" fmla="*/ 2147483646 h 50"/>
                  <a:gd name="T70" fmla="*/ 2147483646 w 34"/>
                  <a:gd name="T71" fmla="*/ 2147483646 h 50"/>
                  <a:gd name="T72" fmla="*/ 2147483646 w 34"/>
                  <a:gd name="T73" fmla="*/ 2147483646 h 50"/>
                  <a:gd name="T74" fmla="*/ 2147483646 w 34"/>
                  <a:gd name="T75" fmla="*/ 2147483646 h 50"/>
                  <a:gd name="T76" fmla="*/ 2147483646 w 34"/>
                  <a:gd name="T77" fmla="*/ 2147483646 h 50"/>
                  <a:gd name="T78" fmla="*/ 2147483646 w 34"/>
                  <a:gd name="T79" fmla="*/ 2147483646 h 50"/>
                  <a:gd name="T80" fmla="*/ 2147483646 w 34"/>
                  <a:gd name="T81" fmla="*/ 2147483646 h 50"/>
                  <a:gd name="T82" fmla="*/ 2147483646 w 34"/>
                  <a:gd name="T83" fmla="*/ 2147483646 h 50"/>
                  <a:gd name="T84" fmla="*/ 2147483646 w 34"/>
                  <a:gd name="T85" fmla="*/ 2147483646 h 50"/>
                  <a:gd name="T86" fmla="*/ 2147483646 w 34"/>
                  <a:gd name="T87" fmla="*/ 2147483646 h 50"/>
                  <a:gd name="T88" fmla="*/ 2147483646 w 34"/>
                  <a:gd name="T89" fmla="*/ 2147483646 h 50"/>
                  <a:gd name="T90" fmla="*/ 2147483646 w 34"/>
                  <a:gd name="T91" fmla="*/ 2147483646 h 50"/>
                  <a:gd name="T92" fmla="*/ 2147483646 w 34"/>
                  <a:gd name="T93" fmla="*/ 2147483646 h 50"/>
                  <a:gd name="T94" fmla="*/ 2147483646 w 34"/>
                  <a:gd name="T95" fmla="*/ 2147483646 h 50"/>
                  <a:gd name="T96" fmla="*/ 2147483646 w 34"/>
                  <a:gd name="T97" fmla="*/ 2147483646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"/>
                  <a:gd name="T148" fmla="*/ 0 h 50"/>
                  <a:gd name="T149" fmla="*/ 34 w 34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" h="50">
                    <a:moveTo>
                      <a:pt x="18" y="50"/>
                    </a:moveTo>
                    <a:lnTo>
                      <a:pt x="17" y="50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8"/>
                    </a:lnTo>
                    <a:lnTo>
                      <a:pt x="13" y="47"/>
                    </a:lnTo>
                    <a:lnTo>
                      <a:pt x="12" y="45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9" y="41"/>
                    </a:lnTo>
                    <a:lnTo>
                      <a:pt x="8" y="39"/>
                    </a:lnTo>
                    <a:lnTo>
                      <a:pt x="7" y="37"/>
                    </a:lnTo>
                    <a:lnTo>
                      <a:pt x="7" y="35"/>
                    </a:lnTo>
                    <a:lnTo>
                      <a:pt x="5" y="32"/>
                    </a:lnTo>
                    <a:lnTo>
                      <a:pt x="4" y="28"/>
                    </a:lnTo>
                    <a:lnTo>
                      <a:pt x="3" y="24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9" y="9"/>
                    </a:lnTo>
                    <a:lnTo>
                      <a:pt x="10" y="14"/>
                    </a:lnTo>
                    <a:lnTo>
                      <a:pt x="11" y="19"/>
                    </a:lnTo>
                    <a:lnTo>
                      <a:pt x="12" y="24"/>
                    </a:lnTo>
                    <a:lnTo>
                      <a:pt x="13" y="29"/>
                    </a:lnTo>
                    <a:lnTo>
                      <a:pt x="15" y="33"/>
                    </a:lnTo>
                    <a:lnTo>
                      <a:pt x="17" y="38"/>
                    </a:lnTo>
                    <a:lnTo>
                      <a:pt x="18" y="39"/>
                    </a:lnTo>
                    <a:lnTo>
                      <a:pt x="19" y="39"/>
                    </a:lnTo>
                    <a:lnTo>
                      <a:pt x="20" y="40"/>
                    </a:lnTo>
                    <a:lnTo>
                      <a:pt x="21" y="40"/>
                    </a:lnTo>
                    <a:lnTo>
                      <a:pt x="22" y="40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5" y="38"/>
                    </a:lnTo>
                    <a:lnTo>
                      <a:pt x="26" y="37"/>
                    </a:lnTo>
                    <a:lnTo>
                      <a:pt x="27" y="36"/>
                    </a:lnTo>
                    <a:lnTo>
                      <a:pt x="28" y="35"/>
                    </a:lnTo>
                    <a:lnTo>
                      <a:pt x="29" y="34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1" y="32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3" y="32"/>
                    </a:lnTo>
                    <a:lnTo>
                      <a:pt x="34" y="34"/>
                    </a:lnTo>
                    <a:lnTo>
                      <a:pt x="34" y="35"/>
                    </a:lnTo>
                    <a:lnTo>
                      <a:pt x="34" y="37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2" y="43"/>
                    </a:lnTo>
                    <a:lnTo>
                      <a:pt x="31" y="43"/>
                    </a:lnTo>
                    <a:lnTo>
                      <a:pt x="31" y="42"/>
                    </a:lnTo>
                    <a:lnTo>
                      <a:pt x="31" y="41"/>
                    </a:lnTo>
                    <a:lnTo>
                      <a:pt x="30" y="42"/>
                    </a:lnTo>
                    <a:lnTo>
                      <a:pt x="29" y="43"/>
                    </a:lnTo>
                    <a:lnTo>
                      <a:pt x="28" y="45"/>
                    </a:lnTo>
                    <a:lnTo>
                      <a:pt x="26" y="46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4" y="49"/>
                    </a:lnTo>
                    <a:lnTo>
                      <a:pt x="23" y="49"/>
                    </a:lnTo>
                    <a:lnTo>
                      <a:pt x="22" y="50"/>
                    </a:lnTo>
                    <a:lnTo>
                      <a:pt x="21" y="50"/>
                    </a:lnTo>
                    <a:lnTo>
                      <a:pt x="20" y="50"/>
                    </a:lnTo>
                    <a:lnTo>
                      <a:pt x="19" y="50"/>
                    </a:lnTo>
                    <a:lnTo>
                      <a:pt x="18" y="50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20" name="Freeform 150"/>
              <p:cNvSpPr>
                <a:spLocks/>
              </p:cNvSpPr>
              <p:nvPr/>
            </p:nvSpPr>
            <p:spPr bwMode="auto">
              <a:xfrm>
                <a:off x="5256" y="2592"/>
                <a:ext cx="60" cy="54"/>
              </a:xfrm>
              <a:custGeom>
                <a:avLst/>
                <a:gdLst>
                  <a:gd name="T0" fmla="*/ 2147483646 w 10"/>
                  <a:gd name="T1" fmla="*/ 2147483646 h 9"/>
                  <a:gd name="T2" fmla="*/ 0 w 10"/>
                  <a:gd name="T3" fmla="*/ 2147483646 h 9"/>
                  <a:gd name="T4" fmla="*/ 2147483646 w 10"/>
                  <a:gd name="T5" fmla="*/ 2147483646 h 9"/>
                  <a:gd name="T6" fmla="*/ 2147483646 w 10"/>
                  <a:gd name="T7" fmla="*/ 2147483646 h 9"/>
                  <a:gd name="T8" fmla="*/ 2147483646 w 10"/>
                  <a:gd name="T9" fmla="*/ 2147483646 h 9"/>
                  <a:gd name="T10" fmla="*/ 2147483646 w 10"/>
                  <a:gd name="T11" fmla="*/ 2147483646 h 9"/>
                  <a:gd name="T12" fmla="*/ 2147483646 w 10"/>
                  <a:gd name="T13" fmla="*/ 2147483646 h 9"/>
                  <a:gd name="T14" fmla="*/ 2147483646 w 10"/>
                  <a:gd name="T15" fmla="*/ 2147483646 h 9"/>
                  <a:gd name="T16" fmla="*/ 2147483646 w 10"/>
                  <a:gd name="T17" fmla="*/ 2147483646 h 9"/>
                  <a:gd name="T18" fmla="*/ 2147483646 w 10"/>
                  <a:gd name="T19" fmla="*/ 2147483646 h 9"/>
                  <a:gd name="T20" fmla="*/ 2147483646 w 10"/>
                  <a:gd name="T21" fmla="*/ 2147483646 h 9"/>
                  <a:gd name="T22" fmla="*/ 2147483646 w 10"/>
                  <a:gd name="T23" fmla="*/ 0 h 9"/>
                  <a:gd name="T24" fmla="*/ 2147483646 w 10"/>
                  <a:gd name="T25" fmla="*/ 0 h 9"/>
                  <a:gd name="T26" fmla="*/ 2147483646 w 10"/>
                  <a:gd name="T27" fmla="*/ 0 h 9"/>
                  <a:gd name="T28" fmla="*/ 2147483646 w 10"/>
                  <a:gd name="T29" fmla="*/ 0 h 9"/>
                  <a:gd name="T30" fmla="*/ 2147483646 w 10"/>
                  <a:gd name="T31" fmla="*/ 0 h 9"/>
                  <a:gd name="T32" fmla="*/ 2147483646 w 10"/>
                  <a:gd name="T33" fmla="*/ 0 h 9"/>
                  <a:gd name="T34" fmla="*/ 2147483646 w 10"/>
                  <a:gd name="T35" fmla="*/ 0 h 9"/>
                  <a:gd name="T36" fmla="*/ 2147483646 w 10"/>
                  <a:gd name="T37" fmla="*/ 2147483646 h 9"/>
                  <a:gd name="T38" fmla="*/ 2147483646 w 10"/>
                  <a:gd name="T39" fmla="*/ 2147483646 h 9"/>
                  <a:gd name="T40" fmla="*/ 2147483646 w 10"/>
                  <a:gd name="T41" fmla="*/ 2147483646 h 9"/>
                  <a:gd name="T42" fmla="*/ 2147483646 w 10"/>
                  <a:gd name="T43" fmla="*/ 2147483646 h 9"/>
                  <a:gd name="T44" fmla="*/ 2147483646 w 10"/>
                  <a:gd name="T45" fmla="*/ 2147483646 h 9"/>
                  <a:gd name="T46" fmla="*/ 2147483646 w 10"/>
                  <a:gd name="T47" fmla="*/ 2147483646 h 9"/>
                  <a:gd name="T48" fmla="*/ 2147483646 w 10"/>
                  <a:gd name="T49" fmla="*/ 2147483646 h 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"/>
                  <a:gd name="T76" fmla="*/ 0 h 9"/>
                  <a:gd name="T77" fmla="*/ 10 w 10"/>
                  <a:gd name="T78" fmla="*/ 9 h 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" h="9">
                    <a:moveTo>
                      <a:pt x="1" y="9"/>
                    </a:moveTo>
                    <a:lnTo>
                      <a:pt x="0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21" name="Freeform 151"/>
              <p:cNvSpPr>
                <a:spLocks/>
              </p:cNvSpPr>
              <p:nvPr/>
            </p:nvSpPr>
            <p:spPr bwMode="auto">
              <a:xfrm>
                <a:off x="5196" y="2580"/>
                <a:ext cx="18" cy="18"/>
              </a:xfrm>
              <a:custGeom>
                <a:avLst/>
                <a:gdLst>
                  <a:gd name="T0" fmla="*/ 0 w 3"/>
                  <a:gd name="T1" fmla="*/ 2147483646 h 3"/>
                  <a:gd name="T2" fmla="*/ 0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2147483646 h 3"/>
                  <a:gd name="T8" fmla="*/ 2147483646 w 3"/>
                  <a:gd name="T9" fmla="*/ 2147483646 h 3"/>
                  <a:gd name="T10" fmla="*/ 2147483646 w 3"/>
                  <a:gd name="T11" fmla="*/ 0 h 3"/>
                  <a:gd name="T12" fmla="*/ 2147483646 w 3"/>
                  <a:gd name="T13" fmla="*/ 0 h 3"/>
                  <a:gd name="T14" fmla="*/ 2147483646 w 3"/>
                  <a:gd name="T15" fmla="*/ 2147483646 h 3"/>
                  <a:gd name="T16" fmla="*/ 2147483646 w 3"/>
                  <a:gd name="T17" fmla="*/ 2147483646 h 3"/>
                  <a:gd name="T18" fmla="*/ 2147483646 w 3"/>
                  <a:gd name="T19" fmla="*/ 2147483646 h 3"/>
                  <a:gd name="T20" fmla="*/ 2147483646 w 3"/>
                  <a:gd name="T21" fmla="*/ 2147483646 h 3"/>
                  <a:gd name="T22" fmla="*/ 2147483646 w 3"/>
                  <a:gd name="T23" fmla="*/ 2147483646 h 3"/>
                  <a:gd name="T24" fmla="*/ 2147483646 w 3"/>
                  <a:gd name="T25" fmla="*/ 2147483646 h 3"/>
                  <a:gd name="T26" fmla="*/ 0 w 3"/>
                  <a:gd name="T27" fmla="*/ 2147483646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3"/>
                  <a:gd name="T44" fmla="*/ 3 w 3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22" name="Freeform 152"/>
              <p:cNvSpPr>
                <a:spLocks/>
              </p:cNvSpPr>
              <p:nvPr/>
            </p:nvSpPr>
            <p:spPr bwMode="auto">
              <a:xfrm>
                <a:off x="5124" y="2544"/>
                <a:ext cx="24" cy="24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2147483646 w 4"/>
                  <a:gd name="T5" fmla="*/ 2147483646 h 4"/>
                  <a:gd name="T6" fmla="*/ 2147483646 w 4"/>
                  <a:gd name="T7" fmla="*/ 2147483646 h 4"/>
                  <a:gd name="T8" fmla="*/ 2147483646 w 4"/>
                  <a:gd name="T9" fmla="*/ 2147483646 h 4"/>
                  <a:gd name="T10" fmla="*/ 0 w 4"/>
                  <a:gd name="T11" fmla="*/ 2147483646 h 4"/>
                  <a:gd name="T12" fmla="*/ 0 w 4"/>
                  <a:gd name="T13" fmla="*/ 2147483646 h 4"/>
                  <a:gd name="T14" fmla="*/ 0 w 4"/>
                  <a:gd name="T15" fmla="*/ 2147483646 h 4"/>
                  <a:gd name="T16" fmla="*/ 0 w 4"/>
                  <a:gd name="T17" fmla="*/ 0 h 4"/>
                  <a:gd name="T18" fmla="*/ 2147483646 w 4"/>
                  <a:gd name="T19" fmla="*/ 2147483646 h 4"/>
                  <a:gd name="T20" fmla="*/ 2147483646 w 4"/>
                  <a:gd name="T21" fmla="*/ 2147483646 h 4"/>
                  <a:gd name="T22" fmla="*/ 2147483646 w 4"/>
                  <a:gd name="T23" fmla="*/ 2147483646 h 4"/>
                  <a:gd name="T24" fmla="*/ 2147483646 w 4"/>
                  <a:gd name="T25" fmla="*/ 2147483646 h 4"/>
                  <a:gd name="T26" fmla="*/ 2147483646 w 4"/>
                  <a:gd name="T27" fmla="*/ 2147483646 h 4"/>
                  <a:gd name="T28" fmla="*/ 2147483646 w 4"/>
                  <a:gd name="T29" fmla="*/ 2147483646 h 4"/>
                  <a:gd name="T30" fmla="*/ 2147483646 w 4"/>
                  <a:gd name="T31" fmla="*/ 2147483646 h 4"/>
                  <a:gd name="T32" fmla="*/ 2147483646 w 4"/>
                  <a:gd name="T33" fmla="*/ 2147483646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4"/>
                  <a:gd name="T53" fmla="*/ 4 w 4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4">
                    <a:moveTo>
                      <a:pt x="3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23" name="Freeform 153"/>
              <p:cNvSpPr>
                <a:spLocks/>
              </p:cNvSpPr>
              <p:nvPr/>
            </p:nvSpPr>
            <p:spPr bwMode="auto">
              <a:xfrm>
                <a:off x="4848" y="2352"/>
                <a:ext cx="174" cy="186"/>
              </a:xfrm>
              <a:custGeom>
                <a:avLst/>
                <a:gdLst>
                  <a:gd name="T0" fmla="*/ 2147483646 w 29"/>
                  <a:gd name="T1" fmla="*/ 2147483646 h 31"/>
                  <a:gd name="T2" fmla="*/ 2147483646 w 29"/>
                  <a:gd name="T3" fmla="*/ 2147483646 h 31"/>
                  <a:gd name="T4" fmla="*/ 2147483646 w 29"/>
                  <a:gd name="T5" fmla="*/ 2147483646 h 31"/>
                  <a:gd name="T6" fmla="*/ 0 w 29"/>
                  <a:gd name="T7" fmla="*/ 2147483646 h 31"/>
                  <a:gd name="T8" fmla="*/ 0 w 29"/>
                  <a:gd name="T9" fmla="*/ 2147483646 h 31"/>
                  <a:gd name="T10" fmla="*/ 2147483646 w 29"/>
                  <a:gd name="T11" fmla="*/ 2147483646 h 31"/>
                  <a:gd name="T12" fmla="*/ 2147483646 w 29"/>
                  <a:gd name="T13" fmla="*/ 2147483646 h 31"/>
                  <a:gd name="T14" fmla="*/ 2147483646 w 29"/>
                  <a:gd name="T15" fmla="*/ 2147483646 h 31"/>
                  <a:gd name="T16" fmla="*/ 2147483646 w 29"/>
                  <a:gd name="T17" fmla="*/ 2147483646 h 31"/>
                  <a:gd name="T18" fmla="*/ 2147483646 w 29"/>
                  <a:gd name="T19" fmla="*/ 2147483646 h 31"/>
                  <a:gd name="T20" fmla="*/ 2147483646 w 29"/>
                  <a:gd name="T21" fmla="*/ 2147483646 h 31"/>
                  <a:gd name="T22" fmla="*/ 2147483646 w 29"/>
                  <a:gd name="T23" fmla="*/ 0 h 31"/>
                  <a:gd name="T24" fmla="*/ 2147483646 w 29"/>
                  <a:gd name="T25" fmla="*/ 0 h 31"/>
                  <a:gd name="T26" fmla="*/ 2147483646 w 29"/>
                  <a:gd name="T27" fmla="*/ 2147483646 h 31"/>
                  <a:gd name="T28" fmla="*/ 2147483646 w 29"/>
                  <a:gd name="T29" fmla="*/ 2147483646 h 31"/>
                  <a:gd name="T30" fmla="*/ 2147483646 w 29"/>
                  <a:gd name="T31" fmla="*/ 2147483646 h 31"/>
                  <a:gd name="T32" fmla="*/ 2147483646 w 29"/>
                  <a:gd name="T33" fmla="*/ 2147483646 h 31"/>
                  <a:gd name="T34" fmla="*/ 2147483646 w 29"/>
                  <a:gd name="T35" fmla="*/ 2147483646 h 31"/>
                  <a:gd name="T36" fmla="*/ 2147483646 w 29"/>
                  <a:gd name="T37" fmla="*/ 2147483646 h 31"/>
                  <a:gd name="T38" fmla="*/ 2147483646 w 29"/>
                  <a:gd name="T39" fmla="*/ 2147483646 h 31"/>
                  <a:gd name="T40" fmla="*/ 2147483646 w 29"/>
                  <a:gd name="T41" fmla="*/ 2147483646 h 31"/>
                  <a:gd name="T42" fmla="*/ 2147483646 w 29"/>
                  <a:gd name="T43" fmla="*/ 2147483646 h 31"/>
                  <a:gd name="T44" fmla="*/ 2147483646 w 29"/>
                  <a:gd name="T45" fmla="*/ 2147483646 h 31"/>
                  <a:gd name="T46" fmla="*/ 2147483646 w 29"/>
                  <a:gd name="T47" fmla="*/ 2147483646 h 31"/>
                  <a:gd name="T48" fmla="*/ 2147483646 w 29"/>
                  <a:gd name="T49" fmla="*/ 2147483646 h 31"/>
                  <a:gd name="T50" fmla="*/ 2147483646 w 29"/>
                  <a:gd name="T51" fmla="*/ 2147483646 h 31"/>
                  <a:gd name="T52" fmla="*/ 2147483646 w 29"/>
                  <a:gd name="T53" fmla="*/ 2147483646 h 31"/>
                  <a:gd name="T54" fmla="*/ 2147483646 w 29"/>
                  <a:gd name="T55" fmla="*/ 2147483646 h 31"/>
                  <a:gd name="T56" fmla="*/ 2147483646 w 29"/>
                  <a:gd name="T57" fmla="*/ 2147483646 h 31"/>
                  <a:gd name="T58" fmla="*/ 2147483646 w 29"/>
                  <a:gd name="T59" fmla="*/ 2147483646 h 31"/>
                  <a:gd name="T60" fmla="*/ 2147483646 w 29"/>
                  <a:gd name="T61" fmla="*/ 2147483646 h 31"/>
                  <a:gd name="T62" fmla="*/ 2147483646 w 29"/>
                  <a:gd name="T63" fmla="*/ 2147483646 h 31"/>
                  <a:gd name="T64" fmla="*/ 2147483646 w 29"/>
                  <a:gd name="T65" fmla="*/ 2147483646 h 31"/>
                  <a:gd name="T66" fmla="*/ 2147483646 w 29"/>
                  <a:gd name="T67" fmla="*/ 2147483646 h 31"/>
                  <a:gd name="T68" fmla="*/ 2147483646 w 29"/>
                  <a:gd name="T69" fmla="*/ 2147483646 h 31"/>
                  <a:gd name="T70" fmla="*/ 2147483646 w 29"/>
                  <a:gd name="T71" fmla="*/ 2147483646 h 31"/>
                  <a:gd name="T72" fmla="*/ 2147483646 w 29"/>
                  <a:gd name="T73" fmla="*/ 2147483646 h 31"/>
                  <a:gd name="T74" fmla="*/ 2147483646 w 29"/>
                  <a:gd name="T75" fmla="*/ 2147483646 h 31"/>
                  <a:gd name="T76" fmla="*/ 2147483646 w 29"/>
                  <a:gd name="T77" fmla="*/ 2147483646 h 31"/>
                  <a:gd name="T78" fmla="*/ 2147483646 w 29"/>
                  <a:gd name="T79" fmla="*/ 2147483646 h 31"/>
                  <a:gd name="T80" fmla="*/ 2147483646 w 29"/>
                  <a:gd name="T81" fmla="*/ 2147483646 h 31"/>
                  <a:gd name="T82" fmla="*/ 2147483646 w 29"/>
                  <a:gd name="T83" fmla="*/ 2147483646 h 31"/>
                  <a:gd name="T84" fmla="*/ 2147483646 w 29"/>
                  <a:gd name="T85" fmla="*/ 2147483646 h 31"/>
                  <a:gd name="T86" fmla="*/ 2147483646 w 29"/>
                  <a:gd name="T87" fmla="*/ 2147483646 h 31"/>
                  <a:gd name="T88" fmla="*/ 2147483646 w 29"/>
                  <a:gd name="T89" fmla="*/ 2147483646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"/>
                  <a:gd name="T136" fmla="*/ 0 h 31"/>
                  <a:gd name="T137" fmla="*/ 29 w 29"/>
                  <a:gd name="T138" fmla="*/ 31 h 3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" h="31">
                    <a:moveTo>
                      <a:pt x="19" y="31"/>
                    </a:moveTo>
                    <a:lnTo>
                      <a:pt x="16" y="31"/>
                    </a:lnTo>
                    <a:lnTo>
                      <a:pt x="14" y="31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5" y="21"/>
                    </a:lnTo>
                    <a:lnTo>
                      <a:pt x="6" y="20"/>
                    </a:lnTo>
                    <a:lnTo>
                      <a:pt x="8" y="16"/>
                    </a:lnTo>
                    <a:lnTo>
                      <a:pt x="10" y="13"/>
                    </a:lnTo>
                    <a:lnTo>
                      <a:pt x="11" y="10"/>
                    </a:lnTo>
                    <a:lnTo>
                      <a:pt x="13" y="6"/>
                    </a:lnTo>
                    <a:lnTo>
                      <a:pt x="14" y="3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6" y="13"/>
                    </a:lnTo>
                    <a:lnTo>
                      <a:pt x="26" y="16"/>
                    </a:lnTo>
                    <a:lnTo>
                      <a:pt x="27" y="18"/>
                    </a:lnTo>
                    <a:lnTo>
                      <a:pt x="28" y="21"/>
                    </a:lnTo>
                    <a:lnTo>
                      <a:pt x="28" y="24"/>
                    </a:lnTo>
                    <a:lnTo>
                      <a:pt x="29" y="25"/>
                    </a:lnTo>
                    <a:lnTo>
                      <a:pt x="29" y="26"/>
                    </a:lnTo>
                    <a:lnTo>
                      <a:pt x="29" y="28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1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24" name="Freeform 154"/>
              <p:cNvSpPr>
                <a:spLocks/>
              </p:cNvSpPr>
              <p:nvPr/>
            </p:nvSpPr>
            <p:spPr bwMode="auto">
              <a:xfrm>
                <a:off x="4746" y="1908"/>
                <a:ext cx="246" cy="630"/>
              </a:xfrm>
              <a:custGeom>
                <a:avLst/>
                <a:gdLst>
                  <a:gd name="T0" fmla="*/ 2147483646 w 41"/>
                  <a:gd name="T1" fmla="*/ 2147483646 h 105"/>
                  <a:gd name="T2" fmla="*/ 2147483646 w 41"/>
                  <a:gd name="T3" fmla="*/ 2147483646 h 105"/>
                  <a:gd name="T4" fmla="*/ 2147483646 w 41"/>
                  <a:gd name="T5" fmla="*/ 2147483646 h 105"/>
                  <a:gd name="T6" fmla="*/ 2147483646 w 41"/>
                  <a:gd name="T7" fmla="*/ 2147483646 h 105"/>
                  <a:gd name="T8" fmla="*/ 0 w 41"/>
                  <a:gd name="T9" fmla="*/ 2147483646 h 105"/>
                  <a:gd name="T10" fmla="*/ 0 w 41"/>
                  <a:gd name="T11" fmla="*/ 2147483646 h 105"/>
                  <a:gd name="T12" fmla="*/ 2147483646 w 41"/>
                  <a:gd name="T13" fmla="*/ 2147483646 h 105"/>
                  <a:gd name="T14" fmla="*/ 2147483646 w 41"/>
                  <a:gd name="T15" fmla="*/ 2147483646 h 105"/>
                  <a:gd name="T16" fmla="*/ 2147483646 w 41"/>
                  <a:gd name="T17" fmla="*/ 2147483646 h 105"/>
                  <a:gd name="T18" fmla="*/ 2147483646 w 41"/>
                  <a:gd name="T19" fmla="*/ 2147483646 h 105"/>
                  <a:gd name="T20" fmla="*/ 2147483646 w 41"/>
                  <a:gd name="T21" fmla="*/ 2147483646 h 105"/>
                  <a:gd name="T22" fmla="*/ 2147483646 w 41"/>
                  <a:gd name="T23" fmla="*/ 2147483646 h 105"/>
                  <a:gd name="T24" fmla="*/ 2147483646 w 41"/>
                  <a:gd name="T25" fmla="*/ 2147483646 h 105"/>
                  <a:gd name="T26" fmla="*/ 2147483646 w 41"/>
                  <a:gd name="T27" fmla="*/ 2147483646 h 105"/>
                  <a:gd name="T28" fmla="*/ 2147483646 w 41"/>
                  <a:gd name="T29" fmla="*/ 2147483646 h 105"/>
                  <a:gd name="T30" fmla="*/ 2147483646 w 41"/>
                  <a:gd name="T31" fmla="*/ 2147483646 h 105"/>
                  <a:gd name="T32" fmla="*/ 2147483646 w 41"/>
                  <a:gd name="T33" fmla="*/ 2147483646 h 105"/>
                  <a:gd name="T34" fmla="*/ 2147483646 w 41"/>
                  <a:gd name="T35" fmla="*/ 2147483646 h 105"/>
                  <a:gd name="T36" fmla="*/ 2147483646 w 41"/>
                  <a:gd name="T37" fmla="*/ 2147483646 h 105"/>
                  <a:gd name="T38" fmla="*/ 2147483646 w 41"/>
                  <a:gd name="T39" fmla="*/ 2147483646 h 105"/>
                  <a:gd name="T40" fmla="*/ 2147483646 w 41"/>
                  <a:gd name="T41" fmla="*/ 2147483646 h 105"/>
                  <a:gd name="T42" fmla="*/ 2147483646 w 41"/>
                  <a:gd name="T43" fmla="*/ 2147483646 h 105"/>
                  <a:gd name="T44" fmla="*/ 2147483646 w 41"/>
                  <a:gd name="T45" fmla="*/ 2147483646 h 105"/>
                  <a:gd name="T46" fmla="*/ 2147483646 w 41"/>
                  <a:gd name="T47" fmla="*/ 2147483646 h 105"/>
                  <a:gd name="T48" fmla="*/ 2147483646 w 41"/>
                  <a:gd name="T49" fmla="*/ 2147483646 h 105"/>
                  <a:gd name="T50" fmla="*/ 2147483646 w 41"/>
                  <a:gd name="T51" fmla="*/ 2147483646 h 105"/>
                  <a:gd name="T52" fmla="*/ 2147483646 w 41"/>
                  <a:gd name="T53" fmla="*/ 2147483646 h 105"/>
                  <a:gd name="T54" fmla="*/ 2147483646 w 41"/>
                  <a:gd name="T55" fmla="*/ 2147483646 h 105"/>
                  <a:gd name="T56" fmla="*/ 2147483646 w 41"/>
                  <a:gd name="T57" fmla="*/ 2147483646 h 105"/>
                  <a:gd name="T58" fmla="*/ 2147483646 w 41"/>
                  <a:gd name="T59" fmla="*/ 2147483646 h 105"/>
                  <a:gd name="T60" fmla="*/ 2147483646 w 41"/>
                  <a:gd name="T61" fmla="*/ 2147483646 h 105"/>
                  <a:gd name="T62" fmla="*/ 2147483646 w 41"/>
                  <a:gd name="T63" fmla="*/ 2147483646 h 105"/>
                  <a:gd name="T64" fmla="*/ 2147483646 w 41"/>
                  <a:gd name="T65" fmla="*/ 2147483646 h 105"/>
                  <a:gd name="T66" fmla="*/ 2147483646 w 41"/>
                  <a:gd name="T67" fmla="*/ 0 h 105"/>
                  <a:gd name="T68" fmla="*/ 2147483646 w 41"/>
                  <a:gd name="T69" fmla="*/ 2147483646 h 105"/>
                  <a:gd name="T70" fmla="*/ 2147483646 w 41"/>
                  <a:gd name="T71" fmla="*/ 2147483646 h 105"/>
                  <a:gd name="T72" fmla="*/ 2147483646 w 41"/>
                  <a:gd name="T73" fmla="*/ 2147483646 h 105"/>
                  <a:gd name="T74" fmla="*/ 2147483646 w 41"/>
                  <a:gd name="T75" fmla="*/ 2147483646 h 105"/>
                  <a:gd name="T76" fmla="*/ 2147483646 w 41"/>
                  <a:gd name="T77" fmla="*/ 2147483646 h 105"/>
                  <a:gd name="T78" fmla="*/ 2147483646 w 41"/>
                  <a:gd name="T79" fmla="*/ 2147483646 h 105"/>
                  <a:gd name="T80" fmla="*/ 2147483646 w 41"/>
                  <a:gd name="T81" fmla="*/ 2147483646 h 105"/>
                  <a:gd name="T82" fmla="*/ 2147483646 w 41"/>
                  <a:gd name="T83" fmla="*/ 2147483646 h 105"/>
                  <a:gd name="T84" fmla="*/ 2147483646 w 41"/>
                  <a:gd name="T85" fmla="*/ 2147483646 h 105"/>
                  <a:gd name="T86" fmla="*/ 2147483646 w 41"/>
                  <a:gd name="T87" fmla="*/ 2147483646 h 105"/>
                  <a:gd name="T88" fmla="*/ 2147483646 w 41"/>
                  <a:gd name="T89" fmla="*/ 2147483646 h 105"/>
                  <a:gd name="T90" fmla="*/ 2147483646 w 41"/>
                  <a:gd name="T91" fmla="*/ 2147483646 h 105"/>
                  <a:gd name="T92" fmla="*/ 2147483646 w 41"/>
                  <a:gd name="T93" fmla="*/ 2147483646 h 105"/>
                  <a:gd name="T94" fmla="*/ 2147483646 w 41"/>
                  <a:gd name="T95" fmla="*/ 2147483646 h 105"/>
                  <a:gd name="T96" fmla="*/ 2147483646 w 41"/>
                  <a:gd name="T97" fmla="*/ 2147483646 h 105"/>
                  <a:gd name="T98" fmla="*/ 2147483646 w 41"/>
                  <a:gd name="T99" fmla="*/ 2147483646 h 105"/>
                  <a:gd name="T100" fmla="*/ 2147483646 w 41"/>
                  <a:gd name="T101" fmla="*/ 2147483646 h 10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1"/>
                  <a:gd name="T154" fmla="*/ 0 h 105"/>
                  <a:gd name="T155" fmla="*/ 41 w 41"/>
                  <a:gd name="T156" fmla="*/ 105 h 10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1" h="105">
                    <a:moveTo>
                      <a:pt x="14" y="105"/>
                    </a:moveTo>
                    <a:lnTo>
                      <a:pt x="12" y="104"/>
                    </a:lnTo>
                    <a:lnTo>
                      <a:pt x="10" y="104"/>
                    </a:lnTo>
                    <a:lnTo>
                      <a:pt x="8" y="103"/>
                    </a:lnTo>
                    <a:lnTo>
                      <a:pt x="7" y="102"/>
                    </a:lnTo>
                    <a:lnTo>
                      <a:pt x="5" y="102"/>
                    </a:lnTo>
                    <a:lnTo>
                      <a:pt x="3" y="101"/>
                    </a:lnTo>
                    <a:lnTo>
                      <a:pt x="1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1" y="97"/>
                    </a:lnTo>
                    <a:lnTo>
                      <a:pt x="2" y="97"/>
                    </a:lnTo>
                    <a:lnTo>
                      <a:pt x="2" y="96"/>
                    </a:lnTo>
                    <a:lnTo>
                      <a:pt x="3" y="95"/>
                    </a:lnTo>
                    <a:lnTo>
                      <a:pt x="3" y="94"/>
                    </a:lnTo>
                    <a:lnTo>
                      <a:pt x="4" y="93"/>
                    </a:lnTo>
                    <a:lnTo>
                      <a:pt x="5" y="92"/>
                    </a:lnTo>
                    <a:lnTo>
                      <a:pt x="6" y="89"/>
                    </a:lnTo>
                    <a:lnTo>
                      <a:pt x="7" y="87"/>
                    </a:lnTo>
                    <a:lnTo>
                      <a:pt x="9" y="84"/>
                    </a:lnTo>
                    <a:lnTo>
                      <a:pt x="10" y="81"/>
                    </a:lnTo>
                    <a:lnTo>
                      <a:pt x="11" y="79"/>
                    </a:lnTo>
                    <a:lnTo>
                      <a:pt x="12" y="76"/>
                    </a:lnTo>
                    <a:lnTo>
                      <a:pt x="13" y="73"/>
                    </a:lnTo>
                    <a:lnTo>
                      <a:pt x="14" y="71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6" y="65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8" y="60"/>
                    </a:lnTo>
                    <a:lnTo>
                      <a:pt x="18" y="57"/>
                    </a:lnTo>
                    <a:lnTo>
                      <a:pt x="19" y="54"/>
                    </a:lnTo>
                    <a:lnTo>
                      <a:pt x="19" y="50"/>
                    </a:lnTo>
                    <a:lnTo>
                      <a:pt x="20" y="46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20" y="34"/>
                    </a:lnTo>
                    <a:lnTo>
                      <a:pt x="19" y="30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8" y="23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17" y="17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4" y="11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5" y="3"/>
                    </a:lnTo>
                    <a:lnTo>
                      <a:pt x="36" y="6"/>
                    </a:lnTo>
                    <a:lnTo>
                      <a:pt x="37" y="9"/>
                    </a:lnTo>
                    <a:lnTo>
                      <a:pt x="38" y="12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40" y="22"/>
                    </a:lnTo>
                    <a:lnTo>
                      <a:pt x="40" y="25"/>
                    </a:lnTo>
                    <a:lnTo>
                      <a:pt x="40" y="29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40" y="39"/>
                    </a:lnTo>
                    <a:lnTo>
                      <a:pt x="40" y="42"/>
                    </a:lnTo>
                    <a:lnTo>
                      <a:pt x="40" y="46"/>
                    </a:lnTo>
                    <a:lnTo>
                      <a:pt x="39" y="49"/>
                    </a:lnTo>
                    <a:lnTo>
                      <a:pt x="39" y="53"/>
                    </a:lnTo>
                    <a:lnTo>
                      <a:pt x="38" y="56"/>
                    </a:lnTo>
                    <a:lnTo>
                      <a:pt x="37" y="59"/>
                    </a:lnTo>
                    <a:lnTo>
                      <a:pt x="36" y="63"/>
                    </a:lnTo>
                    <a:lnTo>
                      <a:pt x="36" y="66"/>
                    </a:lnTo>
                    <a:lnTo>
                      <a:pt x="34" y="69"/>
                    </a:lnTo>
                    <a:lnTo>
                      <a:pt x="33" y="73"/>
                    </a:lnTo>
                    <a:lnTo>
                      <a:pt x="32" y="76"/>
                    </a:lnTo>
                    <a:lnTo>
                      <a:pt x="31" y="79"/>
                    </a:lnTo>
                    <a:lnTo>
                      <a:pt x="29" y="82"/>
                    </a:lnTo>
                    <a:lnTo>
                      <a:pt x="28" y="85"/>
                    </a:lnTo>
                    <a:lnTo>
                      <a:pt x="26" y="88"/>
                    </a:lnTo>
                    <a:lnTo>
                      <a:pt x="25" y="91"/>
                    </a:lnTo>
                    <a:lnTo>
                      <a:pt x="23" y="94"/>
                    </a:lnTo>
                    <a:lnTo>
                      <a:pt x="21" y="97"/>
                    </a:lnTo>
                    <a:lnTo>
                      <a:pt x="19" y="100"/>
                    </a:lnTo>
                    <a:lnTo>
                      <a:pt x="18" y="102"/>
                    </a:lnTo>
                    <a:lnTo>
                      <a:pt x="16" y="104"/>
                    </a:lnTo>
                    <a:lnTo>
                      <a:pt x="14" y="105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25" name="Freeform 155"/>
              <p:cNvSpPr>
                <a:spLocks/>
              </p:cNvSpPr>
              <p:nvPr/>
            </p:nvSpPr>
            <p:spPr bwMode="auto">
              <a:xfrm>
                <a:off x="5112" y="1974"/>
                <a:ext cx="288" cy="552"/>
              </a:xfrm>
              <a:custGeom>
                <a:avLst/>
                <a:gdLst>
                  <a:gd name="T0" fmla="*/ 0 w 48"/>
                  <a:gd name="T1" fmla="*/ 2147483646 h 92"/>
                  <a:gd name="T2" fmla="*/ 0 w 48"/>
                  <a:gd name="T3" fmla="*/ 2147483646 h 92"/>
                  <a:gd name="T4" fmla="*/ 2147483646 w 48"/>
                  <a:gd name="T5" fmla="*/ 2147483646 h 92"/>
                  <a:gd name="T6" fmla="*/ 2147483646 w 48"/>
                  <a:gd name="T7" fmla="*/ 2147483646 h 92"/>
                  <a:gd name="T8" fmla="*/ 2147483646 w 48"/>
                  <a:gd name="T9" fmla="*/ 2147483646 h 92"/>
                  <a:gd name="T10" fmla="*/ 2147483646 w 48"/>
                  <a:gd name="T11" fmla="*/ 2147483646 h 92"/>
                  <a:gd name="T12" fmla="*/ 2147483646 w 48"/>
                  <a:gd name="T13" fmla="*/ 2147483646 h 92"/>
                  <a:gd name="T14" fmla="*/ 2147483646 w 48"/>
                  <a:gd name="T15" fmla="*/ 2147483646 h 92"/>
                  <a:gd name="T16" fmla="*/ 2147483646 w 48"/>
                  <a:gd name="T17" fmla="*/ 2147483646 h 92"/>
                  <a:gd name="T18" fmla="*/ 2147483646 w 48"/>
                  <a:gd name="T19" fmla="*/ 2147483646 h 92"/>
                  <a:gd name="T20" fmla="*/ 2147483646 w 48"/>
                  <a:gd name="T21" fmla="*/ 2147483646 h 92"/>
                  <a:gd name="T22" fmla="*/ 2147483646 w 48"/>
                  <a:gd name="T23" fmla="*/ 2147483646 h 92"/>
                  <a:gd name="T24" fmla="*/ 2147483646 w 48"/>
                  <a:gd name="T25" fmla="*/ 2147483646 h 92"/>
                  <a:gd name="T26" fmla="*/ 2147483646 w 48"/>
                  <a:gd name="T27" fmla="*/ 2147483646 h 92"/>
                  <a:gd name="T28" fmla="*/ 2147483646 w 48"/>
                  <a:gd name="T29" fmla="*/ 2147483646 h 92"/>
                  <a:gd name="T30" fmla="*/ 2147483646 w 48"/>
                  <a:gd name="T31" fmla="*/ 2147483646 h 92"/>
                  <a:gd name="T32" fmla="*/ 2147483646 w 48"/>
                  <a:gd name="T33" fmla="*/ 2147483646 h 92"/>
                  <a:gd name="T34" fmla="*/ 2147483646 w 48"/>
                  <a:gd name="T35" fmla="*/ 2147483646 h 92"/>
                  <a:gd name="T36" fmla="*/ 2147483646 w 48"/>
                  <a:gd name="T37" fmla="*/ 2147483646 h 92"/>
                  <a:gd name="T38" fmla="*/ 2147483646 w 48"/>
                  <a:gd name="T39" fmla="*/ 2147483646 h 92"/>
                  <a:gd name="T40" fmla="*/ 2147483646 w 48"/>
                  <a:gd name="T41" fmla="*/ 2147483646 h 92"/>
                  <a:gd name="T42" fmla="*/ 2147483646 w 48"/>
                  <a:gd name="T43" fmla="*/ 2147483646 h 92"/>
                  <a:gd name="T44" fmla="*/ 2147483646 w 48"/>
                  <a:gd name="T45" fmla="*/ 2147483646 h 92"/>
                  <a:gd name="T46" fmla="*/ 2147483646 w 48"/>
                  <a:gd name="T47" fmla="*/ 2147483646 h 92"/>
                  <a:gd name="T48" fmla="*/ 2147483646 w 48"/>
                  <a:gd name="T49" fmla="*/ 2147483646 h 92"/>
                  <a:gd name="T50" fmla="*/ 2147483646 w 48"/>
                  <a:gd name="T51" fmla="*/ 2147483646 h 92"/>
                  <a:gd name="T52" fmla="*/ 2147483646 w 48"/>
                  <a:gd name="T53" fmla="*/ 2147483646 h 92"/>
                  <a:gd name="T54" fmla="*/ 2147483646 w 48"/>
                  <a:gd name="T55" fmla="*/ 2147483646 h 92"/>
                  <a:gd name="T56" fmla="*/ 2147483646 w 48"/>
                  <a:gd name="T57" fmla="*/ 2147483646 h 92"/>
                  <a:gd name="T58" fmla="*/ 2147483646 w 48"/>
                  <a:gd name="T59" fmla="*/ 2147483646 h 92"/>
                  <a:gd name="T60" fmla="*/ 2147483646 w 48"/>
                  <a:gd name="T61" fmla="*/ 2147483646 h 92"/>
                  <a:gd name="T62" fmla="*/ 2147483646 w 48"/>
                  <a:gd name="T63" fmla="*/ 2147483646 h 92"/>
                  <a:gd name="T64" fmla="*/ 2147483646 w 48"/>
                  <a:gd name="T65" fmla="*/ 2147483646 h 92"/>
                  <a:gd name="T66" fmla="*/ 2147483646 w 48"/>
                  <a:gd name="T67" fmla="*/ 2147483646 h 92"/>
                  <a:gd name="T68" fmla="*/ 2147483646 w 48"/>
                  <a:gd name="T69" fmla="*/ 2147483646 h 92"/>
                  <a:gd name="T70" fmla="*/ 2147483646 w 48"/>
                  <a:gd name="T71" fmla="*/ 2147483646 h 92"/>
                  <a:gd name="T72" fmla="*/ 2147483646 w 48"/>
                  <a:gd name="T73" fmla="*/ 2147483646 h 92"/>
                  <a:gd name="T74" fmla="*/ 2147483646 w 48"/>
                  <a:gd name="T75" fmla="*/ 2147483646 h 92"/>
                  <a:gd name="T76" fmla="*/ 2147483646 w 48"/>
                  <a:gd name="T77" fmla="*/ 2147483646 h 92"/>
                  <a:gd name="T78" fmla="*/ 2147483646 w 48"/>
                  <a:gd name="T79" fmla="*/ 2147483646 h 92"/>
                  <a:gd name="T80" fmla="*/ 2147483646 w 48"/>
                  <a:gd name="T81" fmla="*/ 2147483646 h 92"/>
                  <a:gd name="T82" fmla="*/ 2147483646 w 48"/>
                  <a:gd name="T83" fmla="*/ 2147483646 h 92"/>
                  <a:gd name="T84" fmla="*/ 2147483646 w 48"/>
                  <a:gd name="T85" fmla="*/ 2147483646 h 92"/>
                  <a:gd name="T86" fmla="*/ 2147483646 w 48"/>
                  <a:gd name="T87" fmla="*/ 2147483646 h 92"/>
                  <a:gd name="T88" fmla="*/ 2147483646 w 48"/>
                  <a:gd name="T89" fmla="*/ 2147483646 h 92"/>
                  <a:gd name="T90" fmla="*/ 2147483646 w 48"/>
                  <a:gd name="T91" fmla="*/ 2147483646 h 92"/>
                  <a:gd name="T92" fmla="*/ 2147483646 w 48"/>
                  <a:gd name="T93" fmla="*/ 2147483646 h 92"/>
                  <a:gd name="T94" fmla="*/ 2147483646 w 48"/>
                  <a:gd name="T95" fmla="*/ 2147483646 h 92"/>
                  <a:gd name="T96" fmla="*/ 0 w 48"/>
                  <a:gd name="T97" fmla="*/ 2147483646 h 9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8"/>
                  <a:gd name="T148" fmla="*/ 0 h 92"/>
                  <a:gd name="T149" fmla="*/ 48 w 48"/>
                  <a:gd name="T150" fmla="*/ 92 h 9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8" h="92">
                    <a:moveTo>
                      <a:pt x="0" y="92"/>
                    </a:moveTo>
                    <a:lnTo>
                      <a:pt x="0" y="91"/>
                    </a:lnTo>
                    <a:lnTo>
                      <a:pt x="0" y="90"/>
                    </a:lnTo>
                    <a:lnTo>
                      <a:pt x="0" y="89"/>
                    </a:lnTo>
                    <a:lnTo>
                      <a:pt x="1" y="88"/>
                    </a:lnTo>
                    <a:lnTo>
                      <a:pt x="2" y="87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5"/>
                    </a:lnTo>
                    <a:lnTo>
                      <a:pt x="5" y="84"/>
                    </a:lnTo>
                    <a:lnTo>
                      <a:pt x="5" y="83"/>
                    </a:lnTo>
                    <a:lnTo>
                      <a:pt x="6" y="81"/>
                    </a:lnTo>
                    <a:lnTo>
                      <a:pt x="8" y="79"/>
                    </a:lnTo>
                    <a:lnTo>
                      <a:pt x="9" y="77"/>
                    </a:lnTo>
                    <a:lnTo>
                      <a:pt x="11" y="74"/>
                    </a:lnTo>
                    <a:lnTo>
                      <a:pt x="12" y="71"/>
                    </a:lnTo>
                    <a:lnTo>
                      <a:pt x="14" y="69"/>
                    </a:lnTo>
                    <a:lnTo>
                      <a:pt x="15" y="66"/>
                    </a:lnTo>
                    <a:lnTo>
                      <a:pt x="16" y="64"/>
                    </a:lnTo>
                    <a:lnTo>
                      <a:pt x="17" y="63"/>
                    </a:lnTo>
                    <a:lnTo>
                      <a:pt x="17" y="62"/>
                    </a:lnTo>
                    <a:lnTo>
                      <a:pt x="18" y="61"/>
                    </a:lnTo>
                    <a:lnTo>
                      <a:pt x="18" y="60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6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1" y="47"/>
                    </a:lnTo>
                    <a:lnTo>
                      <a:pt x="22" y="43"/>
                    </a:lnTo>
                    <a:lnTo>
                      <a:pt x="22" y="40"/>
                    </a:lnTo>
                    <a:lnTo>
                      <a:pt x="23" y="36"/>
                    </a:lnTo>
                    <a:lnTo>
                      <a:pt x="23" y="32"/>
                    </a:lnTo>
                    <a:lnTo>
                      <a:pt x="23" y="28"/>
                    </a:lnTo>
                    <a:lnTo>
                      <a:pt x="23" y="24"/>
                    </a:lnTo>
                    <a:lnTo>
                      <a:pt x="23" y="21"/>
                    </a:lnTo>
                    <a:lnTo>
                      <a:pt x="23" y="17"/>
                    </a:lnTo>
                    <a:lnTo>
                      <a:pt x="23" y="13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9" y="9"/>
                    </a:lnTo>
                    <a:lnTo>
                      <a:pt x="30" y="10"/>
                    </a:lnTo>
                    <a:lnTo>
                      <a:pt x="31" y="12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3" y="17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4" y="21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6" y="23"/>
                    </a:lnTo>
                    <a:lnTo>
                      <a:pt x="37" y="23"/>
                    </a:lnTo>
                    <a:lnTo>
                      <a:pt x="38" y="23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1" y="22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3" y="19"/>
                    </a:lnTo>
                    <a:lnTo>
                      <a:pt x="45" y="17"/>
                    </a:lnTo>
                    <a:lnTo>
                      <a:pt x="46" y="16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7" y="16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41" y="29"/>
                    </a:lnTo>
                    <a:lnTo>
                      <a:pt x="40" y="30"/>
                    </a:lnTo>
                    <a:lnTo>
                      <a:pt x="39" y="31"/>
                    </a:lnTo>
                    <a:lnTo>
                      <a:pt x="37" y="32"/>
                    </a:lnTo>
                    <a:lnTo>
                      <a:pt x="37" y="35"/>
                    </a:lnTo>
                    <a:lnTo>
                      <a:pt x="37" y="38"/>
                    </a:lnTo>
                    <a:lnTo>
                      <a:pt x="36" y="41"/>
                    </a:lnTo>
                    <a:lnTo>
                      <a:pt x="36" y="45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4" y="53"/>
                    </a:lnTo>
                    <a:lnTo>
                      <a:pt x="33" y="56"/>
                    </a:lnTo>
                    <a:lnTo>
                      <a:pt x="32" y="59"/>
                    </a:lnTo>
                    <a:lnTo>
                      <a:pt x="31" y="62"/>
                    </a:lnTo>
                    <a:lnTo>
                      <a:pt x="30" y="65"/>
                    </a:lnTo>
                    <a:lnTo>
                      <a:pt x="28" y="67"/>
                    </a:lnTo>
                    <a:lnTo>
                      <a:pt x="27" y="70"/>
                    </a:lnTo>
                    <a:lnTo>
                      <a:pt x="26" y="71"/>
                    </a:lnTo>
                    <a:lnTo>
                      <a:pt x="25" y="72"/>
                    </a:lnTo>
                    <a:lnTo>
                      <a:pt x="24" y="73"/>
                    </a:lnTo>
                    <a:lnTo>
                      <a:pt x="22" y="74"/>
                    </a:lnTo>
                    <a:lnTo>
                      <a:pt x="21" y="76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19" y="77"/>
                    </a:lnTo>
                    <a:lnTo>
                      <a:pt x="19" y="78"/>
                    </a:lnTo>
                    <a:lnTo>
                      <a:pt x="18" y="78"/>
                    </a:lnTo>
                    <a:lnTo>
                      <a:pt x="17" y="78"/>
                    </a:lnTo>
                    <a:lnTo>
                      <a:pt x="16" y="78"/>
                    </a:lnTo>
                    <a:lnTo>
                      <a:pt x="15" y="78"/>
                    </a:lnTo>
                    <a:lnTo>
                      <a:pt x="14" y="78"/>
                    </a:lnTo>
                    <a:lnTo>
                      <a:pt x="13" y="79"/>
                    </a:lnTo>
                    <a:lnTo>
                      <a:pt x="12" y="80"/>
                    </a:lnTo>
                    <a:lnTo>
                      <a:pt x="11" y="80"/>
                    </a:lnTo>
                    <a:lnTo>
                      <a:pt x="10" y="82"/>
                    </a:lnTo>
                    <a:lnTo>
                      <a:pt x="9" y="83"/>
                    </a:lnTo>
                    <a:lnTo>
                      <a:pt x="9" y="84"/>
                    </a:lnTo>
                    <a:lnTo>
                      <a:pt x="8" y="85"/>
                    </a:lnTo>
                    <a:lnTo>
                      <a:pt x="7" y="86"/>
                    </a:lnTo>
                    <a:lnTo>
                      <a:pt x="7" y="87"/>
                    </a:lnTo>
                    <a:lnTo>
                      <a:pt x="6" y="89"/>
                    </a:lnTo>
                    <a:lnTo>
                      <a:pt x="5" y="90"/>
                    </a:lnTo>
                    <a:lnTo>
                      <a:pt x="4" y="90"/>
                    </a:lnTo>
                    <a:lnTo>
                      <a:pt x="4" y="91"/>
                    </a:lnTo>
                    <a:lnTo>
                      <a:pt x="3" y="91"/>
                    </a:lnTo>
                    <a:lnTo>
                      <a:pt x="2" y="91"/>
                    </a:lnTo>
                    <a:lnTo>
                      <a:pt x="1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26" name="Freeform 156"/>
              <p:cNvSpPr>
                <a:spLocks/>
              </p:cNvSpPr>
              <p:nvPr/>
            </p:nvSpPr>
            <p:spPr bwMode="auto">
              <a:xfrm>
                <a:off x="4452" y="2358"/>
                <a:ext cx="162" cy="162"/>
              </a:xfrm>
              <a:custGeom>
                <a:avLst/>
                <a:gdLst>
                  <a:gd name="T0" fmla="*/ 2147483646 w 27"/>
                  <a:gd name="T1" fmla="*/ 2147483646 h 27"/>
                  <a:gd name="T2" fmla="*/ 2147483646 w 27"/>
                  <a:gd name="T3" fmla="*/ 2147483646 h 27"/>
                  <a:gd name="T4" fmla="*/ 2147483646 w 27"/>
                  <a:gd name="T5" fmla="*/ 2147483646 h 27"/>
                  <a:gd name="T6" fmla="*/ 2147483646 w 27"/>
                  <a:gd name="T7" fmla="*/ 2147483646 h 27"/>
                  <a:gd name="T8" fmla="*/ 2147483646 w 27"/>
                  <a:gd name="T9" fmla="*/ 2147483646 h 27"/>
                  <a:gd name="T10" fmla="*/ 2147483646 w 27"/>
                  <a:gd name="T11" fmla="*/ 2147483646 h 27"/>
                  <a:gd name="T12" fmla="*/ 2147483646 w 27"/>
                  <a:gd name="T13" fmla="*/ 2147483646 h 27"/>
                  <a:gd name="T14" fmla="*/ 2147483646 w 27"/>
                  <a:gd name="T15" fmla="*/ 2147483646 h 27"/>
                  <a:gd name="T16" fmla="*/ 2147483646 w 27"/>
                  <a:gd name="T17" fmla="*/ 2147483646 h 27"/>
                  <a:gd name="T18" fmla="*/ 2147483646 w 27"/>
                  <a:gd name="T19" fmla="*/ 2147483646 h 27"/>
                  <a:gd name="T20" fmla="*/ 2147483646 w 27"/>
                  <a:gd name="T21" fmla="*/ 2147483646 h 27"/>
                  <a:gd name="T22" fmla="*/ 0 w 27"/>
                  <a:gd name="T23" fmla="*/ 2147483646 h 27"/>
                  <a:gd name="T24" fmla="*/ 0 w 27"/>
                  <a:gd name="T25" fmla="*/ 2147483646 h 27"/>
                  <a:gd name="T26" fmla="*/ 0 w 27"/>
                  <a:gd name="T27" fmla="*/ 2147483646 h 27"/>
                  <a:gd name="T28" fmla="*/ 0 w 27"/>
                  <a:gd name="T29" fmla="*/ 2147483646 h 27"/>
                  <a:gd name="T30" fmla="*/ 2147483646 w 27"/>
                  <a:gd name="T31" fmla="*/ 2147483646 h 27"/>
                  <a:gd name="T32" fmla="*/ 2147483646 w 27"/>
                  <a:gd name="T33" fmla="*/ 2147483646 h 27"/>
                  <a:gd name="T34" fmla="*/ 2147483646 w 27"/>
                  <a:gd name="T35" fmla="*/ 2147483646 h 27"/>
                  <a:gd name="T36" fmla="*/ 2147483646 w 27"/>
                  <a:gd name="T37" fmla="*/ 2147483646 h 27"/>
                  <a:gd name="T38" fmla="*/ 2147483646 w 27"/>
                  <a:gd name="T39" fmla="*/ 0 h 27"/>
                  <a:gd name="T40" fmla="*/ 2147483646 w 27"/>
                  <a:gd name="T41" fmla="*/ 2147483646 h 27"/>
                  <a:gd name="T42" fmla="*/ 2147483646 w 27"/>
                  <a:gd name="T43" fmla="*/ 2147483646 h 27"/>
                  <a:gd name="T44" fmla="*/ 2147483646 w 27"/>
                  <a:gd name="T45" fmla="*/ 2147483646 h 27"/>
                  <a:gd name="T46" fmla="*/ 2147483646 w 27"/>
                  <a:gd name="T47" fmla="*/ 2147483646 h 27"/>
                  <a:gd name="T48" fmla="*/ 2147483646 w 27"/>
                  <a:gd name="T49" fmla="*/ 2147483646 h 27"/>
                  <a:gd name="T50" fmla="*/ 2147483646 w 27"/>
                  <a:gd name="T51" fmla="*/ 2147483646 h 27"/>
                  <a:gd name="T52" fmla="*/ 2147483646 w 27"/>
                  <a:gd name="T53" fmla="*/ 2147483646 h 27"/>
                  <a:gd name="T54" fmla="*/ 2147483646 w 27"/>
                  <a:gd name="T55" fmla="*/ 2147483646 h 27"/>
                  <a:gd name="T56" fmla="*/ 2147483646 w 27"/>
                  <a:gd name="T57" fmla="*/ 2147483646 h 27"/>
                  <a:gd name="T58" fmla="*/ 2147483646 w 27"/>
                  <a:gd name="T59" fmla="*/ 2147483646 h 27"/>
                  <a:gd name="T60" fmla="*/ 2147483646 w 27"/>
                  <a:gd name="T61" fmla="*/ 2147483646 h 27"/>
                  <a:gd name="T62" fmla="*/ 2147483646 w 27"/>
                  <a:gd name="T63" fmla="*/ 2147483646 h 27"/>
                  <a:gd name="T64" fmla="*/ 2147483646 w 27"/>
                  <a:gd name="T65" fmla="*/ 2147483646 h 27"/>
                  <a:gd name="T66" fmla="*/ 2147483646 w 27"/>
                  <a:gd name="T67" fmla="*/ 2147483646 h 27"/>
                  <a:gd name="T68" fmla="*/ 2147483646 w 27"/>
                  <a:gd name="T69" fmla="*/ 2147483646 h 27"/>
                  <a:gd name="T70" fmla="*/ 2147483646 w 27"/>
                  <a:gd name="T71" fmla="*/ 2147483646 h 27"/>
                  <a:gd name="T72" fmla="*/ 2147483646 w 27"/>
                  <a:gd name="T73" fmla="*/ 2147483646 h 27"/>
                  <a:gd name="T74" fmla="*/ 2147483646 w 27"/>
                  <a:gd name="T75" fmla="*/ 2147483646 h 27"/>
                  <a:gd name="T76" fmla="*/ 2147483646 w 27"/>
                  <a:gd name="T77" fmla="*/ 2147483646 h 27"/>
                  <a:gd name="T78" fmla="*/ 2147483646 w 27"/>
                  <a:gd name="T79" fmla="*/ 2147483646 h 27"/>
                  <a:gd name="T80" fmla="*/ 2147483646 w 27"/>
                  <a:gd name="T81" fmla="*/ 2147483646 h 27"/>
                  <a:gd name="T82" fmla="*/ 2147483646 w 27"/>
                  <a:gd name="T83" fmla="*/ 2147483646 h 27"/>
                  <a:gd name="T84" fmla="*/ 2147483646 w 27"/>
                  <a:gd name="T85" fmla="*/ 2147483646 h 27"/>
                  <a:gd name="T86" fmla="*/ 2147483646 w 27"/>
                  <a:gd name="T87" fmla="*/ 2147483646 h 27"/>
                  <a:gd name="T88" fmla="*/ 2147483646 w 27"/>
                  <a:gd name="T89" fmla="*/ 2147483646 h 27"/>
                  <a:gd name="T90" fmla="*/ 2147483646 w 27"/>
                  <a:gd name="T91" fmla="*/ 2147483646 h 27"/>
                  <a:gd name="T92" fmla="*/ 2147483646 w 27"/>
                  <a:gd name="T93" fmla="*/ 2147483646 h 27"/>
                  <a:gd name="T94" fmla="*/ 2147483646 w 27"/>
                  <a:gd name="T95" fmla="*/ 2147483646 h 27"/>
                  <a:gd name="T96" fmla="*/ 2147483646 w 27"/>
                  <a:gd name="T97" fmla="*/ 2147483646 h 27"/>
                  <a:gd name="T98" fmla="*/ 2147483646 w 27"/>
                  <a:gd name="T99" fmla="*/ 2147483646 h 27"/>
                  <a:gd name="T100" fmla="*/ 2147483646 w 27"/>
                  <a:gd name="T101" fmla="*/ 2147483646 h 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"/>
                  <a:gd name="T154" fmla="*/ 0 h 27"/>
                  <a:gd name="T155" fmla="*/ 27 w 27"/>
                  <a:gd name="T156" fmla="*/ 27 h 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" h="27">
                    <a:moveTo>
                      <a:pt x="24" y="27"/>
                    </a:moveTo>
                    <a:lnTo>
                      <a:pt x="21" y="25"/>
                    </a:lnTo>
                    <a:lnTo>
                      <a:pt x="17" y="22"/>
                    </a:lnTo>
                    <a:lnTo>
                      <a:pt x="14" y="20"/>
                    </a:lnTo>
                    <a:lnTo>
                      <a:pt x="11" y="17"/>
                    </a:lnTo>
                    <a:lnTo>
                      <a:pt x="8" y="14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8" y="9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5" y="24"/>
                    </a:lnTo>
                    <a:lnTo>
                      <a:pt x="25" y="25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4" y="27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27" name="Freeform 157"/>
              <p:cNvSpPr>
                <a:spLocks/>
              </p:cNvSpPr>
              <p:nvPr/>
            </p:nvSpPr>
            <p:spPr bwMode="auto">
              <a:xfrm>
                <a:off x="4668" y="2430"/>
                <a:ext cx="60" cy="66"/>
              </a:xfrm>
              <a:custGeom>
                <a:avLst/>
                <a:gdLst>
                  <a:gd name="T0" fmla="*/ 2147483646 w 10"/>
                  <a:gd name="T1" fmla="*/ 2147483646 h 11"/>
                  <a:gd name="T2" fmla="*/ 2147483646 w 10"/>
                  <a:gd name="T3" fmla="*/ 2147483646 h 11"/>
                  <a:gd name="T4" fmla="*/ 2147483646 w 10"/>
                  <a:gd name="T5" fmla="*/ 2147483646 h 11"/>
                  <a:gd name="T6" fmla="*/ 2147483646 w 10"/>
                  <a:gd name="T7" fmla="*/ 2147483646 h 11"/>
                  <a:gd name="T8" fmla="*/ 2147483646 w 10"/>
                  <a:gd name="T9" fmla="*/ 2147483646 h 11"/>
                  <a:gd name="T10" fmla="*/ 2147483646 w 10"/>
                  <a:gd name="T11" fmla="*/ 2147483646 h 11"/>
                  <a:gd name="T12" fmla="*/ 2147483646 w 10"/>
                  <a:gd name="T13" fmla="*/ 2147483646 h 11"/>
                  <a:gd name="T14" fmla="*/ 2147483646 w 10"/>
                  <a:gd name="T15" fmla="*/ 2147483646 h 11"/>
                  <a:gd name="T16" fmla="*/ 0 w 10"/>
                  <a:gd name="T17" fmla="*/ 2147483646 h 11"/>
                  <a:gd name="T18" fmla="*/ 0 w 10"/>
                  <a:gd name="T19" fmla="*/ 2147483646 h 11"/>
                  <a:gd name="T20" fmla="*/ 0 w 10"/>
                  <a:gd name="T21" fmla="*/ 2147483646 h 11"/>
                  <a:gd name="T22" fmla="*/ 0 w 10"/>
                  <a:gd name="T23" fmla="*/ 2147483646 h 11"/>
                  <a:gd name="T24" fmla="*/ 2147483646 w 10"/>
                  <a:gd name="T25" fmla="*/ 2147483646 h 11"/>
                  <a:gd name="T26" fmla="*/ 2147483646 w 10"/>
                  <a:gd name="T27" fmla="*/ 2147483646 h 11"/>
                  <a:gd name="T28" fmla="*/ 2147483646 w 10"/>
                  <a:gd name="T29" fmla="*/ 2147483646 h 11"/>
                  <a:gd name="T30" fmla="*/ 2147483646 w 10"/>
                  <a:gd name="T31" fmla="*/ 0 h 11"/>
                  <a:gd name="T32" fmla="*/ 2147483646 w 10"/>
                  <a:gd name="T33" fmla="*/ 0 h 11"/>
                  <a:gd name="T34" fmla="*/ 2147483646 w 10"/>
                  <a:gd name="T35" fmla="*/ 2147483646 h 11"/>
                  <a:gd name="T36" fmla="*/ 2147483646 w 10"/>
                  <a:gd name="T37" fmla="*/ 2147483646 h 11"/>
                  <a:gd name="T38" fmla="*/ 2147483646 w 10"/>
                  <a:gd name="T39" fmla="*/ 2147483646 h 11"/>
                  <a:gd name="T40" fmla="*/ 2147483646 w 10"/>
                  <a:gd name="T41" fmla="*/ 2147483646 h 11"/>
                  <a:gd name="T42" fmla="*/ 2147483646 w 10"/>
                  <a:gd name="T43" fmla="*/ 2147483646 h 11"/>
                  <a:gd name="T44" fmla="*/ 2147483646 w 10"/>
                  <a:gd name="T45" fmla="*/ 2147483646 h 11"/>
                  <a:gd name="T46" fmla="*/ 2147483646 w 10"/>
                  <a:gd name="T47" fmla="*/ 2147483646 h 11"/>
                  <a:gd name="T48" fmla="*/ 2147483646 w 10"/>
                  <a:gd name="T49" fmla="*/ 2147483646 h 11"/>
                  <a:gd name="T50" fmla="*/ 2147483646 w 10"/>
                  <a:gd name="T51" fmla="*/ 2147483646 h 11"/>
                  <a:gd name="T52" fmla="*/ 2147483646 w 10"/>
                  <a:gd name="T53" fmla="*/ 2147483646 h 11"/>
                  <a:gd name="T54" fmla="*/ 2147483646 w 10"/>
                  <a:gd name="T55" fmla="*/ 2147483646 h 11"/>
                  <a:gd name="T56" fmla="*/ 2147483646 w 10"/>
                  <a:gd name="T57" fmla="*/ 2147483646 h 11"/>
                  <a:gd name="T58" fmla="*/ 2147483646 w 10"/>
                  <a:gd name="T59" fmla="*/ 2147483646 h 11"/>
                  <a:gd name="T60" fmla="*/ 2147483646 w 10"/>
                  <a:gd name="T61" fmla="*/ 2147483646 h 1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"/>
                  <a:gd name="T94" fmla="*/ 0 h 11"/>
                  <a:gd name="T95" fmla="*/ 10 w 10"/>
                  <a:gd name="T96" fmla="*/ 11 h 1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" h="11">
                    <a:moveTo>
                      <a:pt x="10" y="11"/>
                    </a:moveTo>
                    <a:lnTo>
                      <a:pt x="8" y="10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28" name="Freeform 158"/>
              <p:cNvSpPr>
                <a:spLocks/>
              </p:cNvSpPr>
              <p:nvPr/>
            </p:nvSpPr>
            <p:spPr bwMode="auto">
              <a:xfrm>
                <a:off x="4962" y="1908"/>
                <a:ext cx="282" cy="576"/>
              </a:xfrm>
              <a:custGeom>
                <a:avLst/>
                <a:gdLst>
                  <a:gd name="T0" fmla="*/ 2147483646 w 47"/>
                  <a:gd name="T1" fmla="*/ 2147483646 h 96"/>
                  <a:gd name="T2" fmla="*/ 2147483646 w 47"/>
                  <a:gd name="T3" fmla="*/ 2147483646 h 96"/>
                  <a:gd name="T4" fmla="*/ 2147483646 w 47"/>
                  <a:gd name="T5" fmla="*/ 2147483646 h 96"/>
                  <a:gd name="T6" fmla="*/ 2147483646 w 47"/>
                  <a:gd name="T7" fmla="*/ 2147483646 h 96"/>
                  <a:gd name="T8" fmla="*/ 2147483646 w 47"/>
                  <a:gd name="T9" fmla="*/ 2147483646 h 96"/>
                  <a:gd name="T10" fmla="*/ 2147483646 w 47"/>
                  <a:gd name="T11" fmla="*/ 2147483646 h 96"/>
                  <a:gd name="T12" fmla="*/ 2147483646 w 47"/>
                  <a:gd name="T13" fmla="*/ 2147483646 h 96"/>
                  <a:gd name="T14" fmla="*/ 2147483646 w 47"/>
                  <a:gd name="T15" fmla="*/ 2147483646 h 96"/>
                  <a:gd name="T16" fmla="*/ 2147483646 w 47"/>
                  <a:gd name="T17" fmla="*/ 2147483646 h 96"/>
                  <a:gd name="T18" fmla="*/ 2147483646 w 47"/>
                  <a:gd name="T19" fmla="*/ 2147483646 h 96"/>
                  <a:gd name="T20" fmla="*/ 2147483646 w 47"/>
                  <a:gd name="T21" fmla="*/ 2147483646 h 96"/>
                  <a:gd name="T22" fmla="*/ 2147483646 w 47"/>
                  <a:gd name="T23" fmla="*/ 2147483646 h 96"/>
                  <a:gd name="T24" fmla="*/ 2147483646 w 47"/>
                  <a:gd name="T25" fmla="*/ 2147483646 h 96"/>
                  <a:gd name="T26" fmla="*/ 2147483646 w 47"/>
                  <a:gd name="T27" fmla="*/ 2147483646 h 96"/>
                  <a:gd name="T28" fmla="*/ 2147483646 w 47"/>
                  <a:gd name="T29" fmla="*/ 2147483646 h 96"/>
                  <a:gd name="T30" fmla="*/ 2147483646 w 47"/>
                  <a:gd name="T31" fmla="*/ 2147483646 h 96"/>
                  <a:gd name="T32" fmla="*/ 2147483646 w 47"/>
                  <a:gd name="T33" fmla="*/ 2147483646 h 96"/>
                  <a:gd name="T34" fmla="*/ 2147483646 w 47"/>
                  <a:gd name="T35" fmla="*/ 2147483646 h 96"/>
                  <a:gd name="T36" fmla="*/ 2147483646 w 47"/>
                  <a:gd name="T37" fmla="*/ 2147483646 h 96"/>
                  <a:gd name="T38" fmla="*/ 2147483646 w 47"/>
                  <a:gd name="T39" fmla="*/ 2147483646 h 96"/>
                  <a:gd name="T40" fmla="*/ 2147483646 w 47"/>
                  <a:gd name="T41" fmla="*/ 2147483646 h 96"/>
                  <a:gd name="T42" fmla="*/ 2147483646 w 47"/>
                  <a:gd name="T43" fmla="*/ 2147483646 h 96"/>
                  <a:gd name="T44" fmla="*/ 0 w 47"/>
                  <a:gd name="T45" fmla="*/ 2147483646 h 96"/>
                  <a:gd name="T46" fmla="*/ 2147483646 w 47"/>
                  <a:gd name="T47" fmla="*/ 2147483646 h 96"/>
                  <a:gd name="T48" fmla="*/ 2147483646 w 47"/>
                  <a:gd name="T49" fmla="*/ 2147483646 h 96"/>
                  <a:gd name="T50" fmla="*/ 2147483646 w 47"/>
                  <a:gd name="T51" fmla="*/ 2147483646 h 96"/>
                  <a:gd name="T52" fmla="*/ 2147483646 w 47"/>
                  <a:gd name="T53" fmla="*/ 2147483646 h 96"/>
                  <a:gd name="T54" fmla="*/ 2147483646 w 47"/>
                  <a:gd name="T55" fmla="*/ 2147483646 h 96"/>
                  <a:gd name="T56" fmla="*/ 2147483646 w 47"/>
                  <a:gd name="T57" fmla="*/ 2147483646 h 96"/>
                  <a:gd name="T58" fmla="*/ 2147483646 w 47"/>
                  <a:gd name="T59" fmla="*/ 2147483646 h 96"/>
                  <a:gd name="T60" fmla="*/ 2147483646 w 47"/>
                  <a:gd name="T61" fmla="*/ 2147483646 h 96"/>
                  <a:gd name="T62" fmla="*/ 0 w 47"/>
                  <a:gd name="T63" fmla="*/ 0 h 96"/>
                  <a:gd name="T64" fmla="*/ 2147483646 w 47"/>
                  <a:gd name="T65" fmla="*/ 0 h 96"/>
                  <a:gd name="T66" fmla="*/ 2147483646 w 47"/>
                  <a:gd name="T67" fmla="*/ 0 h 96"/>
                  <a:gd name="T68" fmla="*/ 2147483646 w 47"/>
                  <a:gd name="T69" fmla="*/ 2147483646 h 96"/>
                  <a:gd name="T70" fmla="*/ 2147483646 w 47"/>
                  <a:gd name="T71" fmla="*/ 2147483646 h 96"/>
                  <a:gd name="T72" fmla="*/ 2147483646 w 47"/>
                  <a:gd name="T73" fmla="*/ 2147483646 h 96"/>
                  <a:gd name="T74" fmla="*/ 2147483646 w 47"/>
                  <a:gd name="T75" fmla="*/ 2147483646 h 96"/>
                  <a:gd name="T76" fmla="*/ 2147483646 w 47"/>
                  <a:gd name="T77" fmla="*/ 2147483646 h 96"/>
                  <a:gd name="T78" fmla="*/ 2147483646 w 47"/>
                  <a:gd name="T79" fmla="*/ 2147483646 h 96"/>
                  <a:gd name="T80" fmla="*/ 2147483646 w 47"/>
                  <a:gd name="T81" fmla="*/ 2147483646 h 96"/>
                  <a:gd name="T82" fmla="*/ 2147483646 w 47"/>
                  <a:gd name="T83" fmla="*/ 2147483646 h 96"/>
                  <a:gd name="T84" fmla="*/ 2147483646 w 47"/>
                  <a:gd name="T85" fmla="*/ 2147483646 h 96"/>
                  <a:gd name="T86" fmla="*/ 2147483646 w 47"/>
                  <a:gd name="T87" fmla="*/ 2147483646 h 96"/>
                  <a:gd name="T88" fmla="*/ 2147483646 w 47"/>
                  <a:gd name="T89" fmla="*/ 2147483646 h 96"/>
                  <a:gd name="T90" fmla="*/ 2147483646 w 47"/>
                  <a:gd name="T91" fmla="*/ 2147483646 h 96"/>
                  <a:gd name="T92" fmla="*/ 2147483646 w 47"/>
                  <a:gd name="T93" fmla="*/ 2147483646 h 96"/>
                  <a:gd name="T94" fmla="*/ 2147483646 w 47"/>
                  <a:gd name="T95" fmla="*/ 2147483646 h 96"/>
                  <a:gd name="T96" fmla="*/ 2147483646 w 47"/>
                  <a:gd name="T97" fmla="*/ 2147483646 h 96"/>
                  <a:gd name="T98" fmla="*/ 2147483646 w 47"/>
                  <a:gd name="T99" fmla="*/ 2147483646 h 9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7"/>
                  <a:gd name="T151" fmla="*/ 0 h 96"/>
                  <a:gd name="T152" fmla="*/ 47 w 47"/>
                  <a:gd name="T153" fmla="*/ 96 h 9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7" h="96">
                    <a:moveTo>
                      <a:pt x="24" y="96"/>
                    </a:moveTo>
                    <a:lnTo>
                      <a:pt x="23" y="93"/>
                    </a:lnTo>
                    <a:lnTo>
                      <a:pt x="22" y="89"/>
                    </a:lnTo>
                    <a:lnTo>
                      <a:pt x="21" y="85"/>
                    </a:lnTo>
                    <a:lnTo>
                      <a:pt x="21" y="82"/>
                    </a:lnTo>
                    <a:lnTo>
                      <a:pt x="22" y="82"/>
                    </a:lnTo>
                    <a:lnTo>
                      <a:pt x="23" y="82"/>
                    </a:lnTo>
                    <a:lnTo>
                      <a:pt x="24" y="83"/>
                    </a:lnTo>
                    <a:lnTo>
                      <a:pt x="26" y="83"/>
                    </a:lnTo>
                    <a:lnTo>
                      <a:pt x="27" y="83"/>
                    </a:lnTo>
                    <a:lnTo>
                      <a:pt x="28" y="83"/>
                    </a:lnTo>
                    <a:lnTo>
                      <a:pt x="29" y="82"/>
                    </a:lnTo>
                    <a:lnTo>
                      <a:pt x="30" y="82"/>
                    </a:lnTo>
                    <a:lnTo>
                      <a:pt x="30" y="81"/>
                    </a:lnTo>
                    <a:lnTo>
                      <a:pt x="28" y="81"/>
                    </a:lnTo>
                    <a:lnTo>
                      <a:pt x="27" y="81"/>
                    </a:lnTo>
                    <a:lnTo>
                      <a:pt x="26" y="81"/>
                    </a:lnTo>
                    <a:lnTo>
                      <a:pt x="25" y="81"/>
                    </a:lnTo>
                    <a:lnTo>
                      <a:pt x="24" y="81"/>
                    </a:lnTo>
                    <a:lnTo>
                      <a:pt x="23" y="81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1" y="80"/>
                    </a:lnTo>
                    <a:lnTo>
                      <a:pt x="21" y="79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0" y="75"/>
                    </a:lnTo>
                    <a:lnTo>
                      <a:pt x="19" y="74"/>
                    </a:lnTo>
                    <a:lnTo>
                      <a:pt x="20" y="74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3" y="74"/>
                    </a:lnTo>
                    <a:lnTo>
                      <a:pt x="25" y="73"/>
                    </a:lnTo>
                    <a:lnTo>
                      <a:pt x="26" y="72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2" y="72"/>
                    </a:lnTo>
                    <a:lnTo>
                      <a:pt x="21" y="72"/>
                    </a:lnTo>
                    <a:lnTo>
                      <a:pt x="20" y="72"/>
                    </a:lnTo>
                    <a:lnTo>
                      <a:pt x="18" y="72"/>
                    </a:lnTo>
                    <a:lnTo>
                      <a:pt x="17" y="72"/>
                    </a:lnTo>
                    <a:lnTo>
                      <a:pt x="16" y="72"/>
                    </a:lnTo>
                    <a:lnTo>
                      <a:pt x="16" y="70"/>
                    </a:lnTo>
                    <a:lnTo>
                      <a:pt x="16" y="69"/>
                    </a:lnTo>
                    <a:lnTo>
                      <a:pt x="16" y="68"/>
                    </a:lnTo>
                    <a:lnTo>
                      <a:pt x="14" y="69"/>
                    </a:lnTo>
                    <a:lnTo>
                      <a:pt x="12" y="71"/>
                    </a:lnTo>
                    <a:lnTo>
                      <a:pt x="11" y="72"/>
                    </a:lnTo>
                    <a:lnTo>
                      <a:pt x="10" y="73"/>
                    </a:lnTo>
                    <a:lnTo>
                      <a:pt x="9" y="74"/>
                    </a:lnTo>
                    <a:lnTo>
                      <a:pt x="8" y="75"/>
                    </a:lnTo>
                    <a:lnTo>
                      <a:pt x="7" y="75"/>
                    </a:lnTo>
                    <a:lnTo>
                      <a:pt x="6" y="75"/>
                    </a:lnTo>
                    <a:lnTo>
                      <a:pt x="5" y="76"/>
                    </a:lnTo>
                    <a:lnTo>
                      <a:pt x="4" y="76"/>
                    </a:lnTo>
                    <a:lnTo>
                      <a:pt x="2" y="76"/>
                    </a:lnTo>
                    <a:lnTo>
                      <a:pt x="1" y="76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3" y="65"/>
                    </a:lnTo>
                    <a:lnTo>
                      <a:pt x="4" y="61"/>
                    </a:lnTo>
                    <a:lnTo>
                      <a:pt x="5" y="56"/>
                    </a:lnTo>
                    <a:lnTo>
                      <a:pt x="6" y="52"/>
                    </a:lnTo>
                    <a:lnTo>
                      <a:pt x="6" y="47"/>
                    </a:lnTo>
                    <a:lnTo>
                      <a:pt x="7" y="43"/>
                    </a:lnTo>
                    <a:lnTo>
                      <a:pt x="7" y="38"/>
                    </a:lnTo>
                    <a:lnTo>
                      <a:pt x="7" y="33"/>
                    </a:lnTo>
                    <a:lnTo>
                      <a:pt x="7" y="29"/>
                    </a:lnTo>
                    <a:lnTo>
                      <a:pt x="7" y="24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9" y="3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40" y="11"/>
                    </a:lnTo>
                    <a:lnTo>
                      <a:pt x="41" y="14"/>
                    </a:lnTo>
                    <a:lnTo>
                      <a:pt x="42" y="16"/>
                    </a:lnTo>
                    <a:lnTo>
                      <a:pt x="43" y="19"/>
                    </a:lnTo>
                    <a:lnTo>
                      <a:pt x="44" y="21"/>
                    </a:lnTo>
                    <a:lnTo>
                      <a:pt x="45" y="24"/>
                    </a:lnTo>
                    <a:lnTo>
                      <a:pt x="46" y="27"/>
                    </a:lnTo>
                    <a:lnTo>
                      <a:pt x="46" y="30"/>
                    </a:lnTo>
                    <a:lnTo>
                      <a:pt x="46" y="33"/>
                    </a:lnTo>
                    <a:lnTo>
                      <a:pt x="47" y="36"/>
                    </a:lnTo>
                    <a:lnTo>
                      <a:pt x="47" y="39"/>
                    </a:lnTo>
                    <a:lnTo>
                      <a:pt x="47" y="42"/>
                    </a:lnTo>
                    <a:lnTo>
                      <a:pt x="46" y="45"/>
                    </a:lnTo>
                    <a:lnTo>
                      <a:pt x="46" y="48"/>
                    </a:lnTo>
                    <a:lnTo>
                      <a:pt x="46" y="51"/>
                    </a:lnTo>
                    <a:lnTo>
                      <a:pt x="45" y="54"/>
                    </a:lnTo>
                    <a:lnTo>
                      <a:pt x="45" y="58"/>
                    </a:lnTo>
                    <a:lnTo>
                      <a:pt x="44" y="61"/>
                    </a:lnTo>
                    <a:lnTo>
                      <a:pt x="43" y="64"/>
                    </a:lnTo>
                    <a:lnTo>
                      <a:pt x="42" y="67"/>
                    </a:lnTo>
                    <a:lnTo>
                      <a:pt x="41" y="70"/>
                    </a:lnTo>
                    <a:lnTo>
                      <a:pt x="40" y="72"/>
                    </a:lnTo>
                    <a:lnTo>
                      <a:pt x="39" y="75"/>
                    </a:lnTo>
                    <a:lnTo>
                      <a:pt x="38" y="78"/>
                    </a:lnTo>
                    <a:lnTo>
                      <a:pt x="36" y="81"/>
                    </a:lnTo>
                    <a:lnTo>
                      <a:pt x="35" y="83"/>
                    </a:lnTo>
                    <a:lnTo>
                      <a:pt x="33" y="86"/>
                    </a:lnTo>
                    <a:lnTo>
                      <a:pt x="31" y="88"/>
                    </a:lnTo>
                    <a:lnTo>
                      <a:pt x="30" y="90"/>
                    </a:lnTo>
                    <a:lnTo>
                      <a:pt x="28" y="93"/>
                    </a:lnTo>
                    <a:lnTo>
                      <a:pt x="26" y="95"/>
                    </a:lnTo>
                    <a:lnTo>
                      <a:pt x="24" y="96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29" name="Freeform 159"/>
              <p:cNvSpPr>
                <a:spLocks/>
              </p:cNvSpPr>
              <p:nvPr/>
            </p:nvSpPr>
            <p:spPr bwMode="auto">
              <a:xfrm>
                <a:off x="4614" y="1938"/>
                <a:ext cx="240" cy="540"/>
              </a:xfrm>
              <a:custGeom>
                <a:avLst/>
                <a:gdLst>
                  <a:gd name="T0" fmla="*/ 2147483646 w 40"/>
                  <a:gd name="T1" fmla="*/ 2147483646 h 90"/>
                  <a:gd name="T2" fmla="*/ 2147483646 w 40"/>
                  <a:gd name="T3" fmla="*/ 2147483646 h 90"/>
                  <a:gd name="T4" fmla="*/ 2147483646 w 40"/>
                  <a:gd name="T5" fmla="*/ 2147483646 h 90"/>
                  <a:gd name="T6" fmla="*/ 2147483646 w 40"/>
                  <a:gd name="T7" fmla="*/ 2147483646 h 90"/>
                  <a:gd name="T8" fmla="*/ 2147483646 w 40"/>
                  <a:gd name="T9" fmla="*/ 2147483646 h 90"/>
                  <a:gd name="T10" fmla="*/ 0 w 40"/>
                  <a:gd name="T11" fmla="*/ 2147483646 h 90"/>
                  <a:gd name="T12" fmla="*/ 2147483646 w 40"/>
                  <a:gd name="T13" fmla="*/ 2147483646 h 90"/>
                  <a:gd name="T14" fmla="*/ 2147483646 w 40"/>
                  <a:gd name="T15" fmla="*/ 2147483646 h 90"/>
                  <a:gd name="T16" fmla="*/ 2147483646 w 40"/>
                  <a:gd name="T17" fmla="*/ 2147483646 h 90"/>
                  <a:gd name="T18" fmla="*/ 2147483646 w 40"/>
                  <a:gd name="T19" fmla="*/ 2147483646 h 90"/>
                  <a:gd name="T20" fmla="*/ 2147483646 w 40"/>
                  <a:gd name="T21" fmla="*/ 2147483646 h 90"/>
                  <a:gd name="T22" fmla="*/ 2147483646 w 40"/>
                  <a:gd name="T23" fmla="*/ 2147483646 h 90"/>
                  <a:gd name="T24" fmla="*/ 2147483646 w 40"/>
                  <a:gd name="T25" fmla="*/ 2147483646 h 90"/>
                  <a:gd name="T26" fmla="*/ 2147483646 w 40"/>
                  <a:gd name="T27" fmla="*/ 2147483646 h 90"/>
                  <a:gd name="T28" fmla="*/ 2147483646 w 40"/>
                  <a:gd name="T29" fmla="*/ 2147483646 h 90"/>
                  <a:gd name="T30" fmla="*/ 2147483646 w 40"/>
                  <a:gd name="T31" fmla="*/ 2147483646 h 90"/>
                  <a:gd name="T32" fmla="*/ 2147483646 w 40"/>
                  <a:gd name="T33" fmla="*/ 2147483646 h 90"/>
                  <a:gd name="T34" fmla="*/ 2147483646 w 40"/>
                  <a:gd name="T35" fmla="*/ 2147483646 h 90"/>
                  <a:gd name="T36" fmla="*/ 2147483646 w 40"/>
                  <a:gd name="T37" fmla="*/ 2147483646 h 90"/>
                  <a:gd name="T38" fmla="*/ 2147483646 w 40"/>
                  <a:gd name="T39" fmla="*/ 2147483646 h 90"/>
                  <a:gd name="T40" fmla="*/ 2147483646 w 40"/>
                  <a:gd name="T41" fmla="*/ 2147483646 h 90"/>
                  <a:gd name="T42" fmla="*/ 2147483646 w 40"/>
                  <a:gd name="T43" fmla="*/ 2147483646 h 90"/>
                  <a:gd name="T44" fmla="*/ 2147483646 w 40"/>
                  <a:gd name="T45" fmla="*/ 2147483646 h 90"/>
                  <a:gd name="T46" fmla="*/ 2147483646 w 40"/>
                  <a:gd name="T47" fmla="*/ 2147483646 h 90"/>
                  <a:gd name="T48" fmla="*/ 2147483646 w 40"/>
                  <a:gd name="T49" fmla="*/ 2147483646 h 90"/>
                  <a:gd name="T50" fmla="*/ 2147483646 w 40"/>
                  <a:gd name="T51" fmla="*/ 2147483646 h 90"/>
                  <a:gd name="T52" fmla="*/ 2147483646 w 40"/>
                  <a:gd name="T53" fmla="*/ 2147483646 h 90"/>
                  <a:gd name="T54" fmla="*/ 2147483646 w 40"/>
                  <a:gd name="T55" fmla="*/ 2147483646 h 90"/>
                  <a:gd name="T56" fmla="*/ 2147483646 w 40"/>
                  <a:gd name="T57" fmla="*/ 2147483646 h 90"/>
                  <a:gd name="T58" fmla="*/ 2147483646 w 40"/>
                  <a:gd name="T59" fmla="*/ 2147483646 h 90"/>
                  <a:gd name="T60" fmla="*/ 2147483646 w 40"/>
                  <a:gd name="T61" fmla="*/ 2147483646 h 90"/>
                  <a:gd name="T62" fmla="*/ 2147483646 w 40"/>
                  <a:gd name="T63" fmla="*/ 2147483646 h 90"/>
                  <a:gd name="T64" fmla="*/ 2147483646 w 40"/>
                  <a:gd name="T65" fmla="*/ 2147483646 h 90"/>
                  <a:gd name="T66" fmla="*/ 2147483646 w 40"/>
                  <a:gd name="T67" fmla="*/ 2147483646 h 90"/>
                  <a:gd name="T68" fmla="*/ 2147483646 w 40"/>
                  <a:gd name="T69" fmla="*/ 2147483646 h 90"/>
                  <a:gd name="T70" fmla="*/ 2147483646 w 40"/>
                  <a:gd name="T71" fmla="*/ 2147483646 h 90"/>
                  <a:gd name="T72" fmla="*/ 2147483646 w 40"/>
                  <a:gd name="T73" fmla="*/ 2147483646 h 90"/>
                  <a:gd name="T74" fmla="*/ 2147483646 w 40"/>
                  <a:gd name="T75" fmla="*/ 2147483646 h 90"/>
                  <a:gd name="T76" fmla="*/ 2147483646 w 40"/>
                  <a:gd name="T77" fmla="*/ 2147483646 h 90"/>
                  <a:gd name="T78" fmla="*/ 2147483646 w 40"/>
                  <a:gd name="T79" fmla="*/ 2147483646 h 90"/>
                  <a:gd name="T80" fmla="*/ 2147483646 w 40"/>
                  <a:gd name="T81" fmla="*/ 2147483646 h 90"/>
                  <a:gd name="T82" fmla="*/ 2147483646 w 40"/>
                  <a:gd name="T83" fmla="*/ 2147483646 h 90"/>
                  <a:gd name="T84" fmla="*/ 2147483646 w 40"/>
                  <a:gd name="T85" fmla="*/ 2147483646 h 90"/>
                  <a:gd name="T86" fmla="*/ 2147483646 w 40"/>
                  <a:gd name="T87" fmla="*/ 2147483646 h 90"/>
                  <a:gd name="T88" fmla="*/ 2147483646 w 40"/>
                  <a:gd name="T89" fmla="*/ 2147483646 h 90"/>
                  <a:gd name="T90" fmla="*/ 2147483646 w 40"/>
                  <a:gd name="T91" fmla="*/ 2147483646 h 90"/>
                  <a:gd name="T92" fmla="*/ 2147483646 w 40"/>
                  <a:gd name="T93" fmla="*/ 2147483646 h 90"/>
                  <a:gd name="T94" fmla="*/ 2147483646 w 40"/>
                  <a:gd name="T95" fmla="*/ 2147483646 h 90"/>
                  <a:gd name="T96" fmla="*/ 2147483646 w 40"/>
                  <a:gd name="T97" fmla="*/ 0 h 90"/>
                  <a:gd name="T98" fmla="*/ 2147483646 w 40"/>
                  <a:gd name="T99" fmla="*/ 2147483646 h 90"/>
                  <a:gd name="T100" fmla="*/ 2147483646 w 40"/>
                  <a:gd name="T101" fmla="*/ 2147483646 h 90"/>
                  <a:gd name="T102" fmla="*/ 2147483646 w 40"/>
                  <a:gd name="T103" fmla="*/ 2147483646 h 90"/>
                  <a:gd name="T104" fmla="*/ 2147483646 w 40"/>
                  <a:gd name="T105" fmla="*/ 2147483646 h 90"/>
                  <a:gd name="T106" fmla="*/ 2147483646 w 40"/>
                  <a:gd name="T107" fmla="*/ 2147483646 h 90"/>
                  <a:gd name="T108" fmla="*/ 2147483646 w 40"/>
                  <a:gd name="T109" fmla="*/ 2147483646 h 90"/>
                  <a:gd name="T110" fmla="*/ 2147483646 w 40"/>
                  <a:gd name="T111" fmla="*/ 2147483646 h 90"/>
                  <a:gd name="T112" fmla="*/ 2147483646 w 40"/>
                  <a:gd name="T113" fmla="*/ 2147483646 h 90"/>
                  <a:gd name="T114" fmla="*/ 2147483646 w 40"/>
                  <a:gd name="T115" fmla="*/ 2147483646 h 90"/>
                  <a:gd name="T116" fmla="*/ 2147483646 w 40"/>
                  <a:gd name="T117" fmla="*/ 2147483646 h 90"/>
                  <a:gd name="T118" fmla="*/ 2147483646 w 40"/>
                  <a:gd name="T119" fmla="*/ 2147483646 h 90"/>
                  <a:gd name="T120" fmla="*/ 2147483646 w 40"/>
                  <a:gd name="T121" fmla="*/ 2147483646 h 90"/>
                  <a:gd name="T122" fmla="*/ 2147483646 w 40"/>
                  <a:gd name="T123" fmla="*/ 2147483646 h 9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"/>
                  <a:gd name="T187" fmla="*/ 0 h 90"/>
                  <a:gd name="T188" fmla="*/ 40 w 40"/>
                  <a:gd name="T189" fmla="*/ 90 h 9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" h="90">
                    <a:moveTo>
                      <a:pt x="21" y="90"/>
                    </a:moveTo>
                    <a:lnTo>
                      <a:pt x="19" y="88"/>
                    </a:lnTo>
                    <a:lnTo>
                      <a:pt x="18" y="87"/>
                    </a:lnTo>
                    <a:lnTo>
                      <a:pt x="16" y="85"/>
                    </a:lnTo>
                    <a:lnTo>
                      <a:pt x="14" y="83"/>
                    </a:lnTo>
                    <a:lnTo>
                      <a:pt x="13" y="81"/>
                    </a:lnTo>
                    <a:lnTo>
                      <a:pt x="11" y="79"/>
                    </a:lnTo>
                    <a:lnTo>
                      <a:pt x="10" y="77"/>
                    </a:lnTo>
                    <a:lnTo>
                      <a:pt x="8" y="75"/>
                    </a:lnTo>
                    <a:lnTo>
                      <a:pt x="7" y="72"/>
                    </a:lnTo>
                    <a:lnTo>
                      <a:pt x="5" y="70"/>
                    </a:lnTo>
                    <a:lnTo>
                      <a:pt x="4" y="68"/>
                    </a:lnTo>
                    <a:lnTo>
                      <a:pt x="3" y="66"/>
                    </a:lnTo>
                    <a:lnTo>
                      <a:pt x="2" y="64"/>
                    </a:lnTo>
                    <a:lnTo>
                      <a:pt x="1" y="62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2" y="57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4" y="53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20" y="48"/>
                    </a:lnTo>
                    <a:lnTo>
                      <a:pt x="20" y="47"/>
                    </a:lnTo>
                    <a:lnTo>
                      <a:pt x="21" y="46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19" y="39"/>
                    </a:lnTo>
                    <a:lnTo>
                      <a:pt x="18" y="36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9" y="19"/>
                    </a:lnTo>
                    <a:lnTo>
                      <a:pt x="18" y="18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30" y="17"/>
                    </a:lnTo>
                    <a:lnTo>
                      <a:pt x="30" y="20"/>
                    </a:lnTo>
                    <a:lnTo>
                      <a:pt x="30" y="22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31" y="15"/>
                    </a:lnTo>
                    <a:lnTo>
                      <a:pt x="31" y="12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28" y="4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2"/>
                    </a:lnTo>
                    <a:lnTo>
                      <a:pt x="32" y="3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6" y="11"/>
                    </a:lnTo>
                    <a:lnTo>
                      <a:pt x="37" y="14"/>
                    </a:lnTo>
                    <a:lnTo>
                      <a:pt x="38" y="16"/>
                    </a:lnTo>
                    <a:lnTo>
                      <a:pt x="38" y="19"/>
                    </a:lnTo>
                    <a:lnTo>
                      <a:pt x="39" y="22"/>
                    </a:lnTo>
                    <a:lnTo>
                      <a:pt x="39" y="25"/>
                    </a:lnTo>
                    <a:lnTo>
                      <a:pt x="40" y="28"/>
                    </a:lnTo>
                    <a:lnTo>
                      <a:pt x="40" y="30"/>
                    </a:lnTo>
                    <a:lnTo>
                      <a:pt x="40" y="33"/>
                    </a:lnTo>
                    <a:lnTo>
                      <a:pt x="40" y="36"/>
                    </a:lnTo>
                    <a:lnTo>
                      <a:pt x="40" y="39"/>
                    </a:lnTo>
                    <a:lnTo>
                      <a:pt x="40" y="42"/>
                    </a:lnTo>
                    <a:lnTo>
                      <a:pt x="39" y="45"/>
                    </a:lnTo>
                    <a:lnTo>
                      <a:pt x="39" y="47"/>
                    </a:lnTo>
                    <a:lnTo>
                      <a:pt x="38" y="50"/>
                    </a:lnTo>
                    <a:lnTo>
                      <a:pt x="38" y="53"/>
                    </a:lnTo>
                    <a:lnTo>
                      <a:pt x="37" y="56"/>
                    </a:lnTo>
                    <a:lnTo>
                      <a:pt x="36" y="59"/>
                    </a:lnTo>
                    <a:lnTo>
                      <a:pt x="35" y="61"/>
                    </a:lnTo>
                    <a:lnTo>
                      <a:pt x="34" y="64"/>
                    </a:lnTo>
                    <a:lnTo>
                      <a:pt x="33" y="67"/>
                    </a:lnTo>
                    <a:lnTo>
                      <a:pt x="32" y="70"/>
                    </a:lnTo>
                    <a:lnTo>
                      <a:pt x="31" y="72"/>
                    </a:lnTo>
                    <a:lnTo>
                      <a:pt x="30" y="75"/>
                    </a:lnTo>
                    <a:lnTo>
                      <a:pt x="29" y="77"/>
                    </a:lnTo>
                    <a:lnTo>
                      <a:pt x="27" y="80"/>
                    </a:lnTo>
                    <a:lnTo>
                      <a:pt x="26" y="82"/>
                    </a:lnTo>
                    <a:lnTo>
                      <a:pt x="24" y="85"/>
                    </a:lnTo>
                    <a:lnTo>
                      <a:pt x="23" y="87"/>
                    </a:lnTo>
                    <a:lnTo>
                      <a:pt x="21" y="90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30" name="Freeform 160"/>
              <p:cNvSpPr>
                <a:spLocks/>
              </p:cNvSpPr>
              <p:nvPr/>
            </p:nvSpPr>
            <p:spPr bwMode="auto">
              <a:xfrm>
                <a:off x="4542" y="2334"/>
                <a:ext cx="132" cy="102"/>
              </a:xfrm>
              <a:custGeom>
                <a:avLst/>
                <a:gdLst>
                  <a:gd name="T0" fmla="*/ 2147483646 w 22"/>
                  <a:gd name="T1" fmla="*/ 2147483646 h 17"/>
                  <a:gd name="T2" fmla="*/ 2147483646 w 22"/>
                  <a:gd name="T3" fmla="*/ 2147483646 h 17"/>
                  <a:gd name="T4" fmla="*/ 2147483646 w 22"/>
                  <a:gd name="T5" fmla="*/ 2147483646 h 17"/>
                  <a:gd name="T6" fmla="*/ 2147483646 w 22"/>
                  <a:gd name="T7" fmla="*/ 2147483646 h 17"/>
                  <a:gd name="T8" fmla="*/ 2147483646 w 22"/>
                  <a:gd name="T9" fmla="*/ 2147483646 h 17"/>
                  <a:gd name="T10" fmla="*/ 2147483646 w 22"/>
                  <a:gd name="T11" fmla="*/ 2147483646 h 17"/>
                  <a:gd name="T12" fmla="*/ 2147483646 w 22"/>
                  <a:gd name="T13" fmla="*/ 2147483646 h 17"/>
                  <a:gd name="T14" fmla="*/ 2147483646 w 22"/>
                  <a:gd name="T15" fmla="*/ 2147483646 h 17"/>
                  <a:gd name="T16" fmla="*/ 2147483646 w 22"/>
                  <a:gd name="T17" fmla="*/ 2147483646 h 17"/>
                  <a:gd name="T18" fmla="*/ 2147483646 w 22"/>
                  <a:gd name="T19" fmla="*/ 2147483646 h 17"/>
                  <a:gd name="T20" fmla="*/ 2147483646 w 22"/>
                  <a:gd name="T21" fmla="*/ 2147483646 h 17"/>
                  <a:gd name="T22" fmla="*/ 2147483646 w 22"/>
                  <a:gd name="T23" fmla="*/ 2147483646 h 17"/>
                  <a:gd name="T24" fmla="*/ 2147483646 w 22"/>
                  <a:gd name="T25" fmla="*/ 2147483646 h 17"/>
                  <a:gd name="T26" fmla="*/ 0 w 22"/>
                  <a:gd name="T27" fmla="*/ 2147483646 h 17"/>
                  <a:gd name="T28" fmla="*/ 0 w 22"/>
                  <a:gd name="T29" fmla="*/ 2147483646 h 17"/>
                  <a:gd name="T30" fmla="*/ 2147483646 w 22"/>
                  <a:gd name="T31" fmla="*/ 2147483646 h 17"/>
                  <a:gd name="T32" fmla="*/ 2147483646 w 22"/>
                  <a:gd name="T33" fmla="*/ 2147483646 h 17"/>
                  <a:gd name="T34" fmla="*/ 2147483646 w 22"/>
                  <a:gd name="T35" fmla="*/ 2147483646 h 17"/>
                  <a:gd name="T36" fmla="*/ 2147483646 w 22"/>
                  <a:gd name="T37" fmla="*/ 2147483646 h 17"/>
                  <a:gd name="T38" fmla="*/ 2147483646 w 22"/>
                  <a:gd name="T39" fmla="*/ 2147483646 h 17"/>
                  <a:gd name="T40" fmla="*/ 2147483646 w 22"/>
                  <a:gd name="T41" fmla="*/ 2147483646 h 17"/>
                  <a:gd name="T42" fmla="*/ 2147483646 w 22"/>
                  <a:gd name="T43" fmla="*/ 2147483646 h 17"/>
                  <a:gd name="T44" fmla="*/ 2147483646 w 22"/>
                  <a:gd name="T45" fmla="*/ 2147483646 h 17"/>
                  <a:gd name="T46" fmla="*/ 2147483646 w 22"/>
                  <a:gd name="T47" fmla="*/ 2147483646 h 17"/>
                  <a:gd name="T48" fmla="*/ 2147483646 w 22"/>
                  <a:gd name="T49" fmla="*/ 2147483646 h 17"/>
                  <a:gd name="T50" fmla="*/ 2147483646 w 22"/>
                  <a:gd name="T51" fmla="*/ 0 h 17"/>
                  <a:gd name="T52" fmla="*/ 2147483646 w 22"/>
                  <a:gd name="T53" fmla="*/ 0 h 17"/>
                  <a:gd name="T54" fmla="*/ 2147483646 w 22"/>
                  <a:gd name="T55" fmla="*/ 0 h 17"/>
                  <a:gd name="T56" fmla="*/ 2147483646 w 22"/>
                  <a:gd name="T57" fmla="*/ 2147483646 h 17"/>
                  <a:gd name="T58" fmla="*/ 2147483646 w 22"/>
                  <a:gd name="T59" fmla="*/ 2147483646 h 17"/>
                  <a:gd name="T60" fmla="*/ 2147483646 w 22"/>
                  <a:gd name="T61" fmla="*/ 2147483646 h 17"/>
                  <a:gd name="T62" fmla="*/ 2147483646 w 22"/>
                  <a:gd name="T63" fmla="*/ 2147483646 h 17"/>
                  <a:gd name="T64" fmla="*/ 2147483646 w 22"/>
                  <a:gd name="T65" fmla="*/ 2147483646 h 17"/>
                  <a:gd name="T66" fmla="*/ 2147483646 w 22"/>
                  <a:gd name="T67" fmla="*/ 2147483646 h 17"/>
                  <a:gd name="T68" fmla="*/ 2147483646 w 22"/>
                  <a:gd name="T69" fmla="*/ 2147483646 h 17"/>
                  <a:gd name="T70" fmla="*/ 2147483646 w 22"/>
                  <a:gd name="T71" fmla="*/ 2147483646 h 17"/>
                  <a:gd name="T72" fmla="*/ 2147483646 w 22"/>
                  <a:gd name="T73" fmla="*/ 2147483646 h 17"/>
                  <a:gd name="T74" fmla="*/ 2147483646 w 22"/>
                  <a:gd name="T75" fmla="*/ 2147483646 h 17"/>
                  <a:gd name="T76" fmla="*/ 2147483646 w 22"/>
                  <a:gd name="T77" fmla="*/ 2147483646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"/>
                  <a:gd name="T118" fmla="*/ 0 h 17"/>
                  <a:gd name="T119" fmla="*/ 22 w 22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" h="17">
                    <a:moveTo>
                      <a:pt x="19" y="17"/>
                    </a:moveTo>
                    <a:lnTo>
                      <a:pt x="18" y="17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3" y="14"/>
                    </a:lnTo>
                    <a:lnTo>
                      <a:pt x="9" y="13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3"/>
                    </a:lnTo>
                    <a:lnTo>
                      <a:pt x="17" y="7"/>
                    </a:lnTo>
                    <a:lnTo>
                      <a:pt x="20" y="10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1" y="16"/>
                    </a:lnTo>
                    <a:lnTo>
                      <a:pt x="20" y="17"/>
                    </a:lnTo>
                    <a:lnTo>
                      <a:pt x="19" y="17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31" name="Freeform 161"/>
              <p:cNvSpPr>
                <a:spLocks/>
              </p:cNvSpPr>
              <p:nvPr/>
            </p:nvSpPr>
            <p:spPr bwMode="auto">
              <a:xfrm>
                <a:off x="4488" y="2292"/>
                <a:ext cx="126" cy="96"/>
              </a:xfrm>
              <a:custGeom>
                <a:avLst/>
                <a:gdLst>
                  <a:gd name="T0" fmla="*/ 2147483646 w 21"/>
                  <a:gd name="T1" fmla="*/ 2147483646 h 16"/>
                  <a:gd name="T2" fmla="*/ 2147483646 w 21"/>
                  <a:gd name="T3" fmla="*/ 2147483646 h 16"/>
                  <a:gd name="T4" fmla="*/ 2147483646 w 21"/>
                  <a:gd name="T5" fmla="*/ 2147483646 h 16"/>
                  <a:gd name="T6" fmla="*/ 2147483646 w 21"/>
                  <a:gd name="T7" fmla="*/ 2147483646 h 16"/>
                  <a:gd name="T8" fmla="*/ 2147483646 w 21"/>
                  <a:gd name="T9" fmla="*/ 2147483646 h 16"/>
                  <a:gd name="T10" fmla="*/ 2147483646 w 21"/>
                  <a:gd name="T11" fmla="*/ 2147483646 h 16"/>
                  <a:gd name="T12" fmla="*/ 2147483646 w 21"/>
                  <a:gd name="T13" fmla="*/ 2147483646 h 16"/>
                  <a:gd name="T14" fmla="*/ 0 w 21"/>
                  <a:gd name="T15" fmla="*/ 2147483646 h 16"/>
                  <a:gd name="T16" fmla="*/ 0 w 21"/>
                  <a:gd name="T17" fmla="*/ 2147483646 h 16"/>
                  <a:gd name="T18" fmla="*/ 0 w 21"/>
                  <a:gd name="T19" fmla="*/ 2147483646 h 16"/>
                  <a:gd name="T20" fmla="*/ 0 w 21"/>
                  <a:gd name="T21" fmla="*/ 2147483646 h 16"/>
                  <a:gd name="T22" fmla="*/ 0 w 21"/>
                  <a:gd name="T23" fmla="*/ 2147483646 h 16"/>
                  <a:gd name="T24" fmla="*/ 2147483646 w 21"/>
                  <a:gd name="T25" fmla="*/ 2147483646 h 16"/>
                  <a:gd name="T26" fmla="*/ 2147483646 w 21"/>
                  <a:gd name="T27" fmla="*/ 2147483646 h 16"/>
                  <a:gd name="T28" fmla="*/ 2147483646 w 21"/>
                  <a:gd name="T29" fmla="*/ 2147483646 h 16"/>
                  <a:gd name="T30" fmla="*/ 2147483646 w 21"/>
                  <a:gd name="T31" fmla="*/ 2147483646 h 16"/>
                  <a:gd name="T32" fmla="*/ 2147483646 w 21"/>
                  <a:gd name="T33" fmla="*/ 2147483646 h 16"/>
                  <a:gd name="T34" fmla="*/ 2147483646 w 21"/>
                  <a:gd name="T35" fmla="*/ 2147483646 h 16"/>
                  <a:gd name="T36" fmla="*/ 2147483646 w 21"/>
                  <a:gd name="T37" fmla="*/ 0 h 16"/>
                  <a:gd name="T38" fmla="*/ 2147483646 w 21"/>
                  <a:gd name="T39" fmla="*/ 2147483646 h 16"/>
                  <a:gd name="T40" fmla="*/ 2147483646 w 21"/>
                  <a:gd name="T41" fmla="*/ 2147483646 h 16"/>
                  <a:gd name="T42" fmla="*/ 2147483646 w 21"/>
                  <a:gd name="T43" fmla="*/ 2147483646 h 16"/>
                  <a:gd name="T44" fmla="*/ 2147483646 w 21"/>
                  <a:gd name="T45" fmla="*/ 2147483646 h 16"/>
                  <a:gd name="T46" fmla="*/ 2147483646 w 21"/>
                  <a:gd name="T47" fmla="*/ 2147483646 h 16"/>
                  <a:gd name="T48" fmla="*/ 2147483646 w 21"/>
                  <a:gd name="T49" fmla="*/ 2147483646 h 16"/>
                  <a:gd name="T50" fmla="*/ 2147483646 w 21"/>
                  <a:gd name="T51" fmla="*/ 2147483646 h 16"/>
                  <a:gd name="T52" fmla="*/ 2147483646 w 21"/>
                  <a:gd name="T53" fmla="*/ 2147483646 h 16"/>
                  <a:gd name="T54" fmla="*/ 2147483646 w 21"/>
                  <a:gd name="T55" fmla="*/ 2147483646 h 16"/>
                  <a:gd name="T56" fmla="*/ 2147483646 w 21"/>
                  <a:gd name="T57" fmla="*/ 2147483646 h 16"/>
                  <a:gd name="T58" fmla="*/ 2147483646 w 21"/>
                  <a:gd name="T59" fmla="*/ 2147483646 h 16"/>
                  <a:gd name="T60" fmla="*/ 2147483646 w 21"/>
                  <a:gd name="T61" fmla="*/ 2147483646 h 16"/>
                  <a:gd name="T62" fmla="*/ 2147483646 w 21"/>
                  <a:gd name="T63" fmla="*/ 2147483646 h 16"/>
                  <a:gd name="T64" fmla="*/ 2147483646 w 21"/>
                  <a:gd name="T65" fmla="*/ 214748364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"/>
                  <a:gd name="T100" fmla="*/ 0 h 16"/>
                  <a:gd name="T101" fmla="*/ 21 w 21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" h="16">
                    <a:moveTo>
                      <a:pt x="6" y="16"/>
                    </a:moveTo>
                    <a:lnTo>
                      <a:pt x="5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5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1" y="4"/>
                    </a:lnTo>
                    <a:lnTo>
                      <a:pt x="20" y="5"/>
                    </a:lnTo>
                    <a:lnTo>
                      <a:pt x="19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32" name="Freeform 162"/>
              <p:cNvSpPr>
                <a:spLocks/>
              </p:cNvSpPr>
              <p:nvPr/>
            </p:nvSpPr>
            <p:spPr bwMode="auto">
              <a:xfrm>
                <a:off x="4344" y="2304"/>
                <a:ext cx="42" cy="30"/>
              </a:xfrm>
              <a:custGeom>
                <a:avLst/>
                <a:gdLst>
                  <a:gd name="T0" fmla="*/ 2147483646 w 7"/>
                  <a:gd name="T1" fmla="*/ 2147483646 h 5"/>
                  <a:gd name="T2" fmla="*/ 2147483646 w 7"/>
                  <a:gd name="T3" fmla="*/ 2147483646 h 5"/>
                  <a:gd name="T4" fmla="*/ 2147483646 w 7"/>
                  <a:gd name="T5" fmla="*/ 2147483646 h 5"/>
                  <a:gd name="T6" fmla="*/ 2147483646 w 7"/>
                  <a:gd name="T7" fmla="*/ 2147483646 h 5"/>
                  <a:gd name="T8" fmla="*/ 0 w 7"/>
                  <a:gd name="T9" fmla="*/ 2147483646 h 5"/>
                  <a:gd name="T10" fmla="*/ 0 w 7"/>
                  <a:gd name="T11" fmla="*/ 2147483646 h 5"/>
                  <a:gd name="T12" fmla="*/ 0 w 7"/>
                  <a:gd name="T13" fmla="*/ 2147483646 h 5"/>
                  <a:gd name="T14" fmla="*/ 0 w 7"/>
                  <a:gd name="T15" fmla="*/ 2147483646 h 5"/>
                  <a:gd name="T16" fmla="*/ 2147483646 w 7"/>
                  <a:gd name="T17" fmla="*/ 2147483646 h 5"/>
                  <a:gd name="T18" fmla="*/ 2147483646 w 7"/>
                  <a:gd name="T19" fmla="*/ 2147483646 h 5"/>
                  <a:gd name="T20" fmla="*/ 2147483646 w 7"/>
                  <a:gd name="T21" fmla="*/ 2147483646 h 5"/>
                  <a:gd name="T22" fmla="*/ 2147483646 w 7"/>
                  <a:gd name="T23" fmla="*/ 0 h 5"/>
                  <a:gd name="T24" fmla="*/ 2147483646 w 7"/>
                  <a:gd name="T25" fmla="*/ 0 h 5"/>
                  <a:gd name="T26" fmla="*/ 2147483646 w 7"/>
                  <a:gd name="T27" fmla="*/ 0 h 5"/>
                  <a:gd name="T28" fmla="*/ 2147483646 w 7"/>
                  <a:gd name="T29" fmla="*/ 0 h 5"/>
                  <a:gd name="T30" fmla="*/ 2147483646 w 7"/>
                  <a:gd name="T31" fmla="*/ 2147483646 h 5"/>
                  <a:gd name="T32" fmla="*/ 2147483646 w 7"/>
                  <a:gd name="T33" fmla="*/ 2147483646 h 5"/>
                  <a:gd name="T34" fmla="*/ 2147483646 w 7"/>
                  <a:gd name="T35" fmla="*/ 2147483646 h 5"/>
                  <a:gd name="T36" fmla="*/ 2147483646 w 7"/>
                  <a:gd name="T37" fmla="*/ 2147483646 h 5"/>
                  <a:gd name="T38" fmla="*/ 2147483646 w 7"/>
                  <a:gd name="T39" fmla="*/ 2147483646 h 5"/>
                  <a:gd name="T40" fmla="*/ 2147483646 w 7"/>
                  <a:gd name="T41" fmla="*/ 2147483646 h 5"/>
                  <a:gd name="T42" fmla="*/ 2147483646 w 7"/>
                  <a:gd name="T43" fmla="*/ 2147483646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5"/>
                  <a:gd name="T68" fmla="*/ 7 w 7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5">
                    <a:moveTo>
                      <a:pt x="2" y="5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33" name="Freeform 163"/>
              <p:cNvSpPr>
                <a:spLocks/>
              </p:cNvSpPr>
              <p:nvPr/>
            </p:nvSpPr>
            <p:spPr bwMode="auto">
              <a:xfrm>
                <a:off x="4380" y="2274"/>
                <a:ext cx="18" cy="18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0 w 3"/>
                  <a:gd name="T7" fmla="*/ 2147483646 h 3"/>
                  <a:gd name="T8" fmla="*/ 0 w 3"/>
                  <a:gd name="T9" fmla="*/ 2147483646 h 3"/>
                  <a:gd name="T10" fmla="*/ 0 w 3"/>
                  <a:gd name="T11" fmla="*/ 2147483646 h 3"/>
                  <a:gd name="T12" fmla="*/ 0 w 3"/>
                  <a:gd name="T13" fmla="*/ 2147483646 h 3"/>
                  <a:gd name="T14" fmla="*/ 0 w 3"/>
                  <a:gd name="T15" fmla="*/ 2147483646 h 3"/>
                  <a:gd name="T16" fmla="*/ 0 w 3"/>
                  <a:gd name="T17" fmla="*/ 2147483646 h 3"/>
                  <a:gd name="T18" fmla="*/ 2147483646 w 3"/>
                  <a:gd name="T19" fmla="*/ 2147483646 h 3"/>
                  <a:gd name="T20" fmla="*/ 2147483646 w 3"/>
                  <a:gd name="T21" fmla="*/ 0 h 3"/>
                  <a:gd name="T22" fmla="*/ 2147483646 w 3"/>
                  <a:gd name="T23" fmla="*/ 0 h 3"/>
                  <a:gd name="T24" fmla="*/ 2147483646 w 3"/>
                  <a:gd name="T25" fmla="*/ 0 h 3"/>
                  <a:gd name="T26" fmla="*/ 2147483646 w 3"/>
                  <a:gd name="T27" fmla="*/ 0 h 3"/>
                  <a:gd name="T28" fmla="*/ 2147483646 w 3"/>
                  <a:gd name="T29" fmla="*/ 2147483646 h 3"/>
                  <a:gd name="T30" fmla="*/ 2147483646 w 3"/>
                  <a:gd name="T31" fmla="*/ 2147483646 h 3"/>
                  <a:gd name="T32" fmla="*/ 2147483646 w 3"/>
                  <a:gd name="T33" fmla="*/ 2147483646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3"/>
                  <a:gd name="T53" fmla="*/ 3 w 3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34" name="Freeform 164"/>
              <p:cNvSpPr>
                <a:spLocks/>
              </p:cNvSpPr>
              <p:nvPr/>
            </p:nvSpPr>
            <p:spPr bwMode="auto">
              <a:xfrm>
                <a:off x="4398" y="2232"/>
                <a:ext cx="6" cy="12"/>
              </a:xfrm>
              <a:custGeom>
                <a:avLst/>
                <a:gdLst>
                  <a:gd name="T0" fmla="*/ 2147483646 w 1"/>
                  <a:gd name="T1" fmla="*/ 2147483646 h 2"/>
                  <a:gd name="T2" fmla="*/ 2147483646 w 1"/>
                  <a:gd name="T3" fmla="*/ 2147483646 h 2"/>
                  <a:gd name="T4" fmla="*/ 0 w 1"/>
                  <a:gd name="T5" fmla="*/ 0 h 2"/>
                  <a:gd name="T6" fmla="*/ 2147483646 w 1"/>
                  <a:gd name="T7" fmla="*/ 0 h 2"/>
                  <a:gd name="T8" fmla="*/ 2147483646 w 1"/>
                  <a:gd name="T9" fmla="*/ 2147483646 h 2"/>
                  <a:gd name="T10" fmla="*/ 2147483646 w 1"/>
                  <a:gd name="T11" fmla="*/ 2147483646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35" name="Freeform 165"/>
              <p:cNvSpPr>
                <a:spLocks/>
              </p:cNvSpPr>
              <p:nvPr/>
            </p:nvSpPr>
            <p:spPr bwMode="auto">
              <a:xfrm>
                <a:off x="3780" y="1908"/>
                <a:ext cx="594" cy="366"/>
              </a:xfrm>
              <a:custGeom>
                <a:avLst/>
                <a:gdLst>
                  <a:gd name="T0" fmla="*/ 2147483646 w 99"/>
                  <a:gd name="T1" fmla="*/ 2147483646 h 61"/>
                  <a:gd name="T2" fmla="*/ 2147483646 w 99"/>
                  <a:gd name="T3" fmla="*/ 2147483646 h 61"/>
                  <a:gd name="T4" fmla="*/ 2147483646 w 99"/>
                  <a:gd name="T5" fmla="*/ 2147483646 h 61"/>
                  <a:gd name="T6" fmla="*/ 2147483646 w 99"/>
                  <a:gd name="T7" fmla="*/ 2147483646 h 61"/>
                  <a:gd name="T8" fmla="*/ 2147483646 w 99"/>
                  <a:gd name="T9" fmla="*/ 2147483646 h 61"/>
                  <a:gd name="T10" fmla="*/ 2147483646 w 99"/>
                  <a:gd name="T11" fmla="*/ 2147483646 h 61"/>
                  <a:gd name="T12" fmla="*/ 2147483646 w 99"/>
                  <a:gd name="T13" fmla="*/ 2147483646 h 61"/>
                  <a:gd name="T14" fmla="*/ 2147483646 w 99"/>
                  <a:gd name="T15" fmla="*/ 2147483646 h 61"/>
                  <a:gd name="T16" fmla="*/ 2147483646 w 99"/>
                  <a:gd name="T17" fmla="*/ 2147483646 h 61"/>
                  <a:gd name="T18" fmla="*/ 0 w 99"/>
                  <a:gd name="T19" fmla="*/ 2147483646 h 61"/>
                  <a:gd name="T20" fmla="*/ 2147483646 w 99"/>
                  <a:gd name="T21" fmla="*/ 2147483646 h 61"/>
                  <a:gd name="T22" fmla="*/ 2147483646 w 99"/>
                  <a:gd name="T23" fmla="*/ 2147483646 h 61"/>
                  <a:gd name="T24" fmla="*/ 2147483646 w 99"/>
                  <a:gd name="T25" fmla="*/ 2147483646 h 61"/>
                  <a:gd name="T26" fmla="*/ 2147483646 w 99"/>
                  <a:gd name="T27" fmla="*/ 2147483646 h 61"/>
                  <a:gd name="T28" fmla="*/ 2147483646 w 99"/>
                  <a:gd name="T29" fmla="*/ 2147483646 h 61"/>
                  <a:gd name="T30" fmla="*/ 2147483646 w 99"/>
                  <a:gd name="T31" fmla="*/ 2147483646 h 61"/>
                  <a:gd name="T32" fmla="*/ 2147483646 w 99"/>
                  <a:gd name="T33" fmla="*/ 2147483646 h 61"/>
                  <a:gd name="T34" fmla="*/ 2147483646 w 99"/>
                  <a:gd name="T35" fmla="*/ 2147483646 h 61"/>
                  <a:gd name="T36" fmla="*/ 2147483646 w 99"/>
                  <a:gd name="T37" fmla="*/ 2147483646 h 61"/>
                  <a:gd name="T38" fmla="*/ 2147483646 w 99"/>
                  <a:gd name="T39" fmla="*/ 2147483646 h 61"/>
                  <a:gd name="T40" fmla="*/ 2147483646 w 99"/>
                  <a:gd name="T41" fmla="*/ 2147483646 h 61"/>
                  <a:gd name="T42" fmla="*/ 2147483646 w 99"/>
                  <a:gd name="T43" fmla="*/ 2147483646 h 61"/>
                  <a:gd name="T44" fmla="*/ 2147483646 w 99"/>
                  <a:gd name="T45" fmla="*/ 2147483646 h 61"/>
                  <a:gd name="T46" fmla="*/ 2147483646 w 99"/>
                  <a:gd name="T47" fmla="*/ 2147483646 h 61"/>
                  <a:gd name="T48" fmla="*/ 2147483646 w 99"/>
                  <a:gd name="T49" fmla="*/ 2147483646 h 61"/>
                  <a:gd name="T50" fmla="*/ 2147483646 w 99"/>
                  <a:gd name="T51" fmla="*/ 2147483646 h 61"/>
                  <a:gd name="T52" fmla="*/ 2147483646 w 99"/>
                  <a:gd name="T53" fmla="*/ 2147483646 h 61"/>
                  <a:gd name="T54" fmla="*/ 2147483646 w 99"/>
                  <a:gd name="T55" fmla="*/ 2147483646 h 61"/>
                  <a:gd name="T56" fmla="*/ 2147483646 w 99"/>
                  <a:gd name="T57" fmla="*/ 2147483646 h 61"/>
                  <a:gd name="T58" fmla="*/ 2147483646 w 99"/>
                  <a:gd name="T59" fmla="*/ 2147483646 h 61"/>
                  <a:gd name="T60" fmla="*/ 2147483646 w 99"/>
                  <a:gd name="T61" fmla="*/ 2147483646 h 61"/>
                  <a:gd name="T62" fmla="*/ 2147483646 w 99"/>
                  <a:gd name="T63" fmla="*/ 2147483646 h 61"/>
                  <a:gd name="T64" fmla="*/ 2147483646 w 99"/>
                  <a:gd name="T65" fmla="*/ 2147483646 h 61"/>
                  <a:gd name="T66" fmla="*/ 2147483646 w 99"/>
                  <a:gd name="T67" fmla="*/ 2147483646 h 61"/>
                  <a:gd name="T68" fmla="*/ 2147483646 w 99"/>
                  <a:gd name="T69" fmla="*/ 2147483646 h 61"/>
                  <a:gd name="T70" fmla="*/ 2147483646 w 99"/>
                  <a:gd name="T71" fmla="*/ 2147483646 h 61"/>
                  <a:gd name="T72" fmla="*/ 2147483646 w 99"/>
                  <a:gd name="T73" fmla="*/ 2147483646 h 61"/>
                  <a:gd name="T74" fmla="*/ 2147483646 w 99"/>
                  <a:gd name="T75" fmla="*/ 2147483646 h 61"/>
                  <a:gd name="T76" fmla="*/ 2147483646 w 99"/>
                  <a:gd name="T77" fmla="*/ 2147483646 h 61"/>
                  <a:gd name="T78" fmla="*/ 2147483646 w 99"/>
                  <a:gd name="T79" fmla="*/ 2147483646 h 61"/>
                  <a:gd name="T80" fmla="*/ 2147483646 w 99"/>
                  <a:gd name="T81" fmla="*/ 2147483646 h 61"/>
                  <a:gd name="T82" fmla="*/ 2147483646 w 99"/>
                  <a:gd name="T83" fmla="*/ 2147483646 h 61"/>
                  <a:gd name="T84" fmla="*/ 2147483646 w 99"/>
                  <a:gd name="T85" fmla="*/ 2147483646 h 61"/>
                  <a:gd name="T86" fmla="*/ 2147483646 w 99"/>
                  <a:gd name="T87" fmla="*/ 2147483646 h 61"/>
                  <a:gd name="T88" fmla="*/ 2147483646 w 99"/>
                  <a:gd name="T89" fmla="*/ 2147483646 h 61"/>
                  <a:gd name="T90" fmla="*/ 2147483646 w 99"/>
                  <a:gd name="T91" fmla="*/ 2147483646 h 61"/>
                  <a:gd name="T92" fmla="*/ 2147483646 w 99"/>
                  <a:gd name="T93" fmla="*/ 2147483646 h 61"/>
                  <a:gd name="T94" fmla="*/ 2147483646 w 99"/>
                  <a:gd name="T95" fmla="*/ 2147483646 h 61"/>
                  <a:gd name="T96" fmla="*/ 2147483646 w 99"/>
                  <a:gd name="T97" fmla="*/ 2147483646 h 61"/>
                  <a:gd name="T98" fmla="*/ 2147483646 w 99"/>
                  <a:gd name="T99" fmla="*/ 2147483646 h 61"/>
                  <a:gd name="T100" fmla="*/ 2147483646 w 99"/>
                  <a:gd name="T101" fmla="*/ 2147483646 h 61"/>
                  <a:gd name="T102" fmla="*/ 2147483646 w 99"/>
                  <a:gd name="T103" fmla="*/ 2147483646 h 61"/>
                  <a:gd name="T104" fmla="*/ 2147483646 w 99"/>
                  <a:gd name="T105" fmla="*/ 2147483646 h 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9"/>
                  <a:gd name="T160" fmla="*/ 0 h 61"/>
                  <a:gd name="T161" fmla="*/ 99 w 99"/>
                  <a:gd name="T162" fmla="*/ 61 h 6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9" h="61">
                    <a:moveTo>
                      <a:pt x="69" y="61"/>
                    </a:moveTo>
                    <a:lnTo>
                      <a:pt x="68" y="61"/>
                    </a:lnTo>
                    <a:lnTo>
                      <a:pt x="67" y="61"/>
                    </a:lnTo>
                    <a:lnTo>
                      <a:pt x="65" y="60"/>
                    </a:lnTo>
                    <a:lnTo>
                      <a:pt x="64" y="60"/>
                    </a:lnTo>
                    <a:lnTo>
                      <a:pt x="63" y="59"/>
                    </a:lnTo>
                    <a:lnTo>
                      <a:pt x="62" y="58"/>
                    </a:lnTo>
                    <a:lnTo>
                      <a:pt x="61" y="57"/>
                    </a:lnTo>
                    <a:lnTo>
                      <a:pt x="60" y="57"/>
                    </a:lnTo>
                    <a:lnTo>
                      <a:pt x="59" y="55"/>
                    </a:lnTo>
                    <a:lnTo>
                      <a:pt x="57" y="53"/>
                    </a:lnTo>
                    <a:lnTo>
                      <a:pt x="54" y="48"/>
                    </a:lnTo>
                    <a:lnTo>
                      <a:pt x="52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7" y="41"/>
                    </a:lnTo>
                    <a:lnTo>
                      <a:pt x="46" y="41"/>
                    </a:lnTo>
                    <a:lnTo>
                      <a:pt x="45" y="40"/>
                    </a:lnTo>
                    <a:lnTo>
                      <a:pt x="44" y="39"/>
                    </a:lnTo>
                    <a:lnTo>
                      <a:pt x="43" y="38"/>
                    </a:lnTo>
                    <a:lnTo>
                      <a:pt x="42" y="38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5" y="35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18" y="33"/>
                    </a:lnTo>
                    <a:lnTo>
                      <a:pt x="13" y="34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4" y="35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2" y="30"/>
                    </a:lnTo>
                    <a:lnTo>
                      <a:pt x="4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8" y="29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8" y="27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9" y="21"/>
                    </a:lnTo>
                    <a:lnTo>
                      <a:pt x="31" y="20"/>
                    </a:lnTo>
                    <a:lnTo>
                      <a:pt x="32" y="20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8" y="23"/>
                    </a:lnTo>
                    <a:lnTo>
                      <a:pt x="39" y="23"/>
                    </a:lnTo>
                    <a:lnTo>
                      <a:pt x="40" y="23"/>
                    </a:lnTo>
                    <a:lnTo>
                      <a:pt x="40" y="22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19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8" y="12"/>
                    </a:lnTo>
                    <a:lnTo>
                      <a:pt x="38" y="11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5" y="10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6" y="4"/>
                    </a:lnTo>
                    <a:lnTo>
                      <a:pt x="37" y="3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3" y="10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5" y="18"/>
                    </a:lnTo>
                    <a:lnTo>
                      <a:pt x="46" y="18"/>
                    </a:lnTo>
                    <a:lnTo>
                      <a:pt x="47" y="19"/>
                    </a:lnTo>
                    <a:lnTo>
                      <a:pt x="48" y="20"/>
                    </a:lnTo>
                    <a:lnTo>
                      <a:pt x="49" y="21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50" y="24"/>
                    </a:lnTo>
                    <a:lnTo>
                      <a:pt x="49" y="25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49" y="28"/>
                    </a:lnTo>
                    <a:lnTo>
                      <a:pt x="49" y="29"/>
                    </a:lnTo>
                    <a:lnTo>
                      <a:pt x="49" y="30"/>
                    </a:lnTo>
                    <a:lnTo>
                      <a:pt x="49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4" y="35"/>
                    </a:lnTo>
                    <a:lnTo>
                      <a:pt x="56" y="37"/>
                    </a:lnTo>
                    <a:lnTo>
                      <a:pt x="58" y="39"/>
                    </a:lnTo>
                    <a:lnTo>
                      <a:pt x="61" y="41"/>
                    </a:lnTo>
                    <a:lnTo>
                      <a:pt x="63" y="43"/>
                    </a:lnTo>
                    <a:lnTo>
                      <a:pt x="66" y="45"/>
                    </a:lnTo>
                    <a:lnTo>
                      <a:pt x="71" y="49"/>
                    </a:lnTo>
                    <a:lnTo>
                      <a:pt x="72" y="50"/>
                    </a:lnTo>
                    <a:lnTo>
                      <a:pt x="73" y="50"/>
                    </a:lnTo>
                    <a:lnTo>
                      <a:pt x="74" y="50"/>
                    </a:lnTo>
                    <a:lnTo>
                      <a:pt x="75" y="49"/>
                    </a:lnTo>
                    <a:lnTo>
                      <a:pt x="76" y="49"/>
                    </a:lnTo>
                    <a:lnTo>
                      <a:pt x="77" y="48"/>
                    </a:lnTo>
                    <a:lnTo>
                      <a:pt x="78" y="48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2" y="45"/>
                    </a:lnTo>
                    <a:lnTo>
                      <a:pt x="84" y="44"/>
                    </a:lnTo>
                    <a:lnTo>
                      <a:pt x="86" y="42"/>
                    </a:lnTo>
                    <a:lnTo>
                      <a:pt x="88" y="41"/>
                    </a:lnTo>
                    <a:lnTo>
                      <a:pt x="89" y="40"/>
                    </a:lnTo>
                    <a:lnTo>
                      <a:pt x="91" y="39"/>
                    </a:lnTo>
                    <a:lnTo>
                      <a:pt x="92" y="38"/>
                    </a:lnTo>
                    <a:lnTo>
                      <a:pt x="93" y="37"/>
                    </a:lnTo>
                    <a:lnTo>
                      <a:pt x="94" y="37"/>
                    </a:lnTo>
                    <a:lnTo>
                      <a:pt x="95" y="36"/>
                    </a:lnTo>
                    <a:lnTo>
                      <a:pt x="96" y="36"/>
                    </a:lnTo>
                    <a:lnTo>
                      <a:pt x="96" y="35"/>
                    </a:lnTo>
                    <a:lnTo>
                      <a:pt x="97" y="35"/>
                    </a:lnTo>
                    <a:lnTo>
                      <a:pt x="98" y="35"/>
                    </a:lnTo>
                    <a:lnTo>
                      <a:pt x="98" y="36"/>
                    </a:lnTo>
                    <a:lnTo>
                      <a:pt x="98" y="37"/>
                    </a:lnTo>
                    <a:lnTo>
                      <a:pt x="99" y="39"/>
                    </a:lnTo>
                    <a:lnTo>
                      <a:pt x="99" y="41"/>
                    </a:lnTo>
                    <a:lnTo>
                      <a:pt x="99" y="42"/>
                    </a:lnTo>
                    <a:lnTo>
                      <a:pt x="99" y="43"/>
                    </a:lnTo>
                    <a:lnTo>
                      <a:pt x="98" y="43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5" y="44"/>
                    </a:lnTo>
                    <a:lnTo>
                      <a:pt x="94" y="45"/>
                    </a:lnTo>
                    <a:lnTo>
                      <a:pt x="94" y="46"/>
                    </a:lnTo>
                    <a:lnTo>
                      <a:pt x="94" y="48"/>
                    </a:lnTo>
                    <a:lnTo>
                      <a:pt x="94" y="49"/>
                    </a:lnTo>
                    <a:lnTo>
                      <a:pt x="94" y="50"/>
                    </a:lnTo>
                    <a:lnTo>
                      <a:pt x="95" y="52"/>
                    </a:lnTo>
                    <a:lnTo>
                      <a:pt x="95" y="54"/>
                    </a:lnTo>
                    <a:lnTo>
                      <a:pt x="95" y="55"/>
                    </a:lnTo>
                    <a:lnTo>
                      <a:pt x="94" y="55"/>
                    </a:lnTo>
                    <a:lnTo>
                      <a:pt x="93" y="56"/>
                    </a:lnTo>
                    <a:lnTo>
                      <a:pt x="92" y="56"/>
                    </a:lnTo>
                    <a:lnTo>
                      <a:pt x="91" y="56"/>
                    </a:lnTo>
                    <a:lnTo>
                      <a:pt x="89" y="57"/>
                    </a:lnTo>
                    <a:lnTo>
                      <a:pt x="87" y="58"/>
                    </a:lnTo>
                    <a:lnTo>
                      <a:pt x="85" y="58"/>
                    </a:lnTo>
                    <a:lnTo>
                      <a:pt x="82" y="59"/>
                    </a:lnTo>
                    <a:lnTo>
                      <a:pt x="80" y="59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1"/>
                    </a:lnTo>
                    <a:lnTo>
                      <a:pt x="71" y="61"/>
                    </a:lnTo>
                    <a:lnTo>
                      <a:pt x="70" y="61"/>
                    </a:lnTo>
                    <a:lnTo>
                      <a:pt x="69" y="61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36" name="Freeform 166"/>
              <p:cNvSpPr>
                <a:spLocks/>
              </p:cNvSpPr>
              <p:nvPr/>
            </p:nvSpPr>
            <p:spPr bwMode="auto">
              <a:xfrm>
                <a:off x="4404" y="2118"/>
                <a:ext cx="168" cy="108"/>
              </a:xfrm>
              <a:custGeom>
                <a:avLst/>
                <a:gdLst>
                  <a:gd name="T0" fmla="*/ 2147483646 w 28"/>
                  <a:gd name="T1" fmla="*/ 2147483646 h 18"/>
                  <a:gd name="T2" fmla="*/ 2147483646 w 28"/>
                  <a:gd name="T3" fmla="*/ 2147483646 h 18"/>
                  <a:gd name="T4" fmla="*/ 2147483646 w 28"/>
                  <a:gd name="T5" fmla="*/ 2147483646 h 18"/>
                  <a:gd name="T6" fmla="*/ 2147483646 w 28"/>
                  <a:gd name="T7" fmla="*/ 2147483646 h 18"/>
                  <a:gd name="T8" fmla="*/ 2147483646 w 28"/>
                  <a:gd name="T9" fmla="*/ 2147483646 h 18"/>
                  <a:gd name="T10" fmla="*/ 2147483646 w 28"/>
                  <a:gd name="T11" fmla="*/ 2147483646 h 18"/>
                  <a:gd name="T12" fmla="*/ 2147483646 w 28"/>
                  <a:gd name="T13" fmla="*/ 2147483646 h 18"/>
                  <a:gd name="T14" fmla="*/ 2147483646 w 28"/>
                  <a:gd name="T15" fmla="*/ 2147483646 h 18"/>
                  <a:gd name="T16" fmla="*/ 2147483646 w 28"/>
                  <a:gd name="T17" fmla="*/ 2147483646 h 18"/>
                  <a:gd name="T18" fmla="*/ 2147483646 w 28"/>
                  <a:gd name="T19" fmla="*/ 2147483646 h 18"/>
                  <a:gd name="T20" fmla="*/ 2147483646 w 28"/>
                  <a:gd name="T21" fmla="*/ 2147483646 h 18"/>
                  <a:gd name="T22" fmla="*/ 0 w 28"/>
                  <a:gd name="T23" fmla="*/ 2147483646 h 18"/>
                  <a:gd name="T24" fmla="*/ 0 w 28"/>
                  <a:gd name="T25" fmla="*/ 2147483646 h 18"/>
                  <a:gd name="T26" fmla="*/ 2147483646 w 28"/>
                  <a:gd name="T27" fmla="*/ 2147483646 h 18"/>
                  <a:gd name="T28" fmla="*/ 2147483646 w 28"/>
                  <a:gd name="T29" fmla="*/ 2147483646 h 18"/>
                  <a:gd name="T30" fmla="*/ 2147483646 w 28"/>
                  <a:gd name="T31" fmla="*/ 2147483646 h 18"/>
                  <a:gd name="T32" fmla="*/ 2147483646 w 28"/>
                  <a:gd name="T33" fmla="*/ 2147483646 h 18"/>
                  <a:gd name="T34" fmla="*/ 2147483646 w 28"/>
                  <a:gd name="T35" fmla="*/ 2147483646 h 18"/>
                  <a:gd name="T36" fmla="*/ 2147483646 w 28"/>
                  <a:gd name="T37" fmla="*/ 2147483646 h 18"/>
                  <a:gd name="T38" fmla="*/ 2147483646 w 28"/>
                  <a:gd name="T39" fmla="*/ 2147483646 h 18"/>
                  <a:gd name="T40" fmla="*/ 2147483646 w 28"/>
                  <a:gd name="T41" fmla="*/ 2147483646 h 18"/>
                  <a:gd name="T42" fmla="*/ 2147483646 w 28"/>
                  <a:gd name="T43" fmla="*/ 2147483646 h 18"/>
                  <a:gd name="T44" fmla="*/ 2147483646 w 28"/>
                  <a:gd name="T45" fmla="*/ 2147483646 h 18"/>
                  <a:gd name="T46" fmla="*/ 2147483646 w 28"/>
                  <a:gd name="T47" fmla="*/ 2147483646 h 18"/>
                  <a:gd name="T48" fmla="*/ 2147483646 w 28"/>
                  <a:gd name="T49" fmla="*/ 0 h 18"/>
                  <a:gd name="T50" fmla="*/ 2147483646 w 28"/>
                  <a:gd name="T51" fmla="*/ 0 h 18"/>
                  <a:gd name="T52" fmla="*/ 2147483646 w 28"/>
                  <a:gd name="T53" fmla="*/ 0 h 18"/>
                  <a:gd name="T54" fmla="*/ 2147483646 w 28"/>
                  <a:gd name="T55" fmla="*/ 2147483646 h 18"/>
                  <a:gd name="T56" fmla="*/ 2147483646 w 28"/>
                  <a:gd name="T57" fmla="*/ 2147483646 h 18"/>
                  <a:gd name="T58" fmla="*/ 2147483646 w 28"/>
                  <a:gd name="T59" fmla="*/ 2147483646 h 18"/>
                  <a:gd name="T60" fmla="*/ 2147483646 w 28"/>
                  <a:gd name="T61" fmla="*/ 2147483646 h 18"/>
                  <a:gd name="T62" fmla="*/ 2147483646 w 28"/>
                  <a:gd name="T63" fmla="*/ 2147483646 h 18"/>
                  <a:gd name="T64" fmla="*/ 2147483646 w 28"/>
                  <a:gd name="T65" fmla="*/ 2147483646 h 18"/>
                  <a:gd name="T66" fmla="*/ 2147483646 w 28"/>
                  <a:gd name="T67" fmla="*/ 2147483646 h 18"/>
                  <a:gd name="T68" fmla="*/ 2147483646 w 28"/>
                  <a:gd name="T69" fmla="*/ 2147483646 h 18"/>
                  <a:gd name="T70" fmla="*/ 2147483646 w 28"/>
                  <a:gd name="T71" fmla="*/ 2147483646 h 18"/>
                  <a:gd name="T72" fmla="*/ 2147483646 w 28"/>
                  <a:gd name="T73" fmla="*/ 2147483646 h 18"/>
                  <a:gd name="T74" fmla="*/ 2147483646 w 28"/>
                  <a:gd name="T75" fmla="*/ 2147483646 h 18"/>
                  <a:gd name="T76" fmla="*/ 2147483646 w 28"/>
                  <a:gd name="T77" fmla="*/ 2147483646 h 18"/>
                  <a:gd name="T78" fmla="*/ 2147483646 w 28"/>
                  <a:gd name="T79" fmla="*/ 2147483646 h 18"/>
                  <a:gd name="T80" fmla="*/ 2147483646 w 28"/>
                  <a:gd name="T81" fmla="*/ 2147483646 h 18"/>
                  <a:gd name="T82" fmla="*/ 2147483646 w 28"/>
                  <a:gd name="T83" fmla="*/ 2147483646 h 18"/>
                  <a:gd name="T84" fmla="*/ 2147483646 w 28"/>
                  <a:gd name="T85" fmla="*/ 2147483646 h 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"/>
                  <a:gd name="T130" fmla="*/ 0 h 18"/>
                  <a:gd name="T131" fmla="*/ 28 w 28"/>
                  <a:gd name="T132" fmla="*/ 18 h 1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" h="18">
                    <a:moveTo>
                      <a:pt x="23" y="18"/>
                    </a:moveTo>
                    <a:lnTo>
                      <a:pt x="20" y="16"/>
                    </a:lnTo>
                    <a:lnTo>
                      <a:pt x="18" y="15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9" y="9"/>
                    </a:lnTo>
                    <a:lnTo>
                      <a:pt x="13" y="8"/>
                    </a:lnTo>
                    <a:lnTo>
                      <a:pt x="16" y="6"/>
                    </a:lnTo>
                    <a:lnTo>
                      <a:pt x="19" y="4"/>
                    </a:lnTo>
                    <a:lnTo>
                      <a:pt x="22" y="3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8" y="16"/>
                    </a:lnTo>
                    <a:lnTo>
                      <a:pt x="27" y="17"/>
                    </a:lnTo>
                    <a:lnTo>
                      <a:pt x="26" y="17"/>
                    </a:lnTo>
                    <a:lnTo>
                      <a:pt x="24" y="18"/>
                    </a:lnTo>
                    <a:lnTo>
                      <a:pt x="23" y="18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37" name="Freeform 167"/>
              <p:cNvSpPr>
                <a:spLocks/>
              </p:cNvSpPr>
              <p:nvPr/>
            </p:nvSpPr>
            <p:spPr bwMode="auto">
              <a:xfrm>
                <a:off x="4566" y="2070"/>
                <a:ext cx="90" cy="144"/>
              </a:xfrm>
              <a:custGeom>
                <a:avLst/>
                <a:gdLst>
                  <a:gd name="T0" fmla="*/ 2147483646 w 15"/>
                  <a:gd name="T1" fmla="*/ 2147483646 h 24"/>
                  <a:gd name="T2" fmla="*/ 2147483646 w 15"/>
                  <a:gd name="T3" fmla="*/ 2147483646 h 24"/>
                  <a:gd name="T4" fmla="*/ 2147483646 w 15"/>
                  <a:gd name="T5" fmla="*/ 2147483646 h 24"/>
                  <a:gd name="T6" fmla="*/ 2147483646 w 15"/>
                  <a:gd name="T7" fmla="*/ 2147483646 h 24"/>
                  <a:gd name="T8" fmla="*/ 2147483646 w 15"/>
                  <a:gd name="T9" fmla="*/ 2147483646 h 24"/>
                  <a:gd name="T10" fmla="*/ 0 w 15"/>
                  <a:gd name="T11" fmla="*/ 2147483646 h 24"/>
                  <a:gd name="T12" fmla="*/ 0 w 15"/>
                  <a:gd name="T13" fmla="*/ 2147483646 h 24"/>
                  <a:gd name="T14" fmla="*/ 0 w 15"/>
                  <a:gd name="T15" fmla="*/ 2147483646 h 24"/>
                  <a:gd name="T16" fmla="*/ 2147483646 w 15"/>
                  <a:gd name="T17" fmla="*/ 2147483646 h 24"/>
                  <a:gd name="T18" fmla="*/ 2147483646 w 15"/>
                  <a:gd name="T19" fmla="*/ 2147483646 h 24"/>
                  <a:gd name="T20" fmla="*/ 2147483646 w 15"/>
                  <a:gd name="T21" fmla="*/ 2147483646 h 24"/>
                  <a:gd name="T22" fmla="*/ 2147483646 w 15"/>
                  <a:gd name="T23" fmla="*/ 0 h 24"/>
                  <a:gd name="T24" fmla="*/ 2147483646 w 15"/>
                  <a:gd name="T25" fmla="*/ 0 h 24"/>
                  <a:gd name="T26" fmla="*/ 2147483646 w 15"/>
                  <a:gd name="T27" fmla="*/ 2147483646 h 24"/>
                  <a:gd name="T28" fmla="*/ 2147483646 w 15"/>
                  <a:gd name="T29" fmla="*/ 2147483646 h 24"/>
                  <a:gd name="T30" fmla="*/ 2147483646 w 15"/>
                  <a:gd name="T31" fmla="*/ 2147483646 h 24"/>
                  <a:gd name="T32" fmla="*/ 2147483646 w 15"/>
                  <a:gd name="T33" fmla="*/ 2147483646 h 24"/>
                  <a:gd name="T34" fmla="*/ 2147483646 w 15"/>
                  <a:gd name="T35" fmla="*/ 2147483646 h 24"/>
                  <a:gd name="T36" fmla="*/ 2147483646 w 15"/>
                  <a:gd name="T37" fmla="*/ 2147483646 h 24"/>
                  <a:gd name="T38" fmla="*/ 2147483646 w 15"/>
                  <a:gd name="T39" fmla="*/ 2147483646 h 24"/>
                  <a:gd name="T40" fmla="*/ 2147483646 w 15"/>
                  <a:gd name="T41" fmla="*/ 2147483646 h 24"/>
                  <a:gd name="T42" fmla="*/ 2147483646 w 15"/>
                  <a:gd name="T43" fmla="*/ 2147483646 h 24"/>
                  <a:gd name="T44" fmla="*/ 2147483646 w 15"/>
                  <a:gd name="T45" fmla="*/ 2147483646 h 24"/>
                  <a:gd name="T46" fmla="*/ 2147483646 w 15"/>
                  <a:gd name="T47" fmla="*/ 2147483646 h 24"/>
                  <a:gd name="T48" fmla="*/ 2147483646 w 15"/>
                  <a:gd name="T49" fmla="*/ 2147483646 h 24"/>
                  <a:gd name="T50" fmla="*/ 2147483646 w 15"/>
                  <a:gd name="T51" fmla="*/ 2147483646 h 24"/>
                  <a:gd name="T52" fmla="*/ 2147483646 w 15"/>
                  <a:gd name="T53" fmla="*/ 2147483646 h 24"/>
                  <a:gd name="T54" fmla="*/ 2147483646 w 15"/>
                  <a:gd name="T55" fmla="*/ 2147483646 h 24"/>
                  <a:gd name="T56" fmla="*/ 2147483646 w 15"/>
                  <a:gd name="T57" fmla="*/ 2147483646 h 24"/>
                  <a:gd name="T58" fmla="*/ 2147483646 w 15"/>
                  <a:gd name="T59" fmla="*/ 2147483646 h 24"/>
                  <a:gd name="T60" fmla="*/ 2147483646 w 15"/>
                  <a:gd name="T61" fmla="*/ 2147483646 h 24"/>
                  <a:gd name="T62" fmla="*/ 2147483646 w 15"/>
                  <a:gd name="T63" fmla="*/ 2147483646 h 24"/>
                  <a:gd name="T64" fmla="*/ 2147483646 w 15"/>
                  <a:gd name="T65" fmla="*/ 2147483646 h 24"/>
                  <a:gd name="T66" fmla="*/ 2147483646 w 15"/>
                  <a:gd name="T67" fmla="*/ 2147483646 h 24"/>
                  <a:gd name="T68" fmla="*/ 2147483646 w 15"/>
                  <a:gd name="T69" fmla="*/ 2147483646 h 24"/>
                  <a:gd name="T70" fmla="*/ 2147483646 w 15"/>
                  <a:gd name="T71" fmla="*/ 2147483646 h 24"/>
                  <a:gd name="T72" fmla="*/ 2147483646 w 15"/>
                  <a:gd name="T73" fmla="*/ 2147483646 h 24"/>
                  <a:gd name="T74" fmla="*/ 2147483646 w 15"/>
                  <a:gd name="T75" fmla="*/ 2147483646 h 24"/>
                  <a:gd name="T76" fmla="*/ 2147483646 w 15"/>
                  <a:gd name="T77" fmla="*/ 2147483646 h 24"/>
                  <a:gd name="T78" fmla="*/ 2147483646 w 15"/>
                  <a:gd name="T79" fmla="*/ 2147483646 h 24"/>
                  <a:gd name="T80" fmla="*/ 2147483646 w 15"/>
                  <a:gd name="T81" fmla="*/ 2147483646 h 24"/>
                  <a:gd name="T82" fmla="*/ 2147483646 w 15"/>
                  <a:gd name="T83" fmla="*/ 2147483646 h 24"/>
                  <a:gd name="T84" fmla="*/ 2147483646 w 15"/>
                  <a:gd name="T85" fmla="*/ 2147483646 h 24"/>
                  <a:gd name="T86" fmla="*/ 2147483646 w 15"/>
                  <a:gd name="T87" fmla="*/ 2147483646 h 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"/>
                  <a:gd name="T133" fmla="*/ 0 h 24"/>
                  <a:gd name="T134" fmla="*/ 15 w 15"/>
                  <a:gd name="T135" fmla="*/ 24 h 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" h="24">
                    <a:moveTo>
                      <a:pt x="3" y="24"/>
                    </a:moveTo>
                    <a:lnTo>
                      <a:pt x="2" y="21"/>
                    </a:lnTo>
                    <a:lnTo>
                      <a:pt x="2" y="19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5" y="20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6" y="23"/>
                    </a:lnTo>
                    <a:lnTo>
                      <a:pt x="4" y="24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38" name="Freeform 168"/>
              <p:cNvSpPr>
                <a:spLocks/>
              </p:cNvSpPr>
              <p:nvPr/>
            </p:nvSpPr>
            <p:spPr bwMode="auto">
              <a:xfrm>
                <a:off x="4380" y="2100"/>
                <a:ext cx="18" cy="66"/>
              </a:xfrm>
              <a:custGeom>
                <a:avLst/>
                <a:gdLst>
                  <a:gd name="T0" fmla="*/ 2147483646 w 3"/>
                  <a:gd name="T1" fmla="*/ 2147483646 h 11"/>
                  <a:gd name="T2" fmla="*/ 2147483646 w 3"/>
                  <a:gd name="T3" fmla="*/ 2147483646 h 11"/>
                  <a:gd name="T4" fmla="*/ 2147483646 w 3"/>
                  <a:gd name="T5" fmla="*/ 2147483646 h 11"/>
                  <a:gd name="T6" fmla="*/ 2147483646 w 3"/>
                  <a:gd name="T7" fmla="*/ 2147483646 h 11"/>
                  <a:gd name="T8" fmla="*/ 2147483646 w 3"/>
                  <a:gd name="T9" fmla="*/ 2147483646 h 11"/>
                  <a:gd name="T10" fmla="*/ 2147483646 w 3"/>
                  <a:gd name="T11" fmla="*/ 2147483646 h 11"/>
                  <a:gd name="T12" fmla="*/ 2147483646 w 3"/>
                  <a:gd name="T13" fmla="*/ 2147483646 h 11"/>
                  <a:gd name="T14" fmla="*/ 0 w 3"/>
                  <a:gd name="T15" fmla="*/ 2147483646 h 11"/>
                  <a:gd name="T16" fmla="*/ 0 w 3"/>
                  <a:gd name="T17" fmla="*/ 2147483646 h 11"/>
                  <a:gd name="T18" fmla="*/ 0 w 3"/>
                  <a:gd name="T19" fmla="*/ 2147483646 h 11"/>
                  <a:gd name="T20" fmla="*/ 0 w 3"/>
                  <a:gd name="T21" fmla="*/ 2147483646 h 11"/>
                  <a:gd name="T22" fmla="*/ 0 w 3"/>
                  <a:gd name="T23" fmla="*/ 0 h 11"/>
                  <a:gd name="T24" fmla="*/ 0 w 3"/>
                  <a:gd name="T25" fmla="*/ 0 h 11"/>
                  <a:gd name="T26" fmla="*/ 2147483646 w 3"/>
                  <a:gd name="T27" fmla="*/ 2147483646 h 11"/>
                  <a:gd name="T28" fmla="*/ 2147483646 w 3"/>
                  <a:gd name="T29" fmla="*/ 2147483646 h 11"/>
                  <a:gd name="T30" fmla="*/ 2147483646 w 3"/>
                  <a:gd name="T31" fmla="*/ 2147483646 h 11"/>
                  <a:gd name="T32" fmla="*/ 2147483646 w 3"/>
                  <a:gd name="T33" fmla="*/ 2147483646 h 11"/>
                  <a:gd name="T34" fmla="*/ 2147483646 w 3"/>
                  <a:gd name="T35" fmla="*/ 2147483646 h 11"/>
                  <a:gd name="T36" fmla="*/ 2147483646 w 3"/>
                  <a:gd name="T37" fmla="*/ 2147483646 h 11"/>
                  <a:gd name="T38" fmla="*/ 2147483646 w 3"/>
                  <a:gd name="T39" fmla="*/ 2147483646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"/>
                  <a:gd name="T61" fmla="*/ 0 h 11"/>
                  <a:gd name="T62" fmla="*/ 3 w 3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" h="11">
                    <a:moveTo>
                      <a:pt x="3" y="11"/>
                    </a:moveTo>
                    <a:lnTo>
                      <a:pt x="2" y="11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39" name="Freeform 169"/>
              <p:cNvSpPr>
                <a:spLocks/>
              </p:cNvSpPr>
              <p:nvPr/>
            </p:nvSpPr>
            <p:spPr bwMode="auto">
              <a:xfrm>
                <a:off x="4398" y="2094"/>
                <a:ext cx="156" cy="78"/>
              </a:xfrm>
              <a:custGeom>
                <a:avLst/>
                <a:gdLst>
                  <a:gd name="T0" fmla="*/ 2147483646 w 26"/>
                  <a:gd name="T1" fmla="*/ 2147483646 h 13"/>
                  <a:gd name="T2" fmla="*/ 2147483646 w 26"/>
                  <a:gd name="T3" fmla="*/ 2147483646 h 13"/>
                  <a:gd name="T4" fmla="*/ 2147483646 w 26"/>
                  <a:gd name="T5" fmla="*/ 2147483646 h 13"/>
                  <a:gd name="T6" fmla="*/ 0 w 26"/>
                  <a:gd name="T7" fmla="*/ 2147483646 h 13"/>
                  <a:gd name="T8" fmla="*/ 0 w 26"/>
                  <a:gd name="T9" fmla="*/ 2147483646 h 13"/>
                  <a:gd name="T10" fmla="*/ 0 w 26"/>
                  <a:gd name="T11" fmla="*/ 2147483646 h 13"/>
                  <a:gd name="T12" fmla="*/ 0 w 26"/>
                  <a:gd name="T13" fmla="*/ 2147483646 h 13"/>
                  <a:gd name="T14" fmla="*/ 0 w 26"/>
                  <a:gd name="T15" fmla="*/ 2147483646 h 13"/>
                  <a:gd name="T16" fmla="*/ 0 w 26"/>
                  <a:gd name="T17" fmla="*/ 2147483646 h 13"/>
                  <a:gd name="T18" fmla="*/ 2147483646 w 26"/>
                  <a:gd name="T19" fmla="*/ 2147483646 h 13"/>
                  <a:gd name="T20" fmla="*/ 2147483646 w 26"/>
                  <a:gd name="T21" fmla="*/ 2147483646 h 13"/>
                  <a:gd name="T22" fmla="*/ 2147483646 w 26"/>
                  <a:gd name="T23" fmla="*/ 2147483646 h 13"/>
                  <a:gd name="T24" fmla="*/ 2147483646 w 26"/>
                  <a:gd name="T25" fmla="*/ 2147483646 h 13"/>
                  <a:gd name="T26" fmla="*/ 2147483646 w 26"/>
                  <a:gd name="T27" fmla="*/ 2147483646 h 13"/>
                  <a:gd name="T28" fmla="*/ 2147483646 w 26"/>
                  <a:gd name="T29" fmla="*/ 2147483646 h 13"/>
                  <a:gd name="T30" fmla="*/ 2147483646 w 26"/>
                  <a:gd name="T31" fmla="*/ 2147483646 h 13"/>
                  <a:gd name="T32" fmla="*/ 2147483646 w 26"/>
                  <a:gd name="T33" fmla="*/ 2147483646 h 13"/>
                  <a:gd name="T34" fmla="*/ 2147483646 w 26"/>
                  <a:gd name="T35" fmla="*/ 2147483646 h 13"/>
                  <a:gd name="T36" fmla="*/ 2147483646 w 26"/>
                  <a:gd name="T37" fmla="*/ 2147483646 h 13"/>
                  <a:gd name="T38" fmla="*/ 2147483646 w 26"/>
                  <a:gd name="T39" fmla="*/ 2147483646 h 13"/>
                  <a:gd name="T40" fmla="*/ 2147483646 w 26"/>
                  <a:gd name="T41" fmla="*/ 2147483646 h 13"/>
                  <a:gd name="T42" fmla="*/ 2147483646 w 26"/>
                  <a:gd name="T43" fmla="*/ 2147483646 h 13"/>
                  <a:gd name="T44" fmla="*/ 2147483646 w 26"/>
                  <a:gd name="T45" fmla="*/ 2147483646 h 13"/>
                  <a:gd name="T46" fmla="*/ 2147483646 w 26"/>
                  <a:gd name="T47" fmla="*/ 2147483646 h 13"/>
                  <a:gd name="T48" fmla="*/ 2147483646 w 26"/>
                  <a:gd name="T49" fmla="*/ 2147483646 h 13"/>
                  <a:gd name="T50" fmla="*/ 2147483646 w 26"/>
                  <a:gd name="T51" fmla="*/ 2147483646 h 13"/>
                  <a:gd name="T52" fmla="*/ 2147483646 w 26"/>
                  <a:gd name="T53" fmla="*/ 2147483646 h 13"/>
                  <a:gd name="T54" fmla="*/ 2147483646 w 26"/>
                  <a:gd name="T55" fmla="*/ 2147483646 h 13"/>
                  <a:gd name="T56" fmla="*/ 2147483646 w 26"/>
                  <a:gd name="T57" fmla="*/ 2147483646 h 13"/>
                  <a:gd name="T58" fmla="*/ 2147483646 w 26"/>
                  <a:gd name="T59" fmla="*/ 0 h 13"/>
                  <a:gd name="T60" fmla="*/ 2147483646 w 26"/>
                  <a:gd name="T61" fmla="*/ 2147483646 h 13"/>
                  <a:gd name="T62" fmla="*/ 2147483646 w 26"/>
                  <a:gd name="T63" fmla="*/ 2147483646 h 13"/>
                  <a:gd name="T64" fmla="*/ 2147483646 w 26"/>
                  <a:gd name="T65" fmla="*/ 2147483646 h 13"/>
                  <a:gd name="T66" fmla="*/ 2147483646 w 26"/>
                  <a:gd name="T67" fmla="*/ 2147483646 h 13"/>
                  <a:gd name="T68" fmla="*/ 2147483646 w 26"/>
                  <a:gd name="T69" fmla="*/ 2147483646 h 13"/>
                  <a:gd name="T70" fmla="*/ 2147483646 w 26"/>
                  <a:gd name="T71" fmla="*/ 2147483646 h 13"/>
                  <a:gd name="T72" fmla="*/ 2147483646 w 26"/>
                  <a:gd name="T73" fmla="*/ 2147483646 h 13"/>
                  <a:gd name="T74" fmla="*/ 2147483646 w 26"/>
                  <a:gd name="T75" fmla="*/ 2147483646 h 13"/>
                  <a:gd name="T76" fmla="*/ 2147483646 w 26"/>
                  <a:gd name="T77" fmla="*/ 2147483646 h 13"/>
                  <a:gd name="T78" fmla="*/ 2147483646 w 26"/>
                  <a:gd name="T79" fmla="*/ 2147483646 h 13"/>
                  <a:gd name="T80" fmla="*/ 2147483646 w 26"/>
                  <a:gd name="T81" fmla="*/ 2147483646 h 13"/>
                  <a:gd name="T82" fmla="*/ 2147483646 w 26"/>
                  <a:gd name="T83" fmla="*/ 2147483646 h 13"/>
                  <a:gd name="T84" fmla="*/ 2147483646 w 26"/>
                  <a:gd name="T85" fmla="*/ 2147483646 h 13"/>
                  <a:gd name="T86" fmla="*/ 2147483646 w 26"/>
                  <a:gd name="T87" fmla="*/ 2147483646 h 13"/>
                  <a:gd name="T88" fmla="*/ 2147483646 w 26"/>
                  <a:gd name="T89" fmla="*/ 2147483646 h 1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"/>
                  <a:gd name="T136" fmla="*/ 0 h 13"/>
                  <a:gd name="T137" fmla="*/ 26 w 26"/>
                  <a:gd name="T138" fmla="*/ 13 h 1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" h="13">
                    <a:moveTo>
                      <a:pt x="1" y="13"/>
                    </a:move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5" y="3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19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1" y="10"/>
                    </a:lnTo>
                    <a:lnTo>
                      <a:pt x="9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40" name="Freeform 170"/>
              <p:cNvSpPr>
                <a:spLocks/>
              </p:cNvSpPr>
              <p:nvPr/>
            </p:nvSpPr>
            <p:spPr bwMode="auto">
              <a:xfrm>
                <a:off x="4110" y="1524"/>
                <a:ext cx="666" cy="582"/>
              </a:xfrm>
              <a:custGeom>
                <a:avLst/>
                <a:gdLst>
                  <a:gd name="T0" fmla="*/ 2147483646 w 111"/>
                  <a:gd name="T1" fmla="*/ 2147483646 h 97"/>
                  <a:gd name="T2" fmla="*/ 2147483646 w 111"/>
                  <a:gd name="T3" fmla="*/ 2147483646 h 97"/>
                  <a:gd name="T4" fmla="*/ 2147483646 w 111"/>
                  <a:gd name="T5" fmla="*/ 2147483646 h 97"/>
                  <a:gd name="T6" fmla="*/ 0 w 111"/>
                  <a:gd name="T7" fmla="*/ 2147483646 h 97"/>
                  <a:gd name="T8" fmla="*/ 2147483646 w 111"/>
                  <a:gd name="T9" fmla="*/ 2147483646 h 97"/>
                  <a:gd name="T10" fmla="*/ 2147483646 w 111"/>
                  <a:gd name="T11" fmla="*/ 2147483646 h 97"/>
                  <a:gd name="T12" fmla="*/ 2147483646 w 111"/>
                  <a:gd name="T13" fmla="*/ 2147483646 h 97"/>
                  <a:gd name="T14" fmla="*/ 2147483646 w 111"/>
                  <a:gd name="T15" fmla="*/ 2147483646 h 97"/>
                  <a:gd name="T16" fmla="*/ 2147483646 w 111"/>
                  <a:gd name="T17" fmla="*/ 2147483646 h 97"/>
                  <a:gd name="T18" fmla="*/ 2147483646 w 111"/>
                  <a:gd name="T19" fmla="*/ 2147483646 h 97"/>
                  <a:gd name="T20" fmla="*/ 2147483646 w 111"/>
                  <a:gd name="T21" fmla="*/ 2147483646 h 97"/>
                  <a:gd name="T22" fmla="*/ 2147483646 w 111"/>
                  <a:gd name="T23" fmla="*/ 2147483646 h 97"/>
                  <a:gd name="T24" fmla="*/ 2147483646 w 111"/>
                  <a:gd name="T25" fmla="*/ 2147483646 h 97"/>
                  <a:gd name="T26" fmla="*/ 2147483646 w 111"/>
                  <a:gd name="T27" fmla="*/ 2147483646 h 97"/>
                  <a:gd name="T28" fmla="*/ 2147483646 w 111"/>
                  <a:gd name="T29" fmla="*/ 2147483646 h 97"/>
                  <a:gd name="T30" fmla="*/ 2147483646 w 111"/>
                  <a:gd name="T31" fmla="*/ 2147483646 h 97"/>
                  <a:gd name="T32" fmla="*/ 2147483646 w 111"/>
                  <a:gd name="T33" fmla="*/ 2147483646 h 97"/>
                  <a:gd name="T34" fmla="*/ 2147483646 w 111"/>
                  <a:gd name="T35" fmla="*/ 2147483646 h 97"/>
                  <a:gd name="T36" fmla="*/ 2147483646 w 111"/>
                  <a:gd name="T37" fmla="*/ 2147483646 h 97"/>
                  <a:gd name="T38" fmla="*/ 2147483646 w 111"/>
                  <a:gd name="T39" fmla="*/ 2147483646 h 97"/>
                  <a:gd name="T40" fmla="*/ 2147483646 w 111"/>
                  <a:gd name="T41" fmla="*/ 2147483646 h 97"/>
                  <a:gd name="T42" fmla="*/ 2147483646 w 111"/>
                  <a:gd name="T43" fmla="*/ 2147483646 h 97"/>
                  <a:gd name="T44" fmla="*/ 2147483646 w 111"/>
                  <a:gd name="T45" fmla="*/ 2147483646 h 97"/>
                  <a:gd name="T46" fmla="*/ 2147483646 w 111"/>
                  <a:gd name="T47" fmla="*/ 2147483646 h 97"/>
                  <a:gd name="T48" fmla="*/ 2147483646 w 111"/>
                  <a:gd name="T49" fmla="*/ 2147483646 h 97"/>
                  <a:gd name="T50" fmla="*/ 2147483646 w 111"/>
                  <a:gd name="T51" fmla="*/ 2147483646 h 97"/>
                  <a:gd name="T52" fmla="*/ 2147483646 w 111"/>
                  <a:gd name="T53" fmla="*/ 2147483646 h 97"/>
                  <a:gd name="T54" fmla="*/ 2147483646 w 111"/>
                  <a:gd name="T55" fmla="*/ 2147483646 h 97"/>
                  <a:gd name="T56" fmla="*/ 2147483646 w 111"/>
                  <a:gd name="T57" fmla="*/ 2147483646 h 97"/>
                  <a:gd name="T58" fmla="*/ 2147483646 w 111"/>
                  <a:gd name="T59" fmla="*/ 2147483646 h 97"/>
                  <a:gd name="T60" fmla="*/ 2147483646 w 111"/>
                  <a:gd name="T61" fmla="*/ 2147483646 h 97"/>
                  <a:gd name="T62" fmla="*/ 2147483646 w 111"/>
                  <a:gd name="T63" fmla="*/ 2147483646 h 97"/>
                  <a:gd name="T64" fmla="*/ 2147483646 w 111"/>
                  <a:gd name="T65" fmla="*/ 2147483646 h 97"/>
                  <a:gd name="T66" fmla="*/ 2147483646 w 111"/>
                  <a:gd name="T67" fmla="*/ 2147483646 h 97"/>
                  <a:gd name="T68" fmla="*/ 2147483646 w 111"/>
                  <a:gd name="T69" fmla="*/ 2147483646 h 97"/>
                  <a:gd name="T70" fmla="*/ 2147483646 w 111"/>
                  <a:gd name="T71" fmla="*/ 2147483646 h 97"/>
                  <a:gd name="T72" fmla="*/ 2147483646 w 111"/>
                  <a:gd name="T73" fmla="*/ 2147483646 h 97"/>
                  <a:gd name="T74" fmla="*/ 2147483646 w 111"/>
                  <a:gd name="T75" fmla="*/ 2147483646 h 97"/>
                  <a:gd name="T76" fmla="*/ 2147483646 w 111"/>
                  <a:gd name="T77" fmla="*/ 2147483646 h 97"/>
                  <a:gd name="T78" fmla="*/ 2147483646 w 111"/>
                  <a:gd name="T79" fmla="*/ 2147483646 h 97"/>
                  <a:gd name="T80" fmla="*/ 2147483646 w 111"/>
                  <a:gd name="T81" fmla="*/ 2147483646 h 97"/>
                  <a:gd name="T82" fmla="*/ 2147483646 w 111"/>
                  <a:gd name="T83" fmla="*/ 2147483646 h 97"/>
                  <a:gd name="T84" fmla="*/ 2147483646 w 111"/>
                  <a:gd name="T85" fmla="*/ 2147483646 h 97"/>
                  <a:gd name="T86" fmla="*/ 2147483646 w 111"/>
                  <a:gd name="T87" fmla="*/ 2147483646 h 97"/>
                  <a:gd name="T88" fmla="*/ 2147483646 w 111"/>
                  <a:gd name="T89" fmla="*/ 2147483646 h 97"/>
                  <a:gd name="T90" fmla="*/ 2147483646 w 111"/>
                  <a:gd name="T91" fmla="*/ 2147483646 h 97"/>
                  <a:gd name="T92" fmla="*/ 2147483646 w 111"/>
                  <a:gd name="T93" fmla="*/ 2147483646 h 97"/>
                  <a:gd name="T94" fmla="*/ 2147483646 w 111"/>
                  <a:gd name="T95" fmla="*/ 2147483646 h 97"/>
                  <a:gd name="T96" fmla="*/ 2147483646 w 111"/>
                  <a:gd name="T97" fmla="*/ 2147483646 h 97"/>
                  <a:gd name="T98" fmla="*/ 2147483646 w 111"/>
                  <a:gd name="T99" fmla="*/ 2147483646 h 97"/>
                  <a:gd name="T100" fmla="*/ 2147483646 w 111"/>
                  <a:gd name="T101" fmla="*/ 2147483646 h 97"/>
                  <a:gd name="T102" fmla="*/ 2147483646 w 111"/>
                  <a:gd name="T103" fmla="*/ 2147483646 h 97"/>
                  <a:gd name="T104" fmla="*/ 2147483646 w 111"/>
                  <a:gd name="T105" fmla="*/ 2147483646 h 97"/>
                  <a:gd name="T106" fmla="*/ 2147483646 w 111"/>
                  <a:gd name="T107" fmla="*/ 2147483646 h 97"/>
                  <a:gd name="T108" fmla="*/ 2147483646 w 111"/>
                  <a:gd name="T109" fmla="*/ 2147483646 h 97"/>
                  <a:gd name="T110" fmla="*/ 2147483646 w 111"/>
                  <a:gd name="T111" fmla="*/ 2147483646 h 97"/>
                  <a:gd name="T112" fmla="*/ 2147483646 w 111"/>
                  <a:gd name="T113" fmla="*/ 2147483646 h 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1"/>
                  <a:gd name="T172" fmla="*/ 0 h 97"/>
                  <a:gd name="T173" fmla="*/ 111 w 111"/>
                  <a:gd name="T174" fmla="*/ 97 h 9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1" h="97">
                    <a:moveTo>
                      <a:pt x="57" y="97"/>
                    </a:moveTo>
                    <a:lnTo>
                      <a:pt x="55" y="97"/>
                    </a:lnTo>
                    <a:lnTo>
                      <a:pt x="53" y="96"/>
                    </a:lnTo>
                    <a:lnTo>
                      <a:pt x="50" y="96"/>
                    </a:lnTo>
                    <a:lnTo>
                      <a:pt x="48" y="95"/>
                    </a:lnTo>
                    <a:lnTo>
                      <a:pt x="45" y="94"/>
                    </a:lnTo>
                    <a:lnTo>
                      <a:pt x="42" y="94"/>
                    </a:lnTo>
                    <a:lnTo>
                      <a:pt x="40" y="93"/>
                    </a:lnTo>
                    <a:lnTo>
                      <a:pt x="37" y="92"/>
                    </a:lnTo>
                    <a:lnTo>
                      <a:pt x="34" y="91"/>
                    </a:lnTo>
                    <a:lnTo>
                      <a:pt x="31" y="89"/>
                    </a:lnTo>
                    <a:lnTo>
                      <a:pt x="29" y="88"/>
                    </a:lnTo>
                    <a:lnTo>
                      <a:pt x="26" y="87"/>
                    </a:lnTo>
                    <a:lnTo>
                      <a:pt x="23" y="85"/>
                    </a:lnTo>
                    <a:lnTo>
                      <a:pt x="20" y="84"/>
                    </a:lnTo>
                    <a:lnTo>
                      <a:pt x="18" y="82"/>
                    </a:lnTo>
                    <a:lnTo>
                      <a:pt x="16" y="80"/>
                    </a:lnTo>
                    <a:lnTo>
                      <a:pt x="13" y="78"/>
                    </a:lnTo>
                    <a:lnTo>
                      <a:pt x="11" y="77"/>
                    </a:lnTo>
                    <a:lnTo>
                      <a:pt x="9" y="75"/>
                    </a:lnTo>
                    <a:lnTo>
                      <a:pt x="7" y="73"/>
                    </a:lnTo>
                    <a:lnTo>
                      <a:pt x="6" y="71"/>
                    </a:lnTo>
                    <a:lnTo>
                      <a:pt x="4" y="68"/>
                    </a:lnTo>
                    <a:lnTo>
                      <a:pt x="3" y="66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3" y="45"/>
                    </a:lnTo>
                    <a:lnTo>
                      <a:pt x="4" y="43"/>
                    </a:lnTo>
                    <a:lnTo>
                      <a:pt x="5" y="42"/>
                    </a:lnTo>
                    <a:lnTo>
                      <a:pt x="6" y="41"/>
                    </a:lnTo>
                    <a:lnTo>
                      <a:pt x="7" y="39"/>
                    </a:lnTo>
                    <a:lnTo>
                      <a:pt x="8" y="38"/>
                    </a:lnTo>
                    <a:lnTo>
                      <a:pt x="11" y="35"/>
                    </a:lnTo>
                    <a:lnTo>
                      <a:pt x="13" y="32"/>
                    </a:lnTo>
                    <a:lnTo>
                      <a:pt x="15" y="30"/>
                    </a:lnTo>
                    <a:lnTo>
                      <a:pt x="16" y="29"/>
                    </a:lnTo>
                    <a:lnTo>
                      <a:pt x="17" y="27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9" y="22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6" y="18"/>
                    </a:lnTo>
                    <a:lnTo>
                      <a:pt x="26" y="19"/>
                    </a:lnTo>
                    <a:lnTo>
                      <a:pt x="27" y="20"/>
                    </a:lnTo>
                    <a:lnTo>
                      <a:pt x="28" y="21"/>
                    </a:lnTo>
                    <a:lnTo>
                      <a:pt x="29" y="22"/>
                    </a:lnTo>
                    <a:lnTo>
                      <a:pt x="29" y="23"/>
                    </a:lnTo>
                    <a:lnTo>
                      <a:pt x="21" y="25"/>
                    </a:lnTo>
                    <a:lnTo>
                      <a:pt x="21" y="26"/>
                    </a:lnTo>
                    <a:lnTo>
                      <a:pt x="24" y="25"/>
                    </a:lnTo>
                    <a:lnTo>
                      <a:pt x="26" y="25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0" y="26"/>
                    </a:lnTo>
                    <a:lnTo>
                      <a:pt x="29" y="26"/>
                    </a:lnTo>
                    <a:lnTo>
                      <a:pt x="27" y="26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7" y="28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1" y="28"/>
                    </a:lnTo>
                    <a:lnTo>
                      <a:pt x="30" y="29"/>
                    </a:lnTo>
                    <a:lnTo>
                      <a:pt x="29" y="31"/>
                    </a:lnTo>
                    <a:lnTo>
                      <a:pt x="28" y="32"/>
                    </a:lnTo>
                    <a:lnTo>
                      <a:pt x="28" y="33"/>
                    </a:lnTo>
                    <a:lnTo>
                      <a:pt x="27" y="34"/>
                    </a:lnTo>
                    <a:lnTo>
                      <a:pt x="27" y="35"/>
                    </a:lnTo>
                    <a:lnTo>
                      <a:pt x="27" y="37"/>
                    </a:lnTo>
                    <a:lnTo>
                      <a:pt x="26" y="38"/>
                    </a:lnTo>
                    <a:lnTo>
                      <a:pt x="26" y="39"/>
                    </a:lnTo>
                    <a:lnTo>
                      <a:pt x="26" y="41"/>
                    </a:lnTo>
                    <a:lnTo>
                      <a:pt x="26" y="42"/>
                    </a:lnTo>
                    <a:lnTo>
                      <a:pt x="26" y="43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5" y="46"/>
                    </a:lnTo>
                    <a:lnTo>
                      <a:pt x="25" y="47"/>
                    </a:lnTo>
                    <a:lnTo>
                      <a:pt x="24" y="48"/>
                    </a:lnTo>
                    <a:lnTo>
                      <a:pt x="23" y="50"/>
                    </a:lnTo>
                    <a:lnTo>
                      <a:pt x="22" y="52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7" y="56"/>
                    </a:lnTo>
                    <a:lnTo>
                      <a:pt x="15" y="57"/>
                    </a:lnTo>
                    <a:lnTo>
                      <a:pt x="13" y="58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5" y="59"/>
                    </a:lnTo>
                    <a:lnTo>
                      <a:pt x="16" y="58"/>
                    </a:lnTo>
                    <a:lnTo>
                      <a:pt x="17" y="58"/>
                    </a:lnTo>
                    <a:lnTo>
                      <a:pt x="18" y="57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21" y="56"/>
                    </a:lnTo>
                    <a:lnTo>
                      <a:pt x="22" y="56"/>
                    </a:lnTo>
                    <a:lnTo>
                      <a:pt x="23" y="56"/>
                    </a:lnTo>
                    <a:lnTo>
                      <a:pt x="23" y="57"/>
                    </a:lnTo>
                    <a:lnTo>
                      <a:pt x="24" y="57"/>
                    </a:lnTo>
                    <a:lnTo>
                      <a:pt x="24" y="58"/>
                    </a:lnTo>
                    <a:lnTo>
                      <a:pt x="25" y="58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8" y="61"/>
                    </a:lnTo>
                    <a:lnTo>
                      <a:pt x="29" y="61"/>
                    </a:lnTo>
                    <a:lnTo>
                      <a:pt x="29" y="62"/>
                    </a:lnTo>
                    <a:lnTo>
                      <a:pt x="30" y="62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5" y="65"/>
                    </a:lnTo>
                    <a:lnTo>
                      <a:pt x="36" y="66"/>
                    </a:lnTo>
                    <a:lnTo>
                      <a:pt x="38" y="67"/>
                    </a:lnTo>
                    <a:lnTo>
                      <a:pt x="42" y="69"/>
                    </a:lnTo>
                    <a:lnTo>
                      <a:pt x="43" y="70"/>
                    </a:lnTo>
                    <a:lnTo>
                      <a:pt x="45" y="70"/>
                    </a:lnTo>
                    <a:lnTo>
                      <a:pt x="47" y="71"/>
                    </a:lnTo>
                    <a:lnTo>
                      <a:pt x="49" y="72"/>
                    </a:lnTo>
                    <a:lnTo>
                      <a:pt x="50" y="72"/>
                    </a:lnTo>
                    <a:lnTo>
                      <a:pt x="51" y="72"/>
                    </a:lnTo>
                    <a:lnTo>
                      <a:pt x="52" y="72"/>
                    </a:lnTo>
                    <a:lnTo>
                      <a:pt x="54" y="71"/>
                    </a:lnTo>
                    <a:lnTo>
                      <a:pt x="57" y="70"/>
                    </a:lnTo>
                    <a:lnTo>
                      <a:pt x="59" y="69"/>
                    </a:lnTo>
                    <a:lnTo>
                      <a:pt x="62" y="68"/>
                    </a:lnTo>
                    <a:lnTo>
                      <a:pt x="64" y="66"/>
                    </a:lnTo>
                    <a:lnTo>
                      <a:pt x="66" y="65"/>
                    </a:lnTo>
                    <a:lnTo>
                      <a:pt x="68" y="63"/>
                    </a:lnTo>
                    <a:lnTo>
                      <a:pt x="70" y="61"/>
                    </a:lnTo>
                    <a:lnTo>
                      <a:pt x="72" y="59"/>
                    </a:lnTo>
                    <a:lnTo>
                      <a:pt x="74" y="57"/>
                    </a:lnTo>
                    <a:lnTo>
                      <a:pt x="76" y="55"/>
                    </a:lnTo>
                    <a:lnTo>
                      <a:pt x="78" y="53"/>
                    </a:lnTo>
                    <a:lnTo>
                      <a:pt x="80" y="51"/>
                    </a:lnTo>
                    <a:lnTo>
                      <a:pt x="81" y="48"/>
                    </a:lnTo>
                    <a:lnTo>
                      <a:pt x="83" y="46"/>
                    </a:lnTo>
                    <a:lnTo>
                      <a:pt x="84" y="44"/>
                    </a:lnTo>
                    <a:lnTo>
                      <a:pt x="85" y="44"/>
                    </a:lnTo>
                    <a:lnTo>
                      <a:pt x="86" y="44"/>
                    </a:lnTo>
                    <a:lnTo>
                      <a:pt x="86" y="45"/>
                    </a:lnTo>
                    <a:lnTo>
                      <a:pt x="86" y="44"/>
                    </a:lnTo>
                    <a:lnTo>
                      <a:pt x="86" y="43"/>
                    </a:lnTo>
                    <a:lnTo>
                      <a:pt x="85" y="43"/>
                    </a:lnTo>
                    <a:lnTo>
                      <a:pt x="85" y="42"/>
                    </a:lnTo>
                    <a:lnTo>
                      <a:pt x="83" y="39"/>
                    </a:lnTo>
                    <a:lnTo>
                      <a:pt x="83" y="38"/>
                    </a:lnTo>
                    <a:lnTo>
                      <a:pt x="82" y="37"/>
                    </a:lnTo>
                    <a:lnTo>
                      <a:pt x="82" y="36"/>
                    </a:lnTo>
                    <a:lnTo>
                      <a:pt x="81" y="36"/>
                    </a:lnTo>
                    <a:lnTo>
                      <a:pt x="81" y="37"/>
                    </a:lnTo>
                    <a:lnTo>
                      <a:pt x="81" y="38"/>
                    </a:lnTo>
                    <a:lnTo>
                      <a:pt x="82" y="39"/>
                    </a:lnTo>
                    <a:lnTo>
                      <a:pt x="82" y="41"/>
                    </a:lnTo>
                    <a:lnTo>
                      <a:pt x="81" y="41"/>
                    </a:lnTo>
                    <a:lnTo>
                      <a:pt x="81" y="40"/>
                    </a:lnTo>
                    <a:lnTo>
                      <a:pt x="80" y="39"/>
                    </a:lnTo>
                    <a:lnTo>
                      <a:pt x="79" y="36"/>
                    </a:lnTo>
                    <a:lnTo>
                      <a:pt x="79" y="35"/>
                    </a:lnTo>
                    <a:lnTo>
                      <a:pt x="78" y="35"/>
                    </a:lnTo>
                    <a:lnTo>
                      <a:pt x="78" y="34"/>
                    </a:lnTo>
                    <a:lnTo>
                      <a:pt x="78" y="33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7" y="35"/>
                    </a:lnTo>
                    <a:lnTo>
                      <a:pt x="77" y="36"/>
                    </a:lnTo>
                    <a:lnTo>
                      <a:pt x="77" y="37"/>
                    </a:lnTo>
                    <a:lnTo>
                      <a:pt x="78" y="38"/>
                    </a:lnTo>
                    <a:lnTo>
                      <a:pt x="79" y="39"/>
                    </a:lnTo>
                    <a:lnTo>
                      <a:pt x="79" y="41"/>
                    </a:lnTo>
                    <a:lnTo>
                      <a:pt x="80" y="42"/>
                    </a:lnTo>
                    <a:lnTo>
                      <a:pt x="81" y="42"/>
                    </a:lnTo>
                    <a:lnTo>
                      <a:pt x="81" y="43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0" y="46"/>
                    </a:lnTo>
                    <a:lnTo>
                      <a:pt x="80" y="47"/>
                    </a:lnTo>
                    <a:lnTo>
                      <a:pt x="79" y="48"/>
                    </a:lnTo>
                    <a:lnTo>
                      <a:pt x="79" y="49"/>
                    </a:lnTo>
                    <a:lnTo>
                      <a:pt x="78" y="51"/>
                    </a:lnTo>
                    <a:lnTo>
                      <a:pt x="76" y="52"/>
                    </a:lnTo>
                    <a:lnTo>
                      <a:pt x="74" y="54"/>
                    </a:lnTo>
                    <a:lnTo>
                      <a:pt x="73" y="56"/>
                    </a:lnTo>
                    <a:lnTo>
                      <a:pt x="71" y="58"/>
                    </a:lnTo>
                    <a:lnTo>
                      <a:pt x="69" y="59"/>
                    </a:lnTo>
                    <a:lnTo>
                      <a:pt x="67" y="61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5"/>
                    </a:lnTo>
                    <a:lnTo>
                      <a:pt x="59" y="66"/>
                    </a:lnTo>
                    <a:lnTo>
                      <a:pt x="57" y="68"/>
                    </a:lnTo>
                    <a:lnTo>
                      <a:pt x="56" y="69"/>
                    </a:lnTo>
                    <a:lnTo>
                      <a:pt x="55" y="69"/>
                    </a:lnTo>
                    <a:lnTo>
                      <a:pt x="54" y="69"/>
                    </a:lnTo>
                    <a:lnTo>
                      <a:pt x="53" y="69"/>
                    </a:lnTo>
                    <a:lnTo>
                      <a:pt x="51" y="69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47" y="68"/>
                    </a:lnTo>
                    <a:lnTo>
                      <a:pt x="46" y="67"/>
                    </a:lnTo>
                    <a:lnTo>
                      <a:pt x="44" y="67"/>
                    </a:lnTo>
                    <a:lnTo>
                      <a:pt x="43" y="66"/>
                    </a:lnTo>
                    <a:lnTo>
                      <a:pt x="39" y="65"/>
                    </a:lnTo>
                    <a:lnTo>
                      <a:pt x="36" y="64"/>
                    </a:lnTo>
                    <a:lnTo>
                      <a:pt x="35" y="63"/>
                    </a:lnTo>
                    <a:lnTo>
                      <a:pt x="33" y="62"/>
                    </a:lnTo>
                    <a:lnTo>
                      <a:pt x="32" y="62"/>
                    </a:lnTo>
                    <a:lnTo>
                      <a:pt x="31" y="61"/>
                    </a:lnTo>
                    <a:lnTo>
                      <a:pt x="29" y="60"/>
                    </a:lnTo>
                    <a:lnTo>
                      <a:pt x="28" y="59"/>
                    </a:lnTo>
                    <a:lnTo>
                      <a:pt x="27" y="58"/>
                    </a:lnTo>
                    <a:lnTo>
                      <a:pt x="26" y="57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4" y="53"/>
                    </a:lnTo>
                    <a:lnTo>
                      <a:pt x="24" y="52"/>
                    </a:lnTo>
                    <a:lnTo>
                      <a:pt x="25" y="51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7" y="49"/>
                    </a:lnTo>
                    <a:lnTo>
                      <a:pt x="28" y="49"/>
                    </a:lnTo>
                    <a:lnTo>
                      <a:pt x="29" y="50"/>
                    </a:lnTo>
                    <a:lnTo>
                      <a:pt x="30" y="51"/>
                    </a:lnTo>
                    <a:lnTo>
                      <a:pt x="32" y="52"/>
                    </a:lnTo>
                    <a:lnTo>
                      <a:pt x="33" y="54"/>
                    </a:lnTo>
                    <a:lnTo>
                      <a:pt x="35" y="54"/>
                    </a:lnTo>
                    <a:lnTo>
                      <a:pt x="37" y="55"/>
                    </a:lnTo>
                    <a:lnTo>
                      <a:pt x="39" y="56"/>
                    </a:lnTo>
                    <a:lnTo>
                      <a:pt x="41" y="56"/>
                    </a:lnTo>
                    <a:lnTo>
                      <a:pt x="43" y="57"/>
                    </a:lnTo>
                    <a:lnTo>
                      <a:pt x="45" y="57"/>
                    </a:lnTo>
                    <a:lnTo>
                      <a:pt x="47" y="57"/>
                    </a:lnTo>
                    <a:lnTo>
                      <a:pt x="49" y="57"/>
                    </a:lnTo>
                    <a:lnTo>
                      <a:pt x="52" y="56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8" y="55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64" y="53"/>
                    </a:lnTo>
                    <a:lnTo>
                      <a:pt x="66" y="52"/>
                    </a:lnTo>
                    <a:lnTo>
                      <a:pt x="68" y="50"/>
                    </a:lnTo>
                    <a:lnTo>
                      <a:pt x="69" y="49"/>
                    </a:lnTo>
                    <a:lnTo>
                      <a:pt x="71" y="48"/>
                    </a:lnTo>
                    <a:lnTo>
                      <a:pt x="72" y="46"/>
                    </a:lnTo>
                    <a:lnTo>
                      <a:pt x="73" y="45"/>
                    </a:lnTo>
                    <a:lnTo>
                      <a:pt x="74" y="43"/>
                    </a:lnTo>
                    <a:lnTo>
                      <a:pt x="75" y="41"/>
                    </a:lnTo>
                    <a:lnTo>
                      <a:pt x="75" y="40"/>
                    </a:lnTo>
                    <a:lnTo>
                      <a:pt x="75" y="39"/>
                    </a:lnTo>
                    <a:lnTo>
                      <a:pt x="75" y="38"/>
                    </a:lnTo>
                    <a:lnTo>
                      <a:pt x="75" y="36"/>
                    </a:lnTo>
                    <a:lnTo>
                      <a:pt x="75" y="34"/>
                    </a:lnTo>
                    <a:lnTo>
                      <a:pt x="75" y="33"/>
                    </a:lnTo>
                    <a:lnTo>
                      <a:pt x="75" y="32"/>
                    </a:lnTo>
                    <a:lnTo>
                      <a:pt x="75" y="31"/>
                    </a:lnTo>
                    <a:lnTo>
                      <a:pt x="74" y="31"/>
                    </a:lnTo>
                    <a:lnTo>
                      <a:pt x="74" y="30"/>
                    </a:lnTo>
                    <a:lnTo>
                      <a:pt x="73" y="29"/>
                    </a:lnTo>
                    <a:lnTo>
                      <a:pt x="72" y="28"/>
                    </a:lnTo>
                    <a:lnTo>
                      <a:pt x="72" y="27"/>
                    </a:lnTo>
                    <a:lnTo>
                      <a:pt x="70" y="25"/>
                    </a:lnTo>
                    <a:lnTo>
                      <a:pt x="69" y="24"/>
                    </a:lnTo>
                    <a:lnTo>
                      <a:pt x="69" y="23"/>
                    </a:lnTo>
                    <a:lnTo>
                      <a:pt x="68" y="23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6" y="20"/>
                    </a:lnTo>
                    <a:lnTo>
                      <a:pt x="71" y="19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5" y="18"/>
                    </a:lnTo>
                    <a:lnTo>
                      <a:pt x="74" y="18"/>
                    </a:lnTo>
                    <a:lnTo>
                      <a:pt x="73" y="18"/>
                    </a:lnTo>
                    <a:lnTo>
                      <a:pt x="72" y="18"/>
                    </a:lnTo>
                    <a:lnTo>
                      <a:pt x="70" y="18"/>
                    </a:lnTo>
                    <a:lnTo>
                      <a:pt x="69" y="18"/>
                    </a:lnTo>
                    <a:lnTo>
                      <a:pt x="68" y="18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6" y="19"/>
                    </a:lnTo>
                    <a:lnTo>
                      <a:pt x="66" y="18"/>
                    </a:lnTo>
                    <a:lnTo>
                      <a:pt x="67" y="18"/>
                    </a:lnTo>
                    <a:lnTo>
                      <a:pt x="68" y="18"/>
                    </a:lnTo>
                    <a:lnTo>
                      <a:pt x="69" y="18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3" y="16"/>
                    </a:lnTo>
                    <a:lnTo>
                      <a:pt x="75" y="16"/>
                    </a:lnTo>
                    <a:lnTo>
                      <a:pt x="75" y="15"/>
                    </a:lnTo>
                    <a:lnTo>
                      <a:pt x="72" y="15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3" y="12"/>
                    </a:lnTo>
                    <a:lnTo>
                      <a:pt x="73" y="11"/>
                    </a:lnTo>
                    <a:lnTo>
                      <a:pt x="73" y="10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6" y="0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9" y="3"/>
                    </a:lnTo>
                    <a:lnTo>
                      <a:pt x="80" y="4"/>
                    </a:lnTo>
                    <a:lnTo>
                      <a:pt x="81" y="5"/>
                    </a:lnTo>
                    <a:lnTo>
                      <a:pt x="82" y="7"/>
                    </a:lnTo>
                    <a:lnTo>
                      <a:pt x="83" y="9"/>
                    </a:lnTo>
                    <a:lnTo>
                      <a:pt x="83" y="10"/>
                    </a:lnTo>
                    <a:lnTo>
                      <a:pt x="83" y="11"/>
                    </a:lnTo>
                    <a:lnTo>
                      <a:pt x="84" y="12"/>
                    </a:lnTo>
                    <a:lnTo>
                      <a:pt x="85" y="13"/>
                    </a:lnTo>
                    <a:lnTo>
                      <a:pt x="87" y="14"/>
                    </a:lnTo>
                    <a:lnTo>
                      <a:pt x="90" y="16"/>
                    </a:lnTo>
                    <a:lnTo>
                      <a:pt x="96" y="19"/>
                    </a:lnTo>
                    <a:lnTo>
                      <a:pt x="98" y="19"/>
                    </a:lnTo>
                    <a:lnTo>
                      <a:pt x="100" y="20"/>
                    </a:lnTo>
                    <a:lnTo>
                      <a:pt x="101" y="21"/>
                    </a:lnTo>
                    <a:lnTo>
                      <a:pt x="103" y="23"/>
                    </a:lnTo>
                    <a:lnTo>
                      <a:pt x="104" y="24"/>
                    </a:lnTo>
                    <a:lnTo>
                      <a:pt x="106" y="25"/>
                    </a:lnTo>
                    <a:lnTo>
                      <a:pt x="107" y="27"/>
                    </a:lnTo>
                    <a:lnTo>
                      <a:pt x="109" y="29"/>
                    </a:lnTo>
                    <a:lnTo>
                      <a:pt x="109" y="30"/>
                    </a:lnTo>
                    <a:lnTo>
                      <a:pt x="110" y="31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10" y="35"/>
                    </a:lnTo>
                    <a:lnTo>
                      <a:pt x="111" y="36"/>
                    </a:lnTo>
                    <a:lnTo>
                      <a:pt x="111" y="38"/>
                    </a:lnTo>
                    <a:lnTo>
                      <a:pt x="111" y="39"/>
                    </a:lnTo>
                    <a:lnTo>
                      <a:pt x="111" y="42"/>
                    </a:lnTo>
                    <a:lnTo>
                      <a:pt x="110" y="44"/>
                    </a:lnTo>
                    <a:lnTo>
                      <a:pt x="110" y="47"/>
                    </a:lnTo>
                    <a:lnTo>
                      <a:pt x="109" y="50"/>
                    </a:lnTo>
                    <a:lnTo>
                      <a:pt x="108" y="53"/>
                    </a:lnTo>
                    <a:lnTo>
                      <a:pt x="107" y="56"/>
                    </a:lnTo>
                    <a:lnTo>
                      <a:pt x="106" y="59"/>
                    </a:lnTo>
                    <a:lnTo>
                      <a:pt x="104" y="61"/>
                    </a:lnTo>
                    <a:lnTo>
                      <a:pt x="103" y="64"/>
                    </a:lnTo>
                    <a:lnTo>
                      <a:pt x="101" y="67"/>
                    </a:lnTo>
                    <a:lnTo>
                      <a:pt x="99" y="70"/>
                    </a:lnTo>
                    <a:lnTo>
                      <a:pt x="97" y="72"/>
                    </a:lnTo>
                    <a:lnTo>
                      <a:pt x="95" y="75"/>
                    </a:lnTo>
                    <a:lnTo>
                      <a:pt x="93" y="77"/>
                    </a:lnTo>
                    <a:lnTo>
                      <a:pt x="91" y="80"/>
                    </a:lnTo>
                    <a:lnTo>
                      <a:pt x="88" y="82"/>
                    </a:lnTo>
                    <a:lnTo>
                      <a:pt x="86" y="84"/>
                    </a:lnTo>
                    <a:lnTo>
                      <a:pt x="84" y="86"/>
                    </a:lnTo>
                    <a:lnTo>
                      <a:pt x="81" y="88"/>
                    </a:lnTo>
                    <a:lnTo>
                      <a:pt x="78" y="90"/>
                    </a:lnTo>
                    <a:lnTo>
                      <a:pt x="76" y="91"/>
                    </a:lnTo>
                    <a:lnTo>
                      <a:pt x="73" y="93"/>
                    </a:lnTo>
                    <a:lnTo>
                      <a:pt x="71" y="94"/>
                    </a:lnTo>
                    <a:lnTo>
                      <a:pt x="68" y="95"/>
                    </a:lnTo>
                    <a:lnTo>
                      <a:pt x="65" y="96"/>
                    </a:lnTo>
                    <a:lnTo>
                      <a:pt x="63" y="96"/>
                    </a:lnTo>
                    <a:lnTo>
                      <a:pt x="60" y="97"/>
                    </a:lnTo>
                    <a:lnTo>
                      <a:pt x="57" y="97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41" name="Freeform 171"/>
              <p:cNvSpPr>
                <a:spLocks/>
              </p:cNvSpPr>
              <p:nvPr/>
            </p:nvSpPr>
            <p:spPr bwMode="auto">
              <a:xfrm>
                <a:off x="3894" y="2040"/>
                <a:ext cx="12" cy="6"/>
              </a:xfrm>
              <a:custGeom>
                <a:avLst/>
                <a:gdLst>
                  <a:gd name="T0" fmla="*/ 0 w 2"/>
                  <a:gd name="T1" fmla="*/ 2147483646 h 1"/>
                  <a:gd name="T2" fmla="*/ 0 w 2"/>
                  <a:gd name="T3" fmla="*/ 2147483646 h 1"/>
                  <a:gd name="T4" fmla="*/ 2147483646 w 2"/>
                  <a:gd name="T5" fmla="*/ 0 h 1"/>
                  <a:gd name="T6" fmla="*/ 2147483646 w 2"/>
                  <a:gd name="T7" fmla="*/ 0 h 1"/>
                  <a:gd name="T8" fmla="*/ 2147483646 w 2"/>
                  <a:gd name="T9" fmla="*/ 0 h 1"/>
                  <a:gd name="T10" fmla="*/ 2147483646 w 2"/>
                  <a:gd name="T11" fmla="*/ 0 h 1"/>
                  <a:gd name="T12" fmla="*/ 2147483646 w 2"/>
                  <a:gd name="T13" fmla="*/ 0 h 1"/>
                  <a:gd name="T14" fmla="*/ 2147483646 w 2"/>
                  <a:gd name="T15" fmla="*/ 0 h 1"/>
                  <a:gd name="T16" fmla="*/ 2147483646 w 2"/>
                  <a:gd name="T17" fmla="*/ 0 h 1"/>
                  <a:gd name="T18" fmla="*/ 2147483646 w 2"/>
                  <a:gd name="T19" fmla="*/ 2147483646 h 1"/>
                  <a:gd name="T20" fmla="*/ 2147483646 w 2"/>
                  <a:gd name="T21" fmla="*/ 2147483646 h 1"/>
                  <a:gd name="T22" fmla="*/ 0 w 2"/>
                  <a:gd name="T23" fmla="*/ 2147483646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1"/>
                  <a:gd name="T38" fmla="*/ 2 w 2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42" name="Freeform 172"/>
              <p:cNvSpPr>
                <a:spLocks/>
              </p:cNvSpPr>
              <p:nvPr/>
            </p:nvSpPr>
            <p:spPr bwMode="auto">
              <a:xfrm>
                <a:off x="3912" y="1986"/>
                <a:ext cx="66" cy="54"/>
              </a:xfrm>
              <a:custGeom>
                <a:avLst/>
                <a:gdLst>
                  <a:gd name="T0" fmla="*/ 0 w 11"/>
                  <a:gd name="T1" fmla="*/ 2147483646 h 9"/>
                  <a:gd name="T2" fmla="*/ 0 w 11"/>
                  <a:gd name="T3" fmla="*/ 2147483646 h 9"/>
                  <a:gd name="T4" fmla="*/ 0 w 11"/>
                  <a:gd name="T5" fmla="*/ 2147483646 h 9"/>
                  <a:gd name="T6" fmla="*/ 2147483646 w 11"/>
                  <a:gd name="T7" fmla="*/ 2147483646 h 9"/>
                  <a:gd name="T8" fmla="*/ 2147483646 w 11"/>
                  <a:gd name="T9" fmla="*/ 2147483646 h 9"/>
                  <a:gd name="T10" fmla="*/ 2147483646 w 11"/>
                  <a:gd name="T11" fmla="*/ 2147483646 h 9"/>
                  <a:gd name="T12" fmla="*/ 2147483646 w 11"/>
                  <a:gd name="T13" fmla="*/ 2147483646 h 9"/>
                  <a:gd name="T14" fmla="*/ 2147483646 w 11"/>
                  <a:gd name="T15" fmla="*/ 2147483646 h 9"/>
                  <a:gd name="T16" fmla="*/ 2147483646 w 11"/>
                  <a:gd name="T17" fmla="*/ 2147483646 h 9"/>
                  <a:gd name="T18" fmla="*/ 2147483646 w 11"/>
                  <a:gd name="T19" fmla="*/ 2147483646 h 9"/>
                  <a:gd name="T20" fmla="*/ 2147483646 w 11"/>
                  <a:gd name="T21" fmla="*/ 2147483646 h 9"/>
                  <a:gd name="T22" fmla="*/ 2147483646 w 11"/>
                  <a:gd name="T23" fmla="*/ 2147483646 h 9"/>
                  <a:gd name="T24" fmla="*/ 2147483646 w 11"/>
                  <a:gd name="T25" fmla="*/ 2147483646 h 9"/>
                  <a:gd name="T26" fmla="*/ 2147483646 w 11"/>
                  <a:gd name="T27" fmla="*/ 0 h 9"/>
                  <a:gd name="T28" fmla="*/ 2147483646 w 11"/>
                  <a:gd name="T29" fmla="*/ 0 h 9"/>
                  <a:gd name="T30" fmla="*/ 2147483646 w 11"/>
                  <a:gd name="T31" fmla="*/ 2147483646 h 9"/>
                  <a:gd name="T32" fmla="*/ 2147483646 w 11"/>
                  <a:gd name="T33" fmla="*/ 2147483646 h 9"/>
                  <a:gd name="T34" fmla="*/ 2147483646 w 11"/>
                  <a:gd name="T35" fmla="*/ 2147483646 h 9"/>
                  <a:gd name="T36" fmla="*/ 2147483646 w 11"/>
                  <a:gd name="T37" fmla="*/ 2147483646 h 9"/>
                  <a:gd name="T38" fmla="*/ 2147483646 w 11"/>
                  <a:gd name="T39" fmla="*/ 2147483646 h 9"/>
                  <a:gd name="T40" fmla="*/ 2147483646 w 11"/>
                  <a:gd name="T41" fmla="*/ 2147483646 h 9"/>
                  <a:gd name="T42" fmla="*/ 2147483646 w 11"/>
                  <a:gd name="T43" fmla="*/ 2147483646 h 9"/>
                  <a:gd name="T44" fmla="*/ 2147483646 w 11"/>
                  <a:gd name="T45" fmla="*/ 2147483646 h 9"/>
                  <a:gd name="T46" fmla="*/ 2147483646 w 11"/>
                  <a:gd name="T47" fmla="*/ 2147483646 h 9"/>
                  <a:gd name="T48" fmla="*/ 2147483646 w 11"/>
                  <a:gd name="T49" fmla="*/ 2147483646 h 9"/>
                  <a:gd name="T50" fmla="*/ 2147483646 w 11"/>
                  <a:gd name="T51" fmla="*/ 2147483646 h 9"/>
                  <a:gd name="T52" fmla="*/ 2147483646 w 11"/>
                  <a:gd name="T53" fmla="*/ 2147483646 h 9"/>
                  <a:gd name="T54" fmla="*/ 2147483646 w 11"/>
                  <a:gd name="T55" fmla="*/ 2147483646 h 9"/>
                  <a:gd name="T56" fmla="*/ 2147483646 w 11"/>
                  <a:gd name="T57" fmla="*/ 2147483646 h 9"/>
                  <a:gd name="T58" fmla="*/ 2147483646 w 11"/>
                  <a:gd name="T59" fmla="*/ 2147483646 h 9"/>
                  <a:gd name="T60" fmla="*/ 0 w 11"/>
                  <a:gd name="T61" fmla="*/ 2147483646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"/>
                  <a:gd name="T94" fmla="*/ 0 h 9"/>
                  <a:gd name="T95" fmla="*/ 11 w 11"/>
                  <a:gd name="T96" fmla="*/ 9 h 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43" name="Freeform 173"/>
              <p:cNvSpPr>
                <a:spLocks/>
              </p:cNvSpPr>
              <p:nvPr/>
            </p:nvSpPr>
            <p:spPr bwMode="auto">
              <a:xfrm>
                <a:off x="4734" y="1752"/>
                <a:ext cx="102" cy="186"/>
              </a:xfrm>
              <a:custGeom>
                <a:avLst/>
                <a:gdLst>
                  <a:gd name="T0" fmla="*/ 2147483646 w 17"/>
                  <a:gd name="T1" fmla="*/ 2147483646 h 31"/>
                  <a:gd name="T2" fmla="*/ 0 w 17"/>
                  <a:gd name="T3" fmla="*/ 2147483646 h 31"/>
                  <a:gd name="T4" fmla="*/ 2147483646 w 17"/>
                  <a:gd name="T5" fmla="*/ 2147483646 h 31"/>
                  <a:gd name="T6" fmla="*/ 2147483646 w 17"/>
                  <a:gd name="T7" fmla="*/ 2147483646 h 31"/>
                  <a:gd name="T8" fmla="*/ 2147483646 w 17"/>
                  <a:gd name="T9" fmla="*/ 2147483646 h 31"/>
                  <a:gd name="T10" fmla="*/ 2147483646 w 17"/>
                  <a:gd name="T11" fmla="*/ 2147483646 h 31"/>
                  <a:gd name="T12" fmla="*/ 2147483646 w 17"/>
                  <a:gd name="T13" fmla="*/ 2147483646 h 31"/>
                  <a:gd name="T14" fmla="*/ 2147483646 w 17"/>
                  <a:gd name="T15" fmla="*/ 2147483646 h 31"/>
                  <a:gd name="T16" fmla="*/ 2147483646 w 17"/>
                  <a:gd name="T17" fmla="*/ 2147483646 h 31"/>
                  <a:gd name="T18" fmla="*/ 2147483646 w 17"/>
                  <a:gd name="T19" fmla="*/ 2147483646 h 31"/>
                  <a:gd name="T20" fmla="*/ 2147483646 w 17"/>
                  <a:gd name="T21" fmla="*/ 2147483646 h 31"/>
                  <a:gd name="T22" fmla="*/ 2147483646 w 17"/>
                  <a:gd name="T23" fmla="*/ 2147483646 h 31"/>
                  <a:gd name="T24" fmla="*/ 2147483646 w 17"/>
                  <a:gd name="T25" fmla="*/ 2147483646 h 31"/>
                  <a:gd name="T26" fmla="*/ 2147483646 w 17"/>
                  <a:gd name="T27" fmla="*/ 2147483646 h 31"/>
                  <a:gd name="T28" fmla="*/ 2147483646 w 17"/>
                  <a:gd name="T29" fmla="*/ 2147483646 h 31"/>
                  <a:gd name="T30" fmla="*/ 2147483646 w 17"/>
                  <a:gd name="T31" fmla="*/ 2147483646 h 31"/>
                  <a:gd name="T32" fmla="*/ 2147483646 w 17"/>
                  <a:gd name="T33" fmla="*/ 2147483646 h 31"/>
                  <a:gd name="T34" fmla="*/ 2147483646 w 17"/>
                  <a:gd name="T35" fmla="*/ 2147483646 h 31"/>
                  <a:gd name="T36" fmla="*/ 2147483646 w 17"/>
                  <a:gd name="T37" fmla="*/ 2147483646 h 31"/>
                  <a:gd name="T38" fmla="*/ 2147483646 w 17"/>
                  <a:gd name="T39" fmla="*/ 2147483646 h 31"/>
                  <a:gd name="T40" fmla="*/ 2147483646 w 17"/>
                  <a:gd name="T41" fmla="*/ 2147483646 h 31"/>
                  <a:gd name="T42" fmla="*/ 2147483646 w 17"/>
                  <a:gd name="T43" fmla="*/ 2147483646 h 31"/>
                  <a:gd name="T44" fmla="*/ 2147483646 w 17"/>
                  <a:gd name="T45" fmla="*/ 2147483646 h 31"/>
                  <a:gd name="T46" fmla="*/ 2147483646 w 17"/>
                  <a:gd name="T47" fmla="*/ 2147483646 h 31"/>
                  <a:gd name="T48" fmla="*/ 2147483646 w 17"/>
                  <a:gd name="T49" fmla="*/ 0 h 31"/>
                  <a:gd name="T50" fmla="*/ 2147483646 w 17"/>
                  <a:gd name="T51" fmla="*/ 2147483646 h 31"/>
                  <a:gd name="T52" fmla="*/ 2147483646 w 17"/>
                  <a:gd name="T53" fmla="*/ 2147483646 h 31"/>
                  <a:gd name="T54" fmla="*/ 2147483646 w 17"/>
                  <a:gd name="T55" fmla="*/ 2147483646 h 31"/>
                  <a:gd name="T56" fmla="*/ 2147483646 w 17"/>
                  <a:gd name="T57" fmla="*/ 2147483646 h 31"/>
                  <a:gd name="T58" fmla="*/ 2147483646 w 17"/>
                  <a:gd name="T59" fmla="*/ 2147483646 h 31"/>
                  <a:gd name="T60" fmla="*/ 2147483646 w 17"/>
                  <a:gd name="T61" fmla="*/ 2147483646 h 31"/>
                  <a:gd name="T62" fmla="*/ 2147483646 w 17"/>
                  <a:gd name="T63" fmla="*/ 2147483646 h 31"/>
                  <a:gd name="T64" fmla="*/ 2147483646 w 17"/>
                  <a:gd name="T65" fmla="*/ 2147483646 h 31"/>
                  <a:gd name="T66" fmla="*/ 2147483646 w 17"/>
                  <a:gd name="T67" fmla="*/ 2147483646 h 31"/>
                  <a:gd name="T68" fmla="*/ 2147483646 w 17"/>
                  <a:gd name="T69" fmla="*/ 2147483646 h 31"/>
                  <a:gd name="T70" fmla="*/ 2147483646 w 17"/>
                  <a:gd name="T71" fmla="*/ 2147483646 h 31"/>
                  <a:gd name="T72" fmla="*/ 2147483646 w 17"/>
                  <a:gd name="T73" fmla="*/ 2147483646 h 31"/>
                  <a:gd name="T74" fmla="*/ 2147483646 w 17"/>
                  <a:gd name="T75" fmla="*/ 2147483646 h 31"/>
                  <a:gd name="T76" fmla="*/ 2147483646 w 17"/>
                  <a:gd name="T77" fmla="*/ 2147483646 h 31"/>
                  <a:gd name="T78" fmla="*/ 2147483646 w 17"/>
                  <a:gd name="T79" fmla="*/ 2147483646 h 31"/>
                  <a:gd name="T80" fmla="*/ 2147483646 w 17"/>
                  <a:gd name="T81" fmla="*/ 2147483646 h 31"/>
                  <a:gd name="T82" fmla="*/ 2147483646 w 17"/>
                  <a:gd name="T83" fmla="*/ 2147483646 h 31"/>
                  <a:gd name="T84" fmla="*/ 2147483646 w 17"/>
                  <a:gd name="T85" fmla="*/ 2147483646 h 31"/>
                  <a:gd name="T86" fmla="*/ 2147483646 w 17"/>
                  <a:gd name="T87" fmla="*/ 2147483646 h 31"/>
                  <a:gd name="T88" fmla="*/ 2147483646 w 17"/>
                  <a:gd name="T89" fmla="*/ 2147483646 h 31"/>
                  <a:gd name="T90" fmla="*/ 2147483646 w 17"/>
                  <a:gd name="T91" fmla="*/ 2147483646 h 31"/>
                  <a:gd name="T92" fmla="*/ 2147483646 w 17"/>
                  <a:gd name="T93" fmla="*/ 2147483646 h 31"/>
                  <a:gd name="T94" fmla="*/ 2147483646 w 17"/>
                  <a:gd name="T95" fmla="*/ 2147483646 h 31"/>
                  <a:gd name="T96" fmla="*/ 2147483646 w 17"/>
                  <a:gd name="T97" fmla="*/ 2147483646 h 31"/>
                  <a:gd name="T98" fmla="*/ 2147483646 w 17"/>
                  <a:gd name="T99" fmla="*/ 2147483646 h 31"/>
                  <a:gd name="T100" fmla="*/ 2147483646 w 17"/>
                  <a:gd name="T101" fmla="*/ 2147483646 h 31"/>
                  <a:gd name="T102" fmla="*/ 2147483646 w 17"/>
                  <a:gd name="T103" fmla="*/ 2147483646 h 31"/>
                  <a:gd name="T104" fmla="*/ 2147483646 w 17"/>
                  <a:gd name="T105" fmla="*/ 2147483646 h 3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"/>
                  <a:gd name="T160" fmla="*/ 0 h 31"/>
                  <a:gd name="T161" fmla="*/ 17 w 17"/>
                  <a:gd name="T162" fmla="*/ 31 h 3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" h="31">
                    <a:moveTo>
                      <a:pt x="2" y="31"/>
                    </a:moveTo>
                    <a:lnTo>
                      <a:pt x="1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4" y="23"/>
                    </a:lnTo>
                    <a:lnTo>
                      <a:pt x="5" y="21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4" y="16"/>
                    </a:lnTo>
                    <a:lnTo>
                      <a:pt x="13" y="18"/>
                    </a:lnTo>
                    <a:lnTo>
                      <a:pt x="12" y="21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6" y="28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8" y="24"/>
                    </a:lnTo>
                    <a:lnTo>
                      <a:pt x="9" y="23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9" y="22"/>
                    </a:lnTo>
                    <a:lnTo>
                      <a:pt x="8" y="23"/>
                    </a:lnTo>
                    <a:lnTo>
                      <a:pt x="7" y="25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44" name="Freeform 174"/>
              <p:cNvSpPr>
                <a:spLocks/>
              </p:cNvSpPr>
              <p:nvPr/>
            </p:nvSpPr>
            <p:spPr bwMode="auto">
              <a:xfrm>
                <a:off x="4800" y="1008"/>
                <a:ext cx="636" cy="906"/>
              </a:xfrm>
              <a:custGeom>
                <a:avLst/>
                <a:gdLst>
                  <a:gd name="T0" fmla="*/ 2147483646 w 106"/>
                  <a:gd name="T1" fmla="*/ 2147483646 h 151"/>
                  <a:gd name="T2" fmla="*/ 2147483646 w 106"/>
                  <a:gd name="T3" fmla="*/ 2147483646 h 151"/>
                  <a:gd name="T4" fmla="*/ 2147483646 w 106"/>
                  <a:gd name="T5" fmla="*/ 2147483646 h 151"/>
                  <a:gd name="T6" fmla="*/ 2147483646 w 106"/>
                  <a:gd name="T7" fmla="*/ 2147483646 h 151"/>
                  <a:gd name="T8" fmla="*/ 2147483646 w 106"/>
                  <a:gd name="T9" fmla="*/ 2147483646 h 151"/>
                  <a:gd name="T10" fmla="*/ 2147483646 w 106"/>
                  <a:gd name="T11" fmla="*/ 2147483646 h 151"/>
                  <a:gd name="T12" fmla="*/ 2147483646 w 106"/>
                  <a:gd name="T13" fmla="*/ 2147483646 h 151"/>
                  <a:gd name="T14" fmla="*/ 2147483646 w 106"/>
                  <a:gd name="T15" fmla="*/ 0 h 151"/>
                  <a:gd name="T16" fmla="*/ 2147483646 w 106"/>
                  <a:gd name="T17" fmla="*/ 2147483646 h 151"/>
                  <a:gd name="T18" fmla="*/ 2147483646 w 106"/>
                  <a:gd name="T19" fmla="*/ 2147483646 h 151"/>
                  <a:gd name="T20" fmla="*/ 2147483646 w 106"/>
                  <a:gd name="T21" fmla="*/ 2147483646 h 151"/>
                  <a:gd name="T22" fmla="*/ 2147483646 w 106"/>
                  <a:gd name="T23" fmla="*/ 2147483646 h 151"/>
                  <a:gd name="T24" fmla="*/ 2147483646 w 106"/>
                  <a:gd name="T25" fmla="*/ 2147483646 h 151"/>
                  <a:gd name="T26" fmla="*/ 2147483646 w 106"/>
                  <a:gd name="T27" fmla="*/ 2147483646 h 151"/>
                  <a:gd name="T28" fmla="*/ 2147483646 w 106"/>
                  <a:gd name="T29" fmla="*/ 2147483646 h 151"/>
                  <a:gd name="T30" fmla="*/ 2147483646 w 106"/>
                  <a:gd name="T31" fmla="*/ 2147483646 h 151"/>
                  <a:gd name="T32" fmla="*/ 2147483646 w 106"/>
                  <a:gd name="T33" fmla="*/ 2147483646 h 151"/>
                  <a:gd name="T34" fmla="*/ 2147483646 w 106"/>
                  <a:gd name="T35" fmla="*/ 2147483646 h 151"/>
                  <a:gd name="T36" fmla="*/ 2147483646 w 106"/>
                  <a:gd name="T37" fmla="*/ 2147483646 h 151"/>
                  <a:gd name="T38" fmla="*/ 2147483646 w 106"/>
                  <a:gd name="T39" fmla="*/ 2147483646 h 151"/>
                  <a:gd name="T40" fmla="*/ 2147483646 w 106"/>
                  <a:gd name="T41" fmla="*/ 2147483646 h 151"/>
                  <a:gd name="T42" fmla="*/ 2147483646 w 106"/>
                  <a:gd name="T43" fmla="*/ 2147483646 h 151"/>
                  <a:gd name="T44" fmla="*/ 2147483646 w 106"/>
                  <a:gd name="T45" fmla="*/ 2147483646 h 151"/>
                  <a:gd name="T46" fmla="*/ 2147483646 w 106"/>
                  <a:gd name="T47" fmla="*/ 2147483646 h 151"/>
                  <a:gd name="T48" fmla="*/ 2147483646 w 106"/>
                  <a:gd name="T49" fmla="*/ 2147483646 h 151"/>
                  <a:gd name="T50" fmla="*/ 2147483646 w 106"/>
                  <a:gd name="T51" fmla="*/ 2147483646 h 151"/>
                  <a:gd name="T52" fmla="*/ 2147483646 w 106"/>
                  <a:gd name="T53" fmla="*/ 2147483646 h 151"/>
                  <a:gd name="T54" fmla="*/ 2147483646 w 106"/>
                  <a:gd name="T55" fmla="*/ 2147483646 h 151"/>
                  <a:gd name="T56" fmla="*/ 2147483646 w 106"/>
                  <a:gd name="T57" fmla="*/ 2147483646 h 151"/>
                  <a:gd name="T58" fmla="*/ 2147483646 w 106"/>
                  <a:gd name="T59" fmla="*/ 2147483646 h 151"/>
                  <a:gd name="T60" fmla="*/ 2147483646 w 106"/>
                  <a:gd name="T61" fmla="*/ 2147483646 h 151"/>
                  <a:gd name="T62" fmla="*/ 2147483646 w 106"/>
                  <a:gd name="T63" fmla="*/ 2147483646 h 151"/>
                  <a:gd name="T64" fmla="*/ 2147483646 w 106"/>
                  <a:gd name="T65" fmla="*/ 2147483646 h 151"/>
                  <a:gd name="T66" fmla="*/ 2147483646 w 106"/>
                  <a:gd name="T67" fmla="*/ 2147483646 h 151"/>
                  <a:gd name="T68" fmla="*/ 2147483646 w 106"/>
                  <a:gd name="T69" fmla="*/ 2147483646 h 151"/>
                  <a:gd name="T70" fmla="*/ 2147483646 w 106"/>
                  <a:gd name="T71" fmla="*/ 2147483646 h 151"/>
                  <a:gd name="T72" fmla="*/ 2147483646 w 106"/>
                  <a:gd name="T73" fmla="*/ 2147483646 h 151"/>
                  <a:gd name="T74" fmla="*/ 2147483646 w 106"/>
                  <a:gd name="T75" fmla="*/ 2147483646 h 151"/>
                  <a:gd name="T76" fmla="*/ 2147483646 w 106"/>
                  <a:gd name="T77" fmla="*/ 2147483646 h 151"/>
                  <a:gd name="T78" fmla="*/ 2147483646 w 106"/>
                  <a:gd name="T79" fmla="*/ 2147483646 h 151"/>
                  <a:gd name="T80" fmla="*/ 2147483646 w 106"/>
                  <a:gd name="T81" fmla="*/ 2147483646 h 151"/>
                  <a:gd name="T82" fmla="*/ 2147483646 w 106"/>
                  <a:gd name="T83" fmla="*/ 2147483646 h 151"/>
                  <a:gd name="T84" fmla="*/ 2147483646 w 106"/>
                  <a:gd name="T85" fmla="*/ 2147483646 h 151"/>
                  <a:gd name="T86" fmla="*/ 2147483646 w 106"/>
                  <a:gd name="T87" fmla="*/ 2147483646 h 151"/>
                  <a:gd name="T88" fmla="*/ 2147483646 w 106"/>
                  <a:gd name="T89" fmla="*/ 2147483646 h 151"/>
                  <a:gd name="T90" fmla="*/ 2147483646 w 106"/>
                  <a:gd name="T91" fmla="*/ 2147483646 h 151"/>
                  <a:gd name="T92" fmla="*/ 2147483646 w 106"/>
                  <a:gd name="T93" fmla="*/ 2147483646 h 151"/>
                  <a:gd name="T94" fmla="*/ 2147483646 w 106"/>
                  <a:gd name="T95" fmla="*/ 2147483646 h 151"/>
                  <a:gd name="T96" fmla="*/ 2147483646 w 106"/>
                  <a:gd name="T97" fmla="*/ 2147483646 h 151"/>
                  <a:gd name="T98" fmla="*/ 2147483646 w 106"/>
                  <a:gd name="T99" fmla="*/ 2147483646 h 151"/>
                  <a:gd name="T100" fmla="*/ 2147483646 w 106"/>
                  <a:gd name="T101" fmla="*/ 2147483646 h 151"/>
                  <a:gd name="T102" fmla="*/ 2147483646 w 106"/>
                  <a:gd name="T103" fmla="*/ 2147483646 h 151"/>
                  <a:gd name="T104" fmla="*/ 2147483646 w 106"/>
                  <a:gd name="T105" fmla="*/ 2147483646 h 151"/>
                  <a:gd name="T106" fmla="*/ 2147483646 w 106"/>
                  <a:gd name="T107" fmla="*/ 2147483646 h 151"/>
                  <a:gd name="T108" fmla="*/ 2147483646 w 106"/>
                  <a:gd name="T109" fmla="*/ 2147483646 h 151"/>
                  <a:gd name="T110" fmla="*/ 2147483646 w 106"/>
                  <a:gd name="T111" fmla="*/ 2147483646 h 151"/>
                  <a:gd name="T112" fmla="*/ 2147483646 w 106"/>
                  <a:gd name="T113" fmla="*/ 2147483646 h 151"/>
                  <a:gd name="T114" fmla="*/ 2147483646 w 106"/>
                  <a:gd name="T115" fmla="*/ 2147483646 h 151"/>
                  <a:gd name="T116" fmla="*/ 2147483646 w 106"/>
                  <a:gd name="T117" fmla="*/ 2147483646 h 151"/>
                  <a:gd name="T118" fmla="*/ 2147483646 w 106"/>
                  <a:gd name="T119" fmla="*/ 2147483646 h 1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6"/>
                  <a:gd name="T181" fmla="*/ 0 h 151"/>
                  <a:gd name="T182" fmla="*/ 106 w 106"/>
                  <a:gd name="T183" fmla="*/ 151 h 15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6" h="151">
                    <a:moveTo>
                      <a:pt x="3" y="151"/>
                    </a:moveTo>
                    <a:lnTo>
                      <a:pt x="2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1" y="150"/>
                    </a:lnTo>
                    <a:lnTo>
                      <a:pt x="1" y="149"/>
                    </a:lnTo>
                    <a:lnTo>
                      <a:pt x="2" y="148"/>
                    </a:lnTo>
                    <a:lnTo>
                      <a:pt x="3" y="146"/>
                    </a:lnTo>
                    <a:lnTo>
                      <a:pt x="3" y="145"/>
                    </a:lnTo>
                    <a:lnTo>
                      <a:pt x="4" y="144"/>
                    </a:lnTo>
                    <a:lnTo>
                      <a:pt x="5" y="143"/>
                    </a:lnTo>
                    <a:lnTo>
                      <a:pt x="6" y="143"/>
                    </a:lnTo>
                    <a:lnTo>
                      <a:pt x="6" y="141"/>
                    </a:lnTo>
                    <a:lnTo>
                      <a:pt x="7" y="139"/>
                    </a:lnTo>
                    <a:lnTo>
                      <a:pt x="8" y="137"/>
                    </a:lnTo>
                    <a:lnTo>
                      <a:pt x="9" y="134"/>
                    </a:lnTo>
                    <a:lnTo>
                      <a:pt x="9" y="132"/>
                    </a:lnTo>
                    <a:lnTo>
                      <a:pt x="10" y="130"/>
                    </a:lnTo>
                    <a:lnTo>
                      <a:pt x="11" y="127"/>
                    </a:lnTo>
                    <a:lnTo>
                      <a:pt x="11" y="125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3" y="114"/>
                    </a:lnTo>
                    <a:lnTo>
                      <a:pt x="14" y="109"/>
                    </a:lnTo>
                    <a:lnTo>
                      <a:pt x="15" y="103"/>
                    </a:lnTo>
                    <a:lnTo>
                      <a:pt x="16" y="98"/>
                    </a:lnTo>
                    <a:lnTo>
                      <a:pt x="16" y="92"/>
                    </a:lnTo>
                    <a:lnTo>
                      <a:pt x="17" y="86"/>
                    </a:lnTo>
                    <a:lnTo>
                      <a:pt x="19" y="74"/>
                    </a:lnTo>
                    <a:lnTo>
                      <a:pt x="20" y="68"/>
                    </a:lnTo>
                    <a:lnTo>
                      <a:pt x="21" y="62"/>
                    </a:lnTo>
                    <a:lnTo>
                      <a:pt x="22" y="56"/>
                    </a:lnTo>
                    <a:lnTo>
                      <a:pt x="23" y="51"/>
                    </a:lnTo>
                    <a:lnTo>
                      <a:pt x="24" y="45"/>
                    </a:lnTo>
                    <a:lnTo>
                      <a:pt x="25" y="42"/>
                    </a:lnTo>
                    <a:lnTo>
                      <a:pt x="26" y="40"/>
                    </a:lnTo>
                    <a:lnTo>
                      <a:pt x="27" y="37"/>
                    </a:lnTo>
                    <a:lnTo>
                      <a:pt x="28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7"/>
                    </a:lnTo>
                    <a:lnTo>
                      <a:pt x="32" y="25"/>
                    </a:lnTo>
                    <a:lnTo>
                      <a:pt x="34" y="23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8" y="17"/>
                    </a:lnTo>
                    <a:lnTo>
                      <a:pt x="39" y="15"/>
                    </a:lnTo>
                    <a:lnTo>
                      <a:pt x="41" y="13"/>
                    </a:lnTo>
                    <a:lnTo>
                      <a:pt x="43" y="12"/>
                    </a:lnTo>
                    <a:lnTo>
                      <a:pt x="45" y="10"/>
                    </a:lnTo>
                    <a:lnTo>
                      <a:pt x="47" y="9"/>
                    </a:lnTo>
                    <a:lnTo>
                      <a:pt x="49" y="7"/>
                    </a:lnTo>
                    <a:lnTo>
                      <a:pt x="51" y="6"/>
                    </a:lnTo>
                    <a:lnTo>
                      <a:pt x="53" y="5"/>
                    </a:lnTo>
                    <a:lnTo>
                      <a:pt x="55" y="4"/>
                    </a:lnTo>
                    <a:lnTo>
                      <a:pt x="58" y="3"/>
                    </a:lnTo>
                    <a:lnTo>
                      <a:pt x="60" y="2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69" y="1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9" y="1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6" y="3"/>
                    </a:lnTo>
                    <a:lnTo>
                      <a:pt x="87" y="4"/>
                    </a:lnTo>
                    <a:lnTo>
                      <a:pt x="89" y="5"/>
                    </a:lnTo>
                    <a:lnTo>
                      <a:pt x="91" y="6"/>
                    </a:lnTo>
                    <a:lnTo>
                      <a:pt x="92" y="7"/>
                    </a:lnTo>
                    <a:lnTo>
                      <a:pt x="94" y="8"/>
                    </a:lnTo>
                    <a:lnTo>
                      <a:pt x="95" y="9"/>
                    </a:lnTo>
                    <a:lnTo>
                      <a:pt x="96" y="11"/>
                    </a:lnTo>
                    <a:lnTo>
                      <a:pt x="97" y="12"/>
                    </a:lnTo>
                    <a:lnTo>
                      <a:pt x="98" y="13"/>
                    </a:lnTo>
                    <a:lnTo>
                      <a:pt x="99" y="15"/>
                    </a:lnTo>
                    <a:lnTo>
                      <a:pt x="100" y="16"/>
                    </a:lnTo>
                    <a:lnTo>
                      <a:pt x="101" y="18"/>
                    </a:lnTo>
                    <a:lnTo>
                      <a:pt x="102" y="20"/>
                    </a:lnTo>
                    <a:lnTo>
                      <a:pt x="103" y="22"/>
                    </a:lnTo>
                    <a:lnTo>
                      <a:pt x="103" y="23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4" y="29"/>
                    </a:lnTo>
                    <a:lnTo>
                      <a:pt x="105" y="31"/>
                    </a:lnTo>
                    <a:lnTo>
                      <a:pt x="105" y="33"/>
                    </a:lnTo>
                    <a:lnTo>
                      <a:pt x="105" y="35"/>
                    </a:lnTo>
                    <a:lnTo>
                      <a:pt x="106" y="39"/>
                    </a:lnTo>
                    <a:lnTo>
                      <a:pt x="106" y="44"/>
                    </a:lnTo>
                    <a:lnTo>
                      <a:pt x="106" y="48"/>
                    </a:lnTo>
                    <a:lnTo>
                      <a:pt x="105" y="51"/>
                    </a:lnTo>
                    <a:lnTo>
                      <a:pt x="105" y="54"/>
                    </a:lnTo>
                    <a:lnTo>
                      <a:pt x="104" y="57"/>
                    </a:lnTo>
                    <a:lnTo>
                      <a:pt x="103" y="60"/>
                    </a:lnTo>
                    <a:lnTo>
                      <a:pt x="103" y="62"/>
                    </a:lnTo>
                    <a:lnTo>
                      <a:pt x="101" y="65"/>
                    </a:lnTo>
                    <a:lnTo>
                      <a:pt x="100" y="68"/>
                    </a:lnTo>
                    <a:lnTo>
                      <a:pt x="99" y="70"/>
                    </a:lnTo>
                    <a:lnTo>
                      <a:pt x="98" y="73"/>
                    </a:lnTo>
                    <a:lnTo>
                      <a:pt x="97" y="75"/>
                    </a:lnTo>
                    <a:lnTo>
                      <a:pt x="95" y="78"/>
                    </a:lnTo>
                    <a:lnTo>
                      <a:pt x="94" y="80"/>
                    </a:lnTo>
                    <a:lnTo>
                      <a:pt x="91" y="85"/>
                    </a:lnTo>
                    <a:lnTo>
                      <a:pt x="87" y="90"/>
                    </a:lnTo>
                    <a:lnTo>
                      <a:pt x="85" y="93"/>
                    </a:lnTo>
                    <a:lnTo>
                      <a:pt x="82" y="95"/>
                    </a:lnTo>
                    <a:lnTo>
                      <a:pt x="79" y="98"/>
                    </a:lnTo>
                    <a:lnTo>
                      <a:pt x="76" y="100"/>
                    </a:lnTo>
                    <a:lnTo>
                      <a:pt x="74" y="102"/>
                    </a:lnTo>
                    <a:lnTo>
                      <a:pt x="71" y="104"/>
                    </a:lnTo>
                    <a:lnTo>
                      <a:pt x="68" y="106"/>
                    </a:lnTo>
                    <a:lnTo>
                      <a:pt x="65" y="108"/>
                    </a:lnTo>
                    <a:lnTo>
                      <a:pt x="59" y="112"/>
                    </a:lnTo>
                    <a:lnTo>
                      <a:pt x="53" y="115"/>
                    </a:lnTo>
                    <a:lnTo>
                      <a:pt x="50" y="117"/>
                    </a:lnTo>
                    <a:lnTo>
                      <a:pt x="47" y="119"/>
                    </a:lnTo>
                    <a:lnTo>
                      <a:pt x="44" y="121"/>
                    </a:lnTo>
                    <a:lnTo>
                      <a:pt x="41" y="123"/>
                    </a:lnTo>
                    <a:lnTo>
                      <a:pt x="41" y="124"/>
                    </a:lnTo>
                    <a:lnTo>
                      <a:pt x="40" y="125"/>
                    </a:lnTo>
                    <a:lnTo>
                      <a:pt x="39" y="125"/>
                    </a:lnTo>
                    <a:lnTo>
                      <a:pt x="38" y="127"/>
                    </a:lnTo>
                    <a:lnTo>
                      <a:pt x="37" y="128"/>
                    </a:lnTo>
                    <a:lnTo>
                      <a:pt x="37" y="129"/>
                    </a:lnTo>
                    <a:lnTo>
                      <a:pt x="37" y="130"/>
                    </a:lnTo>
                    <a:lnTo>
                      <a:pt x="38" y="130"/>
                    </a:lnTo>
                    <a:lnTo>
                      <a:pt x="39" y="130"/>
                    </a:lnTo>
                    <a:lnTo>
                      <a:pt x="40" y="129"/>
                    </a:lnTo>
                    <a:lnTo>
                      <a:pt x="41" y="128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3" y="126"/>
                    </a:lnTo>
                    <a:lnTo>
                      <a:pt x="45" y="126"/>
                    </a:lnTo>
                    <a:lnTo>
                      <a:pt x="46" y="125"/>
                    </a:lnTo>
                    <a:lnTo>
                      <a:pt x="47" y="124"/>
                    </a:lnTo>
                    <a:lnTo>
                      <a:pt x="50" y="123"/>
                    </a:lnTo>
                    <a:lnTo>
                      <a:pt x="52" y="122"/>
                    </a:lnTo>
                    <a:lnTo>
                      <a:pt x="55" y="121"/>
                    </a:lnTo>
                    <a:lnTo>
                      <a:pt x="57" y="121"/>
                    </a:lnTo>
                    <a:lnTo>
                      <a:pt x="58" y="120"/>
                    </a:lnTo>
                    <a:lnTo>
                      <a:pt x="59" y="120"/>
                    </a:lnTo>
                    <a:lnTo>
                      <a:pt x="61" y="120"/>
                    </a:lnTo>
                    <a:lnTo>
                      <a:pt x="62" y="120"/>
                    </a:lnTo>
                    <a:lnTo>
                      <a:pt x="63" y="120"/>
                    </a:lnTo>
                    <a:lnTo>
                      <a:pt x="65" y="120"/>
                    </a:lnTo>
                    <a:lnTo>
                      <a:pt x="66" y="121"/>
                    </a:lnTo>
                    <a:lnTo>
                      <a:pt x="67" y="121"/>
                    </a:lnTo>
                    <a:lnTo>
                      <a:pt x="68" y="122"/>
                    </a:lnTo>
                    <a:lnTo>
                      <a:pt x="69" y="122"/>
                    </a:lnTo>
                    <a:lnTo>
                      <a:pt x="70" y="123"/>
                    </a:lnTo>
                    <a:lnTo>
                      <a:pt x="70" y="124"/>
                    </a:lnTo>
                    <a:lnTo>
                      <a:pt x="71" y="125"/>
                    </a:lnTo>
                    <a:lnTo>
                      <a:pt x="72" y="126"/>
                    </a:lnTo>
                    <a:lnTo>
                      <a:pt x="72" y="127"/>
                    </a:lnTo>
                    <a:lnTo>
                      <a:pt x="72" y="129"/>
                    </a:lnTo>
                    <a:lnTo>
                      <a:pt x="73" y="130"/>
                    </a:lnTo>
                    <a:lnTo>
                      <a:pt x="72" y="132"/>
                    </a:lnTo>
                    <a:lnTo>
                      <a:pt x="72" y="133"/>
                    </a:lnTo>
                    <a:lnTo>
                      <a:pt x="71" y="134"/>
                    </a:lnTo>
                    <a:lnTo>
                      <a:pt x="70" y="135"/>
                    </a:lnTo>
                    <a:lnTo>
                      <a:pt x="70" y="136"/>
                    </a:lnTo>
                    <a:lnTo>
                      <a:pt x="69" y="137"/>
                    </a:lnTo>
                    <a:lnTo>
                      <a:pt x="68" y="138"/>
                    </a:lnTo>
                    <a:lnTo>
                      <a:pt x="67" y="139"/>
                    </a:lnTo>
                    <a:lnTo>
                      <a:pt x="66" y="139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3" y="140"/>
                    </a:lnTo>
                    <a:lnTo>
                      <a:pt x="60" y="141"/>
                    </a:lnTo>
                    <a:lnTo>
                      <a:pt x="58" y="141"/>
                    </a:lnTo>
                    <a:lnTo>
                      <a:pt x="56" y="141"/>
                    </a:lnTo>
                    <a:lnTo>
                      <a:pt x="53" y="141"/>
                    </a:lnTo>
                    <a:lnTo>
                      <a:pt x="51" y="141"/>
                    </a:lnTo>
                    <a:lnTo>
                      <a:pt x="49" y="141"/>
                    </a:lnTo>
                    <a:lnTo>
                      <a:pt x="48" y="142"/>
                    </a:lnTo>
                    <a:lnTo>
                      <a:pt x="47" y="142"/>
                    </a:lnTo>
                    <a:lnTo>
                      <a:pt x="46" y="142"/>
                    </a:lnTo>
                    <a:lnTo>
                      <a:pt x="45" y="143"/>
                    </a:lnTo>
                    <a:lnTo>
                      <a:pt x="44" y="143"/>
                    </a:lnTo>
                    <a:lnTo>
                      <a:pt x="43" y="144"/>
                    </a:lnTo>
                    <a:lnTo>
                      <a:pt x="42" y="145"/>
                    </a:lnTo>
                    <a:lnTo>
                      <a:pt x="41" y="145"/>
                    </a:lnTo>
                    <a:lnTo>
                      <a:pt x="40" y="145"/>
                    </a:lnTo>
                    <a:lnTo>
                      <a:pt x="39" y="145"/>
                    </a:lnTo>
                    <a:lnTo>
                      <a:pt x="38" y="145"/>
                    </a:lnTo>
                    <a:lnTo>
                      <a:pt x="37" y="145"/>
                    </a:lnTo>
                    <a:lnTo>
                      <a:pt x="36" y="145"/>
                    </a:lnTo>
                    <a:lnTo>
                      <a:pt x="36" y="144"/>
                    </a:lnTo>
                    <a:lnTo>
                      <a:pt x="37" y="144"/>
                    </a:lnTo>
                    <a:lnTo>
                      <a:pt x="38" y="143"/>
                    </a:lnTo>
                    <a:lnTo>
                      <a:pt x="39" y="143"/>
                    </a:lnTo>
                    <a:lnTo>
                      <a:pt x="40" y="142"/>
                    </a:lnTo>
                    <a:lnTo>
                      <a:pt x="42" y="141"/>
                    </a:lnTo>
                    <a:lnTo>
                      <a:pt x="44" y="140"/>
                    </a:lnTo>
                    <a:lnTo>
                      <a:pt x="45" y="139"/>
                    </a:lnTo>
                    <a:lnTo>
                      <a:pt x="45" y="138"/>
                    </a:lnTo>
                    <a:lnTo>
                      <a:pt x="46" y="138"/>
                    </a:lnTo>
                    <a:lnTo>
                      <a:pt x="46" y="137"/>
                    </a:lnTo>
                    <a:lnTo>
                      <a:pt x="47" y="137"/>
                    </a:lnTo>
                    <a:lnTo>
                      <a:pt x="47" y="136"/>
                    </a:lnTo>
                    <a:lnTo>
                      <a:pt x="46" y="136"/>
                    </a:lnTo>
                    <a:lnTo>
                      <a:pt x="45" y="137"/>
                    </a:lnTo>
                    <a:lnTo>
                      <a:pt x="45" y="138"/>
                    </a:lnTo>
                    <a:lnTo>
                      <a:pt x="44" y="139"/>
                    </a:lnTo>
                    <a:lnTo>
                      <a:pt x="42" y="140"/>
                    </a:lnTo>
                    <a:lnTo>
                      <a:pt x="40" y="141"/>
                    </a:lnTo>
                    <a:lnTo>
                      <a:pt x="37" y="143"/>
                    </a:lnTo>
                    <a:lnTo>
                      <a:pt x="36" y="143"/>
                    </a:lnTo>
                    <a:lnTo>
                      <a:pt x="35" y="144"/>
                    </a:lnTo>
                    <a:lnTo>
                      <a:pt x="34" y="144"/>
                    </a:lnTo>
                    <a:lnTo>
                      <a:pt x="33" y="144"/>
                    </a:lnTo>
                    <a:lnTo>
                      <a:pt x="32" y="145"/>
                    </a:lnTo>
                    <a:lnTo>
                      <a:pt x="31" y="145"/>
                    </a:lnTo>
                    <a:lnTo>
                      <a:pt x="31" y="144"/>
                    </a:lnTo>
                    <a:lnTo>
                      <a:pt x="33" y="143"/>
                    </a:lnTo>
                    <a:lnTo>
                      <a:pt x="34" y="143"/>
                    </a:lnTo>
                    <a:lnTo>
                      <a:pt x="36" y="142"/>
                    </a:lnTo>
                    <a:lnTo>
                      <a:pt x="37" y="141"/>
                    </a:lnTo>
                    <a:lnTo>
                      <a:pt x="40" y="139"/>
                    </a:lnTo>
                    <a:lnTo>
                      <a:pt x="42" y="136"/>
                    </a:lnTo>
                    <a:lnTo>
                      <a:pt x="41" y="137"/>
                    </a:lnTo>
                    <a:lnTo>
                      <a:pt x="40" y="138"/>
                    </a:lnTo>
                    <a:lnTo>
                      <a:pt x="39" y="138"/>
                    </a:lnTo>
                    <a:lnTo>
                      <a:pt x="38" y="139"/>
                    </a:lnTo>
                    <a:lnTo>
                      <a:pt x="36" y="141"/>
                    </a:lnTo>
                    <a:lnTo>
                      <a:pt x="35" y="141"/>
                    </a:lnTo>
                    <a:lnTo>
                      <a:pt x="34" y="142"/>
                    </a:lnTo>
                    <a:lnTo>
                      <a:pt x="33" y="142"/>
                    </a:lnTo>
                    <a:lnTo>
                      <a:pt x="32" y="143"/>
                    </a:lnTo>
                    <a:lnTo>
                      <a:pt x="31" y="143"/>
                    </a:lnTo>
                    <a:lnTo>
                      <a:pt x="30" y="143"/>
                    </a:lnTo>
                    <a:lnTo>
                      <a:pt x="32" y="142"/>
                    </a:lnTo>
                    <a:lnTo>
                      <a:pt x="34" y="141"/>
                    </a:lnTo>
                    <a:lnTo>
                      <a:pt x="36" y="139"/>
                    </a:lnTo>
                    <a:lnTo>
                      <a:pt x="38" y="137"/>
                    </a:lnTo>
                    <a:lnTo>
                      <a:pt x="37" y="138"/>
                    </a:lnTo>
                    <a:lnTo>
                      <a:pt x="36" y="139"/>
                    </a:lnTo>
                    <a:lnTo>
                      <a:pt x="34" y="140"/>
                    </a:lnTo>
                    <a:lnTo>
                      <a:pt x="32" y="141"/>
                    </a:lnTo>
                    <a:lnTo>
                      <a:pt x="31" y="142"/>
                    </a:lnTo>
                    <a:lnTo>
                      <a:pt x="30" y="142"/>
                    </a:lnTo>
                    <a:lnTo>
                      <a:pt x="29" y="143"/>
                    </a:lnTo>
                    <a:lnTo>
                      <a:pt x="29" y="142"/>
                    </a:lnTo>
                    <a:lnTo>
                      <a:pt x="30" y="142"/>
                    </a:lnTo>
                    <a:lnTo>
                      <a:pt x="30" y="141"/>
                    </a:lnTo>
                    <a:lnTo>
                      <a:pt x="31" y="140"/>
                    </a:lnTo>
                    <a:lnTo>
                      <a:pt x="32" y="140"/>
                    </a:lnTo>
                    <a:lnTo>
                      <a:pt x="33" y="139"/>
                    </a:lnTo>
                    <a:lnTo>
                      <a:pt x="34" y="138"/>
                    </a:lnTo>
                    <a:lnTo>
                      <a:pt x="34" y="137"/>
                    </a:lnTo>
                    <a:lnTo>
                      <a:pt x="35" y="137"/>
                    </a:lnTo>
                    <a:lnTo>
                      <a:pt x="35" y="136"/>
                    </a:lnTo>
                    <a:lnTo>
                      <a:pt x="34" y="137"/>
                    </a:lnTo>
                    <a:lnTo>
                      <a:pt x="33" y="138"/>
                    </a:lnTo>
                    <a:lnTo>
                      <a:pt x="32" y="139"/>
                    </a:lnTo>
                    <a:lnTo>
                      <a:pt x="30" y="140"/>
                    </a:lnTo>
                    <a:lnTo>
                      <a:pt x="29" y="141"/>
                    </a:lnTo>
                    <a:lnTo>
                      <a:pt x="28" y="142"/>
                    </a:lnTo>
                    <a:lnTo>
                      <a:pt x="27" y="142"/>
                    </a:lnTo>
                    <a:lnTo>
                      <a:pt x="26" y="143"/>
                    </a:lnTo>
                    <a:lnTo>
                      <a:pt x="26" y="142"/>
                    </a:lnTo>
                    <a:lnTo>
                      <a:pt x="27" y="141"/>
                    </a:lnTo>
                    <a:lnTo>
                      <a:pt x="28" y="141"/>
                    </a:lnTo>
                    <a:lnTo>
                      <a:pt x="29" y="140"/>
                    </a:lnTo>
                    <a:lnTo>
                      <a:pt x="30" y="139"/>
                    </a:lnTo>
                    <a:lnTo>
                      <a:pt x="30" y="138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31" y="136"/>
                    </a:lnTo>
                    <a:lnTo>
                      <a:pt x="30" y="138"/>
                    </a:lnTo>
                    <a:lnTo>
                      <a:pt x="29" y="139"/>
                    </a:lnTo>
                    <a:lnTo>
                      <a:pt x="28" y="140"/>
                    </a:lnTo>
                    <a:lnTo>
                      <a:pt x="27" y="141"/>
                    </a:lnTo>
                    <a:lnTo>
                      <a:pt x="25" y="142"/>
                    </a:lnTo>
                    <a:lnTo>
                      <a:pt x="24" y="142"/>
                    </a:lnTo>
                    <a:lnTo>
                      <a:pt x="23" y="143"/>
                    </a:lnTo>
                    <a:lnTo>
                      <a:pt x="22" y="144"/>
                    </a:lnTo>
                    <a:lnTo>
                      <a:pt x="21" y="143"/>
                    </a:lnTo>
                    <a:lnTo>
                      <a:pt x="22" y="143"/>
                    </a:lnTo>
                    <a:lnTo>
                      <a:pt x="23" y="142"/>
                    </a:lnTo>
                    <a:lnTo>
                      <a:pt x="24" y="141"/>
                    </a:lnTo>
                    <a:lnTo>
                      <a:pt x="25" y="140"/>
                    </a:lnTo>
                    <a:lnTo>
                      <a:pt x="25" y="139"/>
                    </a:lnTo>
                    <a:lnTo>
                      <a:pt x="26" y="138"/>
                    </a:lnTo>
                    <a:lnTo>
                      <a:pt x="26" y="137"/>
                    </a:lnTo>
                    <a:lnTo>
                      <a:pt x="25" y="138"/>
                    </a:lnTo>
                    <a:lnTo>
                      <a:pt x="24" y="139"/>
                    </a:lnTo>
                    <a:lnTo>
                      <a:pt x="23" y="140"/>
                    </a:lnTo>
                    <a:lnTo>
                      <a:pt x="22" y="141"/>
                    </a:lnTo>
                    <a:lnTo>
                      <a:pt x="21" y="142"/>
                    </a:lnTo>
                    <a:lnTo>
                      <a:pt x="21" y="143"/>
                    </a:lnTo>
                    <a:lnTo>
                      <a:pt x="20" y="143"/>
                    </a:lnTo>
                    <a:lnTo>
                      <a:pt x="20" y="142"/>
                    </a:lnTo>
                    <a:lnTo>
                      <a:pt x="21" y="141"/>
                    </a:lnTo>
                    <a:lnTo>
                      <a:pt x="22" y="140"/>
                    </a:lnTo>
                    <a:lnTo>
                      <a:pt x="22" y="139"/>
                    </a:lnTo>
                    <a:lnTo>
                      <a:pt x="22" y="138"/>
                    </a:lnTo>
                    <a:lnTo>
                      <a:pt x="23" y="137"/>
                    </a:lnTo>
                    <a:lnTo>
                      <a:pt x="24" y="136"/>
                    </a:lnTo>
                    <a:lnTo>
                      <a:pt x="23" y="136"/>
                    </a:lnTo>
                    <a:lnTo>
                      <a:pt x="23" y="137"/>
                    </a:lnTo>
                    <a:lnTo>
                      <a:pt x="22" y="138"/>
                    </a:lnTo>
                    <a:lnTo>
                      <a:pt x="21" y="139"/>
                    </a:lnTo>
                    <a:lnTo>
                      <a:pt x="21" y="140"/>
                    </a:lnTo>
                    <a:lnTo>
                      <a:pt x="20" y="141"/>
                    </a:lnTo>
                    <a:lnTo>
                      <a:pt x="19" y="142"/>
                    </a:lnTo>
                    <a:lnTo>
                      <a:pt x="18" y="143"/>
                    </a:lnTo>
                    <a:lnTo>
                      <a:pt x="17" y="145"/>
                    </a:lnTo>
                    <a:lnTo>
                      <a:pt x="15" y="146"/>
                    </a:lnTo>
                    <a:lnTo>
                      <a:pt x="13" y="147"/>
                    </a:lnTo>
                    <a:lnTo>
                      <a:pt x="12" y="148"/>
                    </a:lnTo>
                    <a:lnTo>
                      <a:pt x="11" y="148"/>
                    </a:lnTo>
                    <a:lnTo>
                      <a:pt x="11" y="147"/>
                    </a:lnTo>
                    <a:lnTo>
                      <a:pt x="12" y="147"/>
                    </a:lnTo>
                    <a:lnTo>
                      <a:pt x="13" y="147"/>
                    </a:lnTo>
                    <a:lnTo>
                      <a:pt x="13" y="146"/>
                    </a:lnTo>
                    <a:lnTo>
                      <a:pt x="14" y="145"/>
                    </a:lnTo>
                    <a:lnTo>
                      <a:pt x="15" y="144"/>
                    </a:lnTo>
                    <a:lnTo>
                      <a:pt x="16" y="143"/>
                    </a:lnTo>
                    <a:lnTo>
                      <a:pt x="17" y="141"/>
                    </a:lnTo>
                    <a:lnTo>
                      <a:pt x="19" y="139"/>
                    </a:lnTo>
                    <a:lnTo>
                      <a:pt x="19" y="138"/>
                    </a:lnTo>
                    <a:lnTo>
                      <a:pt x="20" y="137"/>
                    </a:lnTo>
                    <a:lnTo>
                      <a:pt x="20" y="136"/>
                    </a:lnTo>
                    <a:lnTo>
                      <a:pt x="21" y="135"/>
                    </a:lnTo>
                    <a:lnTo>
                      <a:pt x="20" y="135"/>
                    </a:lnTo>
                    <a:lnTo>
                      <a:pt x="19" y="137"/>
                    </a:lnTo>
                    <a:lnTo>
                      <a:pt x="18" y="139"/>
                    </a:lnTo>
                    <a:lnTo>
                      <a:pt x="17" y="141"/>
                    </a:lnTo>
                    <a:lnTo>
                      <a:pt x="15" y="143"/>
                    </a:lnTo>
                    <a:lnTo>
                      <a:pt x="15" y="142"/>
                    </a:lnTo>
                    <a:lnTo>
                      <a:pt x="15" y="141"/>
                    </a:lnTo>
                    <a:lnTo>
                      <a:pt x="16" y="140"/>
                    </a:lnTo>
                    <a:lnTo>
                      <a:pt x="17" y="138"/>
                    </a:lnTo>
                    <a:lnTo>
                      <a:pt x="17" y="137"/>
                    </a:lnTo>
                    <a:lnTo>
                      <a:pt x="18" y="136"/>
                    </a:lnTo>
                    <a:lnTo>
                      <a:pt x="18" y="135"/>
                    </a:lnTo>
                    <a:lnTo>
                      <a:pt x="18" y="134"/>
                    </a:lnTo>
                    <a:lnTo>
                      <a:pt x="17" y="135"/>
                    </a:lnTo>
                    <a:lnTo>
                      <a:pt x="17" y="136"/>
                    </a:lnTo>
                    <a:lnTo>
                      <a:pt x="16" y="138"/>
                    </a:lnTo>
                    <a:lnTo>
                      <a:pt x="15" y="140"/>
                    </a:lnTo>
                    <a:lnTo>
                      <a:pt x="14" y="142"/>
                    </a:lnTo>
                    <a:lnTo>
                      <a:pt x="13" y="144"/>
                    </a:lnTo>
                    <a:lnTo>
                      <a:pt x="12" y="145"/>
                    </a:lnTo>
                    <a:lnTo>
                      <a:pt x="12" y="146"/>
                    </a:lnTo>
                    <a:lnTo>
                      <a:pt x="11" y="147"/>
                    </a:lnTo>
                    <a:lnTo>
                      <a:pt x="10" y="148"/>
                    </a:lnTo>
                    <a:lnTo>
                      <a:pt x="9" y="149"/>
                    </a:lnTo>
                    <a:lnTo>
                      <a:pt x="8" y="149"/>
                    </a:lnTo>
                    <a:lnTo>
                      <a:pt x="9" y="148"/>
                    </a:lnTo>
                    <a:lnTo>
                      <a:pt x="9" y="147"/>
                    </a:lnTo>
                    <a:lnTo>
                      <a:pt x="9" y="146"/>
                    </a:lnTo>
                    <a:lnTo>
                      <a:pt x="10" y="144"/>
                    </a:lnTo>
                    <a:lnTo>
                      <a:pt x="11" y="142"/>
                    </a:lnTo>
                    <a:lnTo>
                      <a:pt x="13" y="140"/>
                    </a:lnTo>
                    <a:lnTo>
                      <a:pt x="13" y="139"/>
                    </a:lnTo>
                    <a:lnTo>
                      <a:pt x="13" y="138"/>
                    </a:lnTo>
                    <a:lnTo>
                      <a:pt x="14" y="137"/>
                    </a:lnTo>
                    <a:lnTo>
                      <a:pt x="14" y="136"/>
                    </a:lnTo>
                    <a:lnTo>
                      <a:pt x="14" y="135"/>
                    </a:lnTo>
                    <a:lnTo>
                      <a:pt x="13" y="135"/>
                    </a:lnTo>
                    <a:lnTo>
                      <a:pt x="13" y="136"/>
                    </a:lnTo>
                    <a:lnTo>
                      <a:pt x="12" y="137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1" y="141"/>
                    </a:lnTo>
                    <a:lnTo>
                      <a:pt x="11" y="142"/>
                    </a:lnTo>
                    <a:lnTo>
                      <a:pt x="10" y="145"/>
                    </a:lnTo>
                    <a:lnTo>
                      <a:pt x="9" y="146"/>
                    </a:lnTo>
                    <a:lnTo>
                      <a:pt x="8" y="148"/>
                    </a:lnTo>
                    <a:lnTo>
                      <a:pt x="8" y="149"/>
                    </a:lnTo>
                    <a:lnTo>
                      <a:pt x="7" y="150"/>
                    </a:lnTo>
                    <a:lnTo>
                      <a:pt x="6" y="150"/>
                    </a:lnTo>
                    <a:lnTo>
                      <a:pt x="6" y="151"/>
                    </a:lnTo>
                    <a:lnTo>
                      <a:pt x="5" y="151"/>
                    </a:lnTo>
                    <a:lnTo>
                      <a:pt x="5" y="150"/>
                    </a:lnTo>
                    <a:lnTo>
                      <a:pt x="5" y="149"/>
                    </a:lnTo>
                    <a:lnTo>
                      <a:pt x="6" y="148"/>
                    </a:lnTo>
                    <a:lnTo>
                      <a:pt x="6" y="147"/>
                    </a:lnTo>
                    <a:lnTo>
                      <a:pt x="7" y="146"/>
                    </a:lnTo>
                    <a:lnTo>
                      <a:pt x="7" y="145"/>
                    </a:lnTo>
                    <a:lnTo>
                      <a:pt x="8" y="143"/>
                    </a:lnTo>
                    <a:lnTo>
                      <a:pt x="10" y="140"/>
                    </a:lnTo>
                    <a:lnTo>
                      <a:pt x="10" y="139"/>
                    </a:lnTo>
                    <a:lnTo>
                      <a:pt x="11" y="138"/>
                    </a:lnTo>
                    <a:lnTo>
                      <a:pt x="11" y="137"/>
                    </a:lnTo>
                    <a:lnTo>
                      <a:pt x="12" y="136"/>
                    </a:lnTo>
                    <a:lnTo>
                      <a:pt x="12" y="135"/>
                    </a:lnTo>
                    <a:lnTo>
                      <a:pt x="13" y="134"/>
                    </a:lnTo>
                    <a:lnTo>
                      <a:pt x="12" y="134"/>
                    </a:lnTo>
                    <a:lnTo>
                      <a:pt x="13" y="131"/>
                    </a:lnTo>
                    <a:lnTo>
                      <a:pt x="12" y="131"/>
                    </a:lnTo>
                    <a:lnTo>
                      <a:pt x="12" y="132"/>
                    </a:lnTo>
                    <a:lnTo>
                      <a:pt x="12" y="133"/>
                    </a:lnTo>
                    <a:lnTo>
                      <a:pt x="11" y="134"/>
                    </a:lnTo>
                    <a:lnTo>
                      <a:pt x="11" y="135"/>
                    </a:lnTo>
                    <a:lnTo>
                      <a:pt x="10" y="137"/>
                    </a:lnTo>
                    <a:lnTo>
                      <a:pt x="10" y="138"/>
                    </a:lnTo>
                    <a:lnTo>
                      <a:pt x="8" y="142"/>
                    </a:lnTo>
                    <a:lnTo>
                      <a:pt x="8" y="144"/>
                    </a:lnTo>
                    <a:lnTo>
                      <a:pt x="7" y="146"/>
                    </a:lnTo>
                    <a:lnTo>
                      <a:pt x="6" y="148"/>
                    </a:lnTo>
                    <a:lnTo>
                      <a:pt x="5" y="150"/>
                    </a:lnTo>
                    <a:lnTo>
                      <a:pt x="4" y="151"/>
                    </a:lnTo>
                    <a:lnTo>
                      <a:pt x="3" y="151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45" name="Freeform 175"/>
              <p:cNvSpPr>
                <a:spLocks/>
              </p:cNvSpPr>
              <p:nvPr/>
            </p:nvSpPr>
            <p:spPr bwMode="auto">
              <a:xfrm>
                <a:off x="4752" y="1854"/>
                <a:ext cx="42" cy="66"/>
              </a:xfrm>
              <a:custGeom>
                <a:avLst/>
                <a:gdLst>
                  <a:gd name="T0" fmla="*/ 0 w 7"/>
                  <a:gd name="T1" fmla="*/ 2147483646 h 11"/>
                  <a:gd name="T2" fmla="*/ 2147483646 w 7"/>
                  <a:gd name="T3" fmla="*/ 2147483646 h 11"/>
                  <a:gd name="T4" fmla="*/ 2147483646 w 7"/>
                  <a:gd name="T5" fmla="*/ 2147483646 h 11"/>
                  <a:gd name="T6" fmla="*/ 2147483646 w 7"/>
                  <a:gd name="T7" fmla="*/ 2147483646 h 11"/>
                  <a:gd name="T8" fmla="*/ 2147483646 w 7"/>
                  <a:gd name="T9" fmla="*/ 2147483646 h 11"/>
                  <a:gd name="T10" fmla="*/ 2147483646 w 7"/>
                  <a:gd name="T11" fmla="*/ 2147483646 h 11"/>
                  <a:gd name="T12" fmla="*/ 2147483646 w 7"/>
                  <a:gd name="T13" fmla="*/ 2147483646 h 11"/>
                  <a:gd name="T14" fmla="*/ 2147483646 w 7"/>
                  <a:gd name="T15" fmla="*/ 0 h 11"/>
                  <a:gd name="T16" fmla="*/ 2147483646 w 7"/>
                  <a:gd name="T17" fmla="*/ 2147483646 h 11"/>
                  <a:gd name="T18" fmla="*/ 2147483646 w 7"/>
                  <a:gd name="T19" fmla="*/ 2147483646 h 11"/>
                  <a:gd name="T20" fmla="*/ 2147483646 w 7"/>
                  <a:gd name="T21" fmla="*/ 2147483646 h 11"/>
                  <a:gd name="T22" fmla="*/ 2147483646 w 7"/>
                  <a:gd name="T23" fmla="*/ 2147483646 h 11"/>
                  <a:gd name="T24" fmla="*/ 2147483646 w 7"/>
                  <a:gd name="T25" fmla="*/ 2147483646 h 11"/>
                  <a:gd name="T26" fmla="*/ 2147483646 w 7"/>
                  <a:gd name="T27" fmla="*/ 2147483646 h 11"/>
                  <a:gd name="T28" fmla="*/ 2147483646 w 7"/>
                  <a:gd name="T29" fmla="*/ 2147483646 h 11"/>
                  <a:gd name="T30" fmla="*/ 2147483646 w 7"/>
                  <a:gd name="T31" fmla="*/ 2147483646 h 11"/>
                  <a:gd name="T32" fmla="*/ 2147483646 w 7"/>
                  <a:gd name="T33" fmla="*/ 2147483646 h 11"/>
                  <a:gd name="T34" fmla="*/ 2147483646 w 7"/>
                  <a:gd name="T35" fmla="*/ 2147483646 h 11"/>
                  <a:gd name="T36" fmla="*/ 2147483646 w 7"/>
                  <a:gd name="T37" fmla="*/ 2147483646 h 11"/>
                  <a:gd name="T38" fmla="*/ 2147483646 w 7"/>
                  <a:gd name="T39" fmla="*/ 2147483646 h 11"/>
                  <a:gd name="T40" fmla="*/ 2147483646 w 7"/>
                  <a:gd name="T41" fmla="*/ 2147483646 h 11"/>
                  <a:gd name="T42" fmla="*/ 0 w 7"/>
                  <a:gd name="T43" fmla="*/ 2147483646 h 11"/>
                  <a:gd name="T44" fmla="*/ 0 w 7"/>
                  <a:gd name="T45" fmla="*/ 2147483646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"/>
                  <a:gd name="T70" fmla="*/ 0 h 11"/>
                  <a:gd name="T71" fmla="*/ 7 w 7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" h="11">
                    <a:moveTo>
                      <a:pt x="0" y="11"/>
                    </a:moveTo>
                    <a:lnTo>
                      <a:pt x="1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46" name="Freeform 176"/>
              <p:cNvSpPr>
                <a:spLocks/>
              </p:cNvSpPr>
              <p:nvPr/>
            </p:nvSpPr>
            <p:spPr bwMode="auto">
              <a:xfrm>
                <a:off x="4884" y="1884"/>
                <a:ext cx="78" cy="18"/>
              </a:xfrm>
              <a:custGeom>
                <a:avLst/>
                <a:gdLst>
                  <a:gd name="T0" fmla="*/ 0 w 13"/>
                  <a:gd name="T1" fmla="*/ 2147483646 h 3"/>
                  <a:gd name="T2" fmla="*/ 0 w 13"/>
                  <a:gd name="T3" fmla="*/ 2147483646 h 3"/>
                  <a:gd name="T4" fmla="*/ 0 w 13"/>
                  <a:gd name="T5" fmla="*/ 2147483646 h 3"/>
                  <a:gd name="T6" fmla="*/ 2147483646 w 13"/>
                  <a:gd name="T7" fmla="*/ 2147483646 h 3"/>
                  <a:gd name="T8" fmla="*/ 2147483646 w 13"/>
                  <a:gd name="T9" fmla="*/ 2147483646 h 3"/>
                  <a:gd name="T10" fmla="*/ 2147483646 w 13"/>
                  <a:gd name="T11" fmla="*/ 2147483646 h 3"/>
                  <a:gd name="T12" fmla="*/ 2147483646 w 13"/>
                  <a:gd name="T13" fmla="*/ 2147483646 h 3"/>
                  <a:gd name="T14" fmla="*/ 2147483646 w 13"/>
                  <a:gd name="T15" fmla="*/ 2147483646 h 3"/>
                  <a:gd name="T16" fmla="*/ 2147483646 w 13"/>
                  <a:gd name="T17" fmla="*/ 2147483646 h 3"/>
                  <a:gd name="T18" fmla="*/ 2147483646 w 13"/>
                  <a:gd name="T19" fmla="*/ 2147483646 h 3"/>
                  <a:gd name="T20" fmla="*/ 2147483646 w 13"/>
                  <a:gd name="T21" fmla="*/ 2147483646 h 3"/>
                  <a:gd name="T22" fmla="*/ 2147483646 w 13"/>
                  <a:gd name="T23" fmla="*/ 2147483646 h 3"/>
                  <a:gd name="T24" fmla="*/ 2147483646 w 13"/>
                  <a:gd name="T25" fmla="*/ 0 h 3"/>
                  <a:gd name="T26" fmla="*/ 2147483646 w 13"/>
                  <a:gd name="T27" fmla="*/ 0 h 3"/>
                  <a:gd name="T28" fmla="*/ 2147483646 w 13"/>
                  <a:gd name="T29" fmla="*/ 2147483646 h 3"/>
                  <a:gd name="T30" fmla="*/ 2147483646 w 13"/>
                  <a:gd name="T31" fmla="*/ 2147483646 h 3"/>
                  <a:gd name="T32" fmla="*/ 2147483646 w 13"/>
                  <a:gd name="T33" fmla="*/ 2147483646 h 3"/>
                  <a:gd name="T34" fmla="*/ 2147483646 w 13"/>
                  <a:gd name="T35" fmla="*/ 2147483646 h 3"/>
                  <a:gd name="T36" fmla="*/ 2147483646 w 13"/>
                  <a:gd name="T37" fmla="*/ 0 h 3"/>
                  <a:gd name="T38" fmla="*/ 2147483646 w 13"/>
                  <a:gd name="T39" fmla="*/ 0 h 3"/>
                  <a:gd name="T40" fmla="*/ 2147483646 w 13"/>
                  <a:gd name="T41" fmla="*/ 0 h 3"/>
                  <a:gd name="T42" fmla="*/ 2147483646 w 13"/>
                  <a:gd name="T43" fmla="*/ 2147483646 h 3"/>
                  <a:gd name="T44" fmla="*/ 2147483646 w 13"/>
                  <a:gd name="T45" fmla="*/ 2147483646 h 3"/>
                  <a:gd name="T46" fmla="*/ 2147483646 w 13"/>
                  <a:gd name="T47" fmla="*/ 2147483646 h 3"/>
                  <a:gd name="T48" fmla="*/ 2147483646 w 13"/>
                  <a:gd name="T49" fmla="*/ 2147483646 h 3"/>
                  <a:gd name="T50" fmla="*/ 2147483646 w 13"/>
                  <a:gd name="T51" fmla="*/ 2147483646 h 3"/>
                  <a:gd name="T52" fmla="*/ 2147483646 w 13"/>
                  <a:gd name="T53" fmla="*/ 2147483646 h 3"/>
                  <a:gd name="T54" fmla="*/ 2147483646 w 13"/>
                  <a:gd name="T55" fmla="*/ 2147483646 h 3"/>
                  <a:gd name="T56" fmla="*/ 2147483646 w 13"/>
                  <a:gd name="T57" fmla="*/ 2147483646 h 3"/>
                  <a:gd name="T58" fmla="*/ 2147483646 w 13"/>
                  <a:gd name="T59" fmla="*/ 2147483646 h 3"/>
                  <a:gd name="T60" fmla="*/ 0 w 13"/>
                  <a:gd name="T61" fmla="*/ 2147483646 h 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"/>
                  <a:gd name="T94" fmla="*/ 0 h 3"/>
                  <a:gd name="T95" fmla="*/ 13 w 13"/>
                  <a:gd name="T96" fmla="*/ 3 h 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47" name="Freeform 177"/>
              <p:cNvSpPr>
                <a:spLocks/>
              </p:cNvSpPr>
              <p:nvPr/>
            </p:nvSpPr>
            <p:spPr bwMode="auto">
              <a:xfrm>
                <a:off x="4164" y="1830"/>
                <a:ext cx="60" cy="42"/>
              </a:xfrm>
              <a:custGeom>
                <a:avLst/>
                <a:gdLst>
                  <a:gd name="T0" fmla="*/ 0 w 10"/>
                  <a:gd name="T1" fmla="*/ 2147483646 h 7"/>
                  <a:gd name="T2" fmla="*/ 0 w 10"/>
                  <a:gd name="T3" fmla="*/ 2147483646 h 7"/>
                  <a:gd name="T4" fmla="*/ 0 w 10"/>
                  <a:gd name="T5" fmla="*/ 2147483646 h 7"/>
                  <a:gd name="T6" fmla="*/ 2147483646 w 10"/>
                  <a:gd name="T7" fmla="*/ 2147483646 h 7"/>
                  <a:gd name="T8" fmla="*/ 2147483646 w 10"/>
                  <a:gd name="T9" fmla="*/ 2147483646 h 7"/>
                  <a:gd name="T10" fmla="*/ 2147483646 w 10"/>
                  <a:gd name="T11" fmla="*/ 2147483646 h 7"/>
                  <a:gd name="T12" fmla="*/ 2147483646 w 10"/>
                  <a:gd name="T13" fmla="*/ 2147483646 h 7"/>
                  <a:gd name="T14" fmla="*/ 2147483646 w 10"/>
                  <a:gd name="T15" fmla="*/ 2147483646 h 7"/>
                  <a:gd name="T16" fmla="*/ 2147483646 w 10"/>
                  <a:gd name="T17" fmla="*/ 2147483646 h 7"/>
                  <a:gd name="T18" fmla="*/ 2147483646 w 10"/>
                  <a:gd name="T19" fmla="*/ 2147483646 h 7"/>
                  <a:gd name="T20" fmla="*/ 2147483646 w 10"/>
                  <a:gd name="T21" fmla="*/ 0 h 7"/>
                  <a:gd name="T22" fmla="*/ 2147483646 w 10"/>
                  <a:gd name="T23" fmla="*/ 0 h 7"/>
                  <a:gd name="T24" fmla="*/ 2147483646 w 10"/>
                  <a:gd name="T25" fmla="*/ 0 h 7"/>
                  <a:gd name="T26" fmla="*/ 2147483646 w 10"/>
                  <a:gd name="T27" fmla="*/ 0 h 7"/>
                  <a:gd name="T28" fmla="*/ 2147483646 w 10"/>
                  <a:gd name="T29" fmla="*/ 0 h 7"/>
                  <a:gd name="T30" fmla="*/ 2147483646 w 10"/>
                  <a:gd name="T31" fmla="*/ 0 h 7"/>
                  <a:gd name="T32" fmla="*/ 2147483646 w 10"/>
                  <a:gd name="T33" fmla="*/ 0 h 7"/>
                  <a:gd name="T34" fmla="*/ 2147483646 w 10"/>
                  <a:gd name="T35" fmla="*/ 2147483646 h 7"/>
                  <a:gd name="T36" fmla="*/ 2147483646 w 10"/>
                  <a:gd name="T37" fmla="*/ 2147483646 h 7"/>
                  <a:gd name="T38" fmla="*/ 2147483646 w 10"/>
                  <a:gd name="T39" fmla="*/ 2147483646 h 7"/>
                  <a:gd name="T40" fmla="*/ 2147483646 w 10"/>
                  <a:gd name="T41" fmla="*/ 2147483646 h 7"/>
                  <a:gd name="T42" fmla="*/ 2147483646 w 10"/>
                  <a:gd name="T43" fmla="*/ 2147483646 h 7"/>
                  <a:gd name="T44" fmla="*/ 2147483646 w 10"/>
                  <a:gd name="T45" fmla="*/ 2147483646 h 7"/>
                  <a:gd name="T46" fmla="*/ 2147483646 w 10"/>
                  <a:gd name="T47" fmla="*/ 2147483646 h 7"/>
                  <a:gd name="T48" fmla="*/ 2147483646 w 10"/>
                  <a:gd name="T49" fmla="*/ 2147483646 h 7"/>
                  <a:gd name="T50" fmla="*/ 2147483646 w 10"/>
                  <a:gd name="T51" fmla="*/ 2147483646 h 7"/>
                  <a:gd name="T52" fmla="*/ 2147483646 w 10"/>
                  <a:gd name="T53" fmla="*/ 2147483646 h 7"/>
                  <a:gd name="T54" fmla="*/ 2147483646 w 10"/>
                  <a:gd name="T55" fmla="*/ 2147483646 h 7"/>
                  <a:gd name="T56" fmla="*/ 2147483646 w 10"/>
                  <a:gd name="T57" fmla="*/ 2147483646 h 7"/>
                  <a:gd name="T58" fmla="*/ 2147483646 w 10"/>
                  <a:gd name="T59" fmla="*/ 2147483646 h 7"/>
                  <a:gd name="T60" fmla="*/ 0 w 10"/>
                  <a:gd name="T61" fmla="*/ 2147483646 h 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"/>
                  <a:gd name="T94" fmla="*/ 0 h 7"/>
                  <a:gd name="T95" fmla="*/ 10 w 10"/>
                  <a:gd name="T96" fmla="*/ 7 h 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" h="7">
                    <a:moveTo>
                      <a:pt x="0" y="7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48" name="Freeform 178"/>
              <p:cNvSpPr>
                <a:spLocks/>
              </p:cNvSpPr>
              <p:nvPr/>
            </p:nvSpPr>
            <p:spPr bwMode="auto">
              <a:xfrm>
                <a:off x="4614" y="1758"/>
                <a:ext cx="66" cy="36"/>
              </a:xfrm>
              <a:custGeom>
                <a:avLst/>
                <a:gdLst>
                  <a:gd name="T0" fmla="*/ 2147483646 w 11"/>
                  <a:gd name="T1" fmla="*/ 2147483646 h 6"/>
                  <a:gd name="T2" fmla="*/ 2147483646 w 11"/>
                  <a:gd name="T3" fmla="*/ 2147483646 h 6"/>
                  <a:gd name="T4" fmla="*/ 2147483646 w 11"/>
                  <a:gd name="T5" fmla="*/ 2147483646 h 6"/>
                  <a:gd name="T6" fmla="*/ 2147483646 w 11"/>
                  <a:gd name="T7" fmla="*/ 2147483646 h 6"/>
                  <a:gd name="T8" fmla="*/ 2147483646 w 11"/>
                  <a:gd name="T9" fmla="*/ 2147483646 h 6"/>
                  <a:gd name="T10" fmla="*/ 2147483646 w 11"/>
                  <a:gd name="T11" fmla="*/ 2147483646 h 6"/>
                  <a:gd name="T12" fmla="*/ 2147483646 w 11"/>
                  <a:gd name="T13" fmla="*/ 2147483646 h 6"/>
                  <a:gd name="T14" fmla="*/ 2147483646 w 11"/>
                  <a:gd name="T15" fmla="*/ 2147483646 h 6"/>
                  <a:gd name="T16" fmla="*/ 0 w 11"/>
                  <a:gd name="T17" fmla="*/ 0 h 6"/>
                  <a:gd name="T18" fmla="*/ 2147483646 w 11"/>
                  <a:gd name="T19" fmla="*/ 0 h 6"/>
                  <a:gd name="T20" fmla="*/ 2147483646 w 11"/>
                  <a:gd name="T21" fmla="*/ 0 h 6"/>
                  <a:gd name="T22" fmla="*/ 2147483646 w 11"/>
                  <a:gd name="T23" fmla="*/ 0 h 6"/>
                  <a:gd name="T24" fmla="*/ 2147483646 w 11"/>
                  <a:gd name="T25" fmla="*/ 0 h 6"/>
                  <a:gd name="T26" fmla="*/ 2147483646 w 11"/>
                  <a:gd name="T27" fmla="*/ 2147483646 h 6"/>
                  <a:gd name="T28" fmla="*/ 2147483646 w 11"/>
                  <a:gd name="T29" fmla="*/ 2147483646 h 6"/>
                  <a:gd name="T30" fmla="*/ 2147483646 w 11"/>
                  <a:gd name="T31" fmla="*/ 2147483646 h 6"/>
                  <a:gd name="T32" fmla="*/ 2147483646 w 11"/>
                  <a:gd name="T33" fmla="*/ 2147483646 h 6"/>
                  <a:gd name="T34" fmla="*/ 2147483646 w 11"/>
                  <a:gd name="T35" fmla="*/ 2147483646 h 6"/>
                  <a:gd name="T36" fmla="*/ 2147483646 w 11"/>
                  <a:gd name="T37" fmla="*/ 2147483646 h 6"/>
                  <a:gd name="T38" fmla="*/ 2147483646 w 11"/>
                  <a:gd name="T39" fmla="*/ 2147483646 h 6"/>
                  <a:gd name="T40" fmla="*/ 2147483646 w 11"/>
                  <a:gd name="T41" fmla="*/ 2147483646 h 6"/>
                  <a:gd name="T42" fmla="*/ 2147483646 w 11"/>
                  <a:gd name="T43" fmla="*/ 2147483646 h 6"/>
                  <a:gd name="T44" fmla="*/ 2147483646 w 11"/>
                  <a:gd name="T45" fmla="*/ 2147483646 h 6"/>
                  <a:gd name="T46" fmla="*/ 2147483646 w 11"/>
                  <a:gd name="T47" fmla="*/ 2147483646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"/>
                  <a:gd name="T73" fmla="*/ 0 h 6"/>
                  <a:gd name="T74" fmla="*/ 11 w 11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" h="6">
                    <a:moveTo>
                      <a:pt x="9" y="6"/>
                    </a:moveTo>
                    <a:lnTo>
                      <a:pt x="8" y="6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49" name="Freeform 179"/>
              <p:cNvSpPr>
                <a:spLocks/>
              </p:cNvSpPr>
              <p:nvPr/>
            </p:nvSpPr>
            <p:spPr bwMode="auto">
              <a:xfrm>
                <a:off x="4560" y="1176"/>
                <a:ext cx="210" cy="492"/>
              </a:xfrm>
              <a:custGeom>
                <a:avLst/>
                <a:gdLst>
                  <a:gd name="T0" fmla="*/ 2147483646 w 35"/>
                  <a:gd name="T1" fmla="*/ 2147483646 h 82"/>
                  <a:gd name="T2" fmla="*/ 2147483646 w 35"/>
                  <a:gd name="T3" fmla="*/ 2147483646 h 82"/>
                  <a:gd name="T4" fmla="*/ 2147483646 w 35"/>
                  <a:gd name="T5" fmla="*/ 2147483646 h 82"/>
                  <a:gd name="T6" fmla="*/ 2147483646 w 35"/>
                  <a:gd name="T7" fmla="*/ 2147483646 h 82"/>
                  <a:gd name="T8" fmla="*/ 2147483646 w 35"/>
                  <a:gd name="T9" fmla="*/ 2147483646 h 82"/>
                  <a:gd name="T10" fmla="*/ 2147483646 w 35"/>
                  <a:gd name="T11" fmla="*/ 2147483646 h 82"/>
                  <a:gd name="T12" fmla="*/ 2147483646 w 35"/>
                  <a:gd name="T13" fmla="*/ 2147483646 h 82"/>
                  <a:gd name="T14" fmla="*/ 2147483646 w 35"/>
                  <a:gd name="T15" fmla="*/ 2147483646 h 82"/>
                  <a:gd name="T16" fmla="*/ 2147483646 w 35"/>
                  <a:gd name="T17" fmla="*/ 2147483646 h 82"/>
                  <a:gd name="T18" fmla="*/ 2147483646 w 35"/>
                  <a:gd name="T19" fmla="*/ 2147483646 h 82"/>
                  <a:gd name="T20" fmla="*/ 2147483646 w 35"/>
                  <a:gd name="T21" fmla="*/ 2147483646 h 82"/>
                  <a:gd name="T22" fmla="*/ 2147483646 w 35"/>
                  <a:gd name="T23" fmla="*/ 2147483646 h 82"/>
                  <a:gd name="T24" fmla="*/ 2147483646 w 35"/>
                  <a:gd name="T25" fmla="*/ 2147483646 h 82"/>
                  <a:gd name="T26" fmla="*/ 0 w 35"/>
                  <a:gd name="T27" fmla="*/ 2147483646 h 82"/>
                  <a:gd name="T28" fmla="*/ 0 w 35"/>
                  <a:gd name="T29" fmla="*/ 2147483646 h 82"/>
                  <a:gd name="T30" fmla="*/ 0 w 35"/>
                  <a:gd name="T31" fmla="*/ 2147483646 h 82"/>
                  <a:gd name="T32" fmla="*/ 2147483646 w 35"/>
                  <a:gd name="T33" fmla="*/ 2147483646 h 82"/>
                  <a:gd name="T34" fmla="*/ 2147483646 w 35"/>
                  <a:gd name="T35" fmla="*/ 2147483646 h 82"/>
                  <a:gd name="T36" fmla="*/ 2147483646 w 35"/>
                  <a:gd name="T37" fmla="*/ 2147483646 h 82"/>
                  <a:gd name="T38" fmla="*/ 2147483646 w 35"/>
                  <a:gd name="T39" fmla="*/ 2147483646 h 82"/>
                  <a:gd name="T40" fmla="*/ 2147483646 w 35"/>
                  <a:gd name="T41" fmla="*/ 2147483646 h 82"/>
                  <a:gd name="T42" fmla="*/ 2147483646 w 35"/>
                  <a:gd name="T43" fmla="*/ 2147483646 h 82"/>
                  <a:gd name="T44" fmla="*/ 2147483646 w 35"/>
                  <a:gd name="T45" fmla="*/ 0 h 82"/>
                  <a:gd name="T46" fmla="*/ 2147483646 w 35"/>
                  <a:gd name="T47" fmla="*/ 2147483646 h 82"/>
                  <a:gd name="T48" fmla="*/ 2147483646 w 35"/>
                  <a:gd name="T49" fmla="*/ 2147483646 h 82"/>
                  <a:gd name="T50" fmla="*/ 2147483646 w 35"/>
                  <a:gd name="T51" fmla="*/ 2147483646 h 82"/>
                  <a:gd name="T52" fmla="*/ 2147483646 w 35"/>
                  <a:gd name="T53" fmla="*/ 2147483646 h 82"/>
                  <a:gd name="T54" fmla="*/ 2147483646 w 35"/>
                  <a:gd name="T55" fmla="*/ 2147483646 h 82"/>
                  <a:gd name="T56" fmla="*/ 2147483646 w 35"/>
                  <a:gd name="T57" fmla="*/ 2147483646 h 82"/>
                  <a:gd name="T58" fmla="*/ 2147483646 w 35"/>
                  <a:gd name="T59" fmla="*/ 2147483646 h 82"/>
                  <a:gd name="T60" fmla="*/ 2147483646 w 35"/>
                  <a:gd name="T61" fmla="*/ 2147483646 h 82"/>
                  <a:gd name="T62" fmla="*/ 2147483646 w 35"/>
                  <a:gd name="T63" fmla="*/ 2147483646 h 82"/>
                  <a:gd name="T64" fmla="*/ 2147483646 w 35"/>
                  <a:gd name="T65" fmla="*/ 2147483646 h 82"/>
                  <a:gd name="T66" fmla="*/ 2147483646 w 35"/>
                  <a:gd name="T67" fmla="*/ 2147483646 h 82"/>
                  <a:gd name="T68" fmla="*/ 2147483646 w 35"/>
                  <a:gd name="T69" fmla="*/ 2147483646 h 82"/>
                  <a:gd name="T70" fmla="*/ 2147483646 w 35"/>
                  <a:gd name="T71" fmla="*/ 2147483646 h 82"/>
                  <a:gd name="T72" fmla="*/ 2147483646 w 35"/>
                  <a:gd name="T73" fmla="*/ 2147483646 h 82"/>
                  <a:gd name="T74" fmla="*/ 2147483646 w 35"/>
                  <a:gd name="T75" fmla="*/ 2147483646 h 82"/>
                  <a:gd name="T76" fmla="*/ 2147483646 w 35"/>
                  <a:gd name="T77" fmla="*/ 2147483646 h 82"/>
                  <a:gd name="T78" fmla="*/ 2147483646 w 35"/>
                  <a:gd name="T79" fmla="*/ 2147483646 h 82"/>
                  <a:gd name="T80" fmla="*/ 2147483646 w 35"/>
                  <a:gd name="T81" fmla="*/ 2147483646 h 82"/>
                  <a:gd name="T82" fmla="*/ 2147483646 w 35"/>
                  <a:gd name="T83" fmla="*/ 2147483646 h 82"/>
                  <a:gd name="T84" fmla="*/ 2147483646 w 35"/>
                  <a:gd name="T85" fmla="*/ 2147483646 h 82"/>
                  <a:gd name="T86" fmla="*/ 2147483646 w 35"/>
                  <a:gd name="T87" fmla="*/ 2147483646 h 82"/>
                  <a:gd name="T88" fmla="*/ 2147483646 w 35"/>
                  <a:gd name="T89" fmla="*/ 2147483646 h 82"/>
                  <a:gd name="T90" fmla="*/ 2147483646 w 35"/>
                  <a:gd name="T91" fmla="*/ 2147483646 h 82"/>
                  <a:gd name="T92" fmla="*/ 2147483646 w 35"/>
                  <a:gd name="T93" fmla="*/ 2147483646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5"/>
                  <a:gd name="T142" fmla="*/ 0 h 82"/>
                  <a:gd name="T143" fmla="*/ 35 w 35"/>
                  <a:gd name="T144" fmla="*/ 82 h 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5" h="82">
                    <a:moveTo>
                      <a:pt x="33" y="82"/>
                    </a:moveTo>
                    <a:lnTo>
                      <a:pt x="32" y="81"/>
                    </a:lnTo>
                    <a:lnTo>
                      <a:pt x="31" y="80"/>
                    </a:lnTo>
                    <a:lnTo>
                      <a:pt x="30" y="79"/>
                    </a:lnTo>
                    <a:lnTo>
                      <a:pt x="29" y="78"/>
                    </a:lnTo>
                    <a:lnTo>
                      <a:pt x="27" y="76"/>
                    </a:lnTo>
                    <a:lnTo>
                      <a:pt x="24" y="75"/>
                    </a:lnTo>
                    <a:lnTo>
                      <a:pt x="22" y="73"/>
                    </a:lnTo>
                    <a:lnTo>
                      <a:pt x="20" y="72"/>
                    </a:lnTo>
                    <a:lnTo>
                      <a:pt x="17" y="71"/>
                    </a:lnTo>
                    <a:lnTo>
                      <a:pt x="15" y="70"/>
                    </a:lnTo>
                    <a:lnTo>
                      <a:pt x="14" y="70"/>
                    </a:lnTo>
                    <a:lnTo>
                      <a:pt x="13" y="69"/>
                    </a:lnTo>
                    <a:lnTo>
                      <a:pt x="12" y="68"/>
                    </a:lnTo>
                    <a:lnTo>
                      <a:pt x="11" y="67"/>
                    </a:lnTo>
                    <a:lnTo>
                      <a:pt x="9" y="64"/>
                    </a:lnTo>
                    <a:lnTo>
                      <a:pt x="8" y="62"/>
                    </a:lnTo>
                    <a:lnTo>
                      <a:pt x="7" y="60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4" y="57"/>
                    </a:lnTo>
                    <a:lnTo>
                      <a:pt x="3" y="56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1" y="53"/>
                    </a:lnTo>
                    <a:lnTo>
                      <a:pt x="1" y="52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1" y="37"/>
                    </a:lnTo>
                    <a:lnTo>
                      <a:pt x="3" y="32"/>
                    </a:lnTo>
                    <a:lnTo>
                      <a:pt x="4" y="26"/>
                    </a:lnTo>
                    <a:lnTo>
                      <a:pt x="5" y="23"/>
                    </a:lnTo>
                    <a:lnTo>
                      <a:pt x="6" y="20"/>
                    </a:lnTo>
                    <a:lnTo>
                      <a:pt x="7" y="17"/>
                    </a:lnTo>
                    <a:lnTo>
                      <a:pt x="8" y="14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21" y="5"/>
                    </a:lnTo>
                    <a:lnTo>
                      <a:pt x="22" y="7"/>
                    </a:lnTo>
                    <a:lnTo>
                      <a:pt x="23" y="8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7" y="18"/>
                    </a:lnTo>
                    <a:lnTo>
                      <a:pt x="29" y="21"/>
                    </a:lnTo>
                    <a:lnTo>
                      <a:pt x="30" y="24"/>
                    </a:lnTo>
                    <a:lnTo>
                      <a:pt x="31" y="26"/>
                    </a:lnTo>
                    <a:lnTo>
                      <a:pt x="31" y="29"/>
                    </a:lnTo>
                    <a:lnTo>
                      <a:pt x="32" y="33"/>
                    </a:lnTo>
                    <a:lnTo>
                      <a:pt x="33" y="36"/>
                    </a:lnTo>
                    <a:lnTo>
                      <a:pt x="33" y="39"/>
                    </a:lnTo>
                    <a:lnTo>
                      <a:pt x="33" y="42"/>
                    </a:lnTo>
                    <a:lnTo>
                      <a:pt x="34" y="49"/>
                    </a:lnTo>
                    <a:lnTo>
                      <a:pt x="34" y="55"/>
                    </a:lnTo>
                    <a:lnTo>
                      <a:pt x="34" y="58"/>
                    </a:lnTo>
                    <a:lnTo>
                      <a:pt x="34" y="61"/>
                    </a:lnTo>
                    <a:lnTo>
                      <a:pt x="35" y="64"/>
                    </a:lnTo>
                    <a:lnTo>
                      <a:pt x="35" y="67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4" y="71"/>
                    </a:lnTo>
                    <a:lnTo>
                      <a:pt x="34" y="73"/>
                    </a:lnTo>
                    <a:lnTo>
                      <a:pt x="34" y="75"/>
                    </a:lnTo>
                    <a:lnTo>
                      <a:pt x="34" y="77"/>
                    </a:lnTo>
                    <a:lnTo>
                      <a:pt x="34" y="78"/>
                    </a:lnTo>
                    <a:lnTo>
                      <a:pt x="34" y="79"/>
                    </a:lnTo>
                    <a:lnTo>
                      <a:pt x="33" y="80"/>
                    </a:lnTo>
                    <a:lnTo>
                      <a:pt x="33" y="81"/>
                    </a:lnTo>
                    <a:lnTo>
                      <a:pt x="33" y="82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50" name="Freeform 180"/>
              <p:cNvSpPr>
                <a:spLocks/>
              </p:cNvSpPr>
              <p:nvPr/>
            </p:nvSpPr>
            <p:spPr bwMode="auto">
              <a:xfrm>
                <a:off x="4266" y="1410"/>
                <a:ext cx="282" cy="252"/>
              </a:xfrm>
              <a:custGeom>
                <a:avLst/>
                <a:gdLst>
                  <a:gd name="T0" fmla="*/ 2147483646 w 47"/>
                  <a:gd name="T1" fmla="*/ 2147483646 h 42"/>
                  <a:gd name="T2" fmla="*/ 2147483646 w 47"/>
                  <a:gd name="T3" fmla="*/ 2147483646 h 42"/>
                  <a:gd name="T4" fmla="*/ 2147483646 w 47"/>
                  <a:gd name="T5" fmla="*/ 2147483646 h 42"/>
                  <a:gd name="T6" fmla="*/ 2147483646 w 47"/>
                  <a:gd name="T7" fmla="*/ 2147483646 h 42"/>
                  <a:gd name="T8" fmla="*/ 2147483646 w 47"/>
                  <a:gd name="T9" fmla="*/ 2147483646 h 42"/>
                  <a:gd name="T10" fmla="*/ 2147483646 w 47"/>
                  <a:gd name="T11" fmla="*/ 2147483646 h 42"/>
                  <a:gd name="T12" fmla="*/ 0 w 47"/>
                  <a:gd name="T13" fmla="*/ 2147483646 h 42"/>
                  <a:gd name="T14" fmla="*/ 0 w 47"/>
                  <a:gd name="T15" fmla="*/ 2147483646 h 42"/>
                  <a:gd name="T16" fmla="*/ 0 w 47"/>
                  <a:gd name="T17" fmla="*/ 2147483646 h 42"/>
                  <a:gd name="T18" fmla="*/ 2147483646 w 47"/>
                  <a:gd name="T19" fmla="*/ 2147483646 h 42"/>
                  <a:gd name="T20" fmla="*/ 2147483646 w 47"/>
                  <a:gd name="T21" fmla="*/ 2147483646 h 42"/>
                  <a:gd name="T22" fmla="*/ 2147483646 w 47"/>
                  <a:gd name="T23" fmla="*/ 2147483646 h 42"/>
                  <a:gd name="T24" fmla="*/ 2147483646 w 47"/>
                  <a:gd name="T25" fmla="*/ 2147483646 h 42"/>
                  <a:gd name="T26" fmla="*/ 2147483646 w 47"/>
                  <a:gd name="T27" fmla="*/ 2147483646 h 42"/>
                  <a:gd name="T28" fmla="*/ 2147483646 w 47"/>
                  <a:gd name="T29" fmla="*/ 2147483646 h 42"/>
                  <a:gd name="T30" fmla="*/ 2147483646 w 47"/>
                  <a:gd name="T31" fmla="*/ 2147483646 h 42"/>
                  <a:gd name="T32" fmla="*/ 2147483646 w 47"/>
                  <a:gd name="T33" fmla="*/ 2147483646 h 42"/>
                  <a:gd name="T34" fmla="*/ 2147483646 w 47"/>
                  <a:gd name="T35" fmla="*/ 2147483646 h 42"/>
                  <a:gd name="T36" fmla="*/ 2147483646 w 47"/>
                  <a:gd name="T37" fmla="*/ 2147483646 h 42"/>
                  <a:gd name="T38" fmla="*/ 2147483646 w 47"/>
                  <a:gd name="T39" fmla="*/ 2147483646 h 42"/>
                  <a:gd name="T40" fmla="*/ 2147483646 w 47"/>
                  <a:gd name="T41" fmla="*/ 2147483646 h 42"/>
                  <a:gd name="T42" fmla="*/ 2147483646 w 47"/>
                  <a:gd name="T43" fmla="*/ 2147483646 h 42"/>
                  <a:gd name="T44" fmla="*/ 2147483646 w 47"/>
                  <a:gd name="T45" fmla="*/ 2147483646 h 42"/>
                  <a:gd name="T46" fmla="*/ 2147483646 w 47"/>
                  <a:gd name="T47" fmla="*/ 2147483646 h 42"/>
                  <a:gd name="T48" fmla="*/ 2147483646 w 47"/>
                  <a:gd name="T49" fmla="*/ 2147483646 h 42"/>
                  <a:gd name="T50" fmla="*/ 2147483646 w 47"/>
                  <a:gd name="T51" fmla="*/ 2147483646 h 42"/>
                  <a:gd name="T52" fmla="*/ 2147483646 w 47"/>
                  <a:gd name="T53" fmla="*/ 2147483646 h 42"/>
                  <a:gd name="T54" fmla="*/ 2147483646 w 47"/>
                  <a:gd name="T55" fmla="*/ 2147483646 h 42"/>
                  <a:gd name="T56" fmla="*/ 2147483646 w 47"/>
                  <a:gd name="T57" fmla="*/ 2147483646 h 42"/>
                  <a:gd name="T58" fmla="*/ 2147483646 w 47"/>
                  <a:gd name="T59" fmla="*/ 2147483646 h 42"/>
                  <a:gd name="T60" fmla="*/ 2147483646 w 47"/>
                  <a:gd name="T61" fmla="*/ 2147483646 h 42"/>
                  <a:gd name="T62" fmla="*/ 2147483646 w 47"/>
                  <a:gd name="T63" fmla="*/ 2147483646 h 42"/>
                  <a:gd name="T64" fmla="*/ 2147483646 w 47"/>
                  <a:gd name="T65" fmla="*/ 2147483646 h 42"/>
                  <a:gd name="T66" fmla="*/ 2147483646 w 47"/>
                  <a:gd name="T67" fmla="*/ 2147483646 h 42"/>
                  <a:gd name="T68" fmla="*/ 2147483646 w 47"/>
                  <a:gd name="T69" fmla="*/ 2147483646 h 42"/>
                  <a:gd name="T70" fmla="*/ 2147483646 w 47"/>
                  <a:gd name="T71" fmla="*/ 2147483646 h 42"/>
                  <a:gd name="T72" fmla="*/ 2147483646 w 47"/>
                  <a:gd name="T73" fmla="*/ 0 h 42"/>
                  <a:gd name="T74" fmla="*/ 2147483646 w 47"/>
                  <a:gd name="T75" fmla="*/ 0 h 42"/>
                  <a:gd name="T76" fmla="*/ 2147483646 w 47"/>
                  <a:gd name="T77" fmla="*/ 0 h 42"/>
                  <a:gd name="T78" fmla="*/ 2147483646 w 47"/>
                  <a:gd name="T79" fmla="*/ 2147483646 h 42"/>
                  <a:gd name="T80" fmla="*/ 2147483646 w 47"/>
                  <a:gd name="T81" fmla="*/ 2147483646 h 42"/>
                  <a:gd name="T82" fmla="*/ 2147483646 w 47"/>
                  <a:gd name="T83" fmla="*/ 2147483646 h 42"/>
                  <a:gd name="T84" fmla="*/ 2147483646 w 47"/>
                  <a:gd name="T85" fmla="*/ 2147483646 h 42"/>
                  <a:gd name="T86" fmla="*/ 2147483646 w 47"/>
                  <a:gd name="T87" fmla="*/ 2147483646 h 42"/>
                  <a:gd name="T88" fmla="*/ 2147483646 w 47"/>
                  <a:gd name="T89" fmla="*/ 2147483646 h 42"/>
                  <a:gd name="T90" fmla="*/ 2147483646 w 47"/>
                  <a:gd name="T91" fmla="*/ 2147483646 h 42"/>
                  <a:gd name="T92" fmla="*/ 2147483646 w 47"/>
                  <a:gd name="T93" fmla="*/ 2147483646 h 42"/>
                  <a:gd name="T94" fmla="*/ 2147483646 w 47"/>
                  <a:gd name="T95" fmla="*/ 2147483646 h 42"/>
                  <a:gd name="T96" fmla="*/ 2147483646 w 47"/>
                  <a:gd name="T97" fmla="*/ 2147483646 h 42"/>
                  <a:gd name="T98" fmla="*/ 2147483646 w 47"/>
                  <a:gd name="T99" fmla="*/ 2147483646 h 42"/>
                  <a:gd name="T100" fmla="*/ 2147483646 w 47"/>
                  <a:gd name="T101" fmla="*/ 2147483646 h 42"/>
                  <a:gd name="T102" fmla="*/ 2147483646 w 47"/>
                  <a:gd name="T103" fmla="*/ 2147483646 h 42"/>
                  <a:gd name="T104" fmla="*/ 2147483646 w 47"/>
                  <a:gd name="T105" fmla="*/ 2147483646 h 42"/>
                  <a:gd name="T106" fmla="*/ 2147483646 w 47"/>
                  <a:gd name="T107" fmla="*/ 2147483646 h 42"/>
                  <a:gd name="T108" fmla="*/ 2147483646 w 47"/>
                  <a:gd name="T109" fmla="*/ 2147483646 h 42"/>
                  <a:gd name="T110" fmla="*/ 2147483646 w 47"/>
                  <a:gd name="T111" fmla="*/ 2147483646 h 42"/>
                  <a:gd name="T112" fmla="*/ 2147483646 w 47"/>
                  <a:gd name="T113" fmla="*/ 2147483646 h 42"/>
                  <a:gd name="T114" fmla="*/ 2147483646 w 47"/>
                  <a:gd name="T115" fmla="*/ 2147483646 h 42"/>
                  <a:gd name="T116" fmla="*/ 2147483646 w 47"/>
                  <a:gd name="T117" fmla="*/ 2147483646 h 42"/>
                  <a:gd name="T118" fmla="*/ 2147483646 w 47"/>
                  <a:gd name="T119" fmla="*/ 2147483646 h 42"/>
                  <a:gd name="T120" fmla="*/ 2147483646 w 47"/>
                  <a:gd name="T121" fmla="*/ 2147483646 h 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42"/>
                  <a:gd name="T185" fmla="*/ 47 w 47"/>
                  <a:gd name="T186" fmla="*/ 42 h 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42">
                    <a:moveTo>
                      <a:pt x="11" y="42"/>
                    </a:moveTo>
                    <a:lnTo>
                      <a:pt x="10" y="41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5" y="38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9" y="13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3" y="15"/>
                    </a:lnTo>
                    <a:lnTo>
                      <a:pt x="14" y="16"/>
                    </a:lnTo>
                    <a:lnTo>
                      <a:pt x="15" y="17"/>
                    </a:lnTo>
                    <a:lnTo>
                      <a:pt x="16" y="18"/>
                    </a:lnTo>
                    <a:lnTo>
                      <a:pt x="17" y="19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8" y="6"/>
                    </a:lnTo>
                    <a:lnTo>
                      <a:pt x="31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7" y="14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7" y="22"/>
                    </a:lnTo>
                    <a:lnTo>
                      <a:pt x="46" y="24"/>
                    </a:lnTo>
                    <a:lnTo>
                      <a:pt x="46" y="25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4" y="30"/>
                    </a:lnTo>
                    <a:lnTo>
                      <a:pt x="43" y="32"/>
                    </a:lnTo>
                    <a:lnTo>
                      <a:pt x="42" y="33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7" y="37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26" y="39"/>
                    </a:lnTo>
                    <a:lnTo>
                      <a:pt x="23" y="39"/>
                    </a:lnTo>
                    <a:lnTo>
                      <a:pt x="20" y="40"/>
                    </a:lnTo>
                    <a:lnTo>
                      <a:pt x="19" y="40"/>
                    </a:lnTo>
                    <a:lnTo>
                      <a:pt x="17" y="41"/>
                    </a:lnTo>
                    <a:lnTo>
                      <a:pt x="14" y="41"/>
                    </a:lnTo>
                    <a:lnTo>
                      <a:pt x="13" y="42"/>
                    </a:lnTo>
                    <a:lnTo>
                      <a:pt x="11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51" name="Freeform 181"/>
              <p:cNvSpPr>
                <a:spLocks/>
              </p:cNvSpPr>
              <p:nvPr/>
            </p:nvSpPr>
            <p:spPr bwMode="auto">
              <a:xfrm>
                <a:off x="4362" y="1608"/>
                <a:ext cx="12" cy="6"/>
              </a:xfrm>
              <a:custGeom>
                <a:avLst/>
                <a:gdLst>
                  <a:gd name="T0" fmla="*/ 0 w 2"/>
                  <a:gd name="T1" fmla="*/ 2147483646 h 1"/>
                  <a:gd name="T2" fmla="*/ 0 w 2"/>
                  <a:gd name="T3" fmla="*/ 2147483646 h 1"/>
                  <a:gd name="T4" fmla="*/ 2147483646 w 2"/>
                  <a:gd name="T5" fmla="*/ 0 h 1"/>
                  <a:gd name="T6" fmla="*/ 2147483646 w 2"/>
                  <a:gd name="T7" fmla="*/ 0 h 1"/>
                  <a:gd name="T8" fmla="*/ 2147483646 w 2"/>
                  <a:gd name="T9" fmla="*/ 0 h 1"/>
                  <a:gd name="T10" fmla="*/ 2147483646 w 2"/>
                  <a:gd name="T11" fmla="*/ 0 h 1"/>
                  <a:gd name="T12" fmla="*/ 2147483646 w 2"/>
                  <a:gd name="T13" fmla="*/ 0 h 1"/>
                  <a:gd name="T14" fmla="*/ 2147483646 w 2"/>
                  <a:gd name="T15" fmla="*/ 2147483646 h 1"/>
                  <a:gd name="T16" fmla="*/ 2147483646 w 2"/>
                  <a:gd name="T17" fmla="*/ 2147483646 h 1"/>
                  <a:gd name="T18" fmla="*/ 2147483646 w 2"/>
                  <a:gd name="T19" fmla="*/ 2147483646 h 1"/>
                  <a:gd name="T20" fmla="*/ 0 w 2"/>
                  <a:gd name="T21" fmla="*/ 2147483646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1"/>
                  <a:gd name="T35" fmla="*/ 2 w 2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52" name="Freeform 182"/>
              <p:cNvSpPr>
                <a:spLocks/>
              </p:cNvSpPr>
              <p:nvPr/>
            </p:nvSpPr>
            <p:spPr bwMode="auto">
              <a:xfrm>
                <a:off x="4338" y="1464"/>
                <a:ext cx="66" cy="54"/>
              </a:xfrm>
              <a:custGeom>
                <a:avLst/>
                <a:gdLst>
                  <a:gd name="T0" fmla="*/ 2147483646 w 11"/>
                  <a:gd name="T1" fmla="*/ 2147483646 h 9"/>
                  <a:gd name="T2" fmla="*/ 2147483646 w 11"/>
                  <a:gd name="T3" fmla="*/ 2147483646 h 9"/>
                  <a:gd name="T4" fmla="*/ 2147483646 w 11"/>
                  <a:gd name="T5" fmla="*/ 2147483646 h 9"/>
                  <a:gd name="T6" fmla="*/ 2147483646 w 11"/>
                  <a:gd name="T7" fmla="*/ 2147483646 h 9"/>
                  <a:gd name="T8" fmla="*/ 2147483646 w 11"/>
                  <a:gd name="T9" fmla="*/ 2147483646 h 9"/>
                  <a:gd name="T10" fmla="*/ 2147483646 w 11"/>
                  <a:gd name="T11" fmla="*/ 2147483646 h 9"/>
                  <a:gd name="T12" fmla="*/ 2147483646 w 11"/>
                  <a:gd name="T13" fmla="*/ 2147483646 h 9"/>
                  <a:gd name="T14" fmla="*/ 2147483646 w 11"/>
                  <a:gd name="T15" fmla="*/ 2147483646 h 9"/>
                  <a:gd name="T16" fmla="*/ 0 w 11"/>
                  <a:gd name="T17" fmla="*/ 2147483646 h 9"/>
                  <a:gd name="T18" fmla="*/ 0 w 11"/>
                  <a:gd name="T19" fmla="*/ 2147483646 h 9"/>
                  <a:gd name="T20" fmla="*/ 2147483646 w 11"/>
                  <a:gd name="T21" fmla="*/ 2147483646 h 9"/>
                  <a:gd name="T22" fmla="*/ 2147483646 w 11"/>
                  <a:gd name="T23" fmla="*/ 2147483646 h 9"/>
                  <a:gd name="T24" fmla="*/ 2147483646 w 11"/>
                  <a:gd name="T25" fmla="*/ 2147483646 h 9"/>
                  <a:gd name="T26" fmla="*/ 2147483646 w 11"/>
                  <a:gd name="T27" fmla="*/ 2147483646 h 9"/>
                  <a:gd name="T28" fmla="*/ 2147483646 w 11"/>
                  <a:gd name="T29" fmla="*/ 0 h 9"/>
                  <a:gd name="T30" fmla="*/ 2147483646 w 11"/>
                  <a:gd name="T31" fmla="*/ 0 h 9"/>
                  <a:gd name="T32" fmla="*/ 2147483646 w 11"/>
                  <a:gd name="T33" fmla="*/ 0 h 9"/>
                  <a:gd name="T34" fmla="*/ 2147483646 w 11"/>
                  <a:gd name="T35" fmla="*/ 0 h 9"/>
                  <a:gd name="T36" fmla="*/ 2147483646 w 11"/>
                  <a:gd name="T37" fmla="*/ 0 h 9"/>
                  <a:gd name="T38" fmla="*/ 2147483646 w 11"/>
                  <a:gd name="T39" fmla="*/ 2147483646 h 9"/>
                  <a:gd name="T40" fmla="*/ 2147483646 w 11"/>
                  <a:gd name="T41" fmla="*/ 2147483646 h 9"/>
                  <a:gd name="T42" fmla="*/ 2147483646 w 11"/>
                  <a:gd name="T43" fmla="*/ 2147483646 h 9"/>
                  <a:gd name="T44" fmla="*/ 2147483646 w 11"/>
                  <a:gd name="T45" fmla="*/ 2147483646 h 9"/>
                  <a:gd name="T46" fmla="*/ 2147483646 w 11"/>
                  <a:gd name="T47" fmla="*/ 2147483646 h 9"/>
                  <a:gd name="T48" fmla="*/ 2147483646 w 11"/>
                  <a:gd name="T49" fmla="*/ 2147483646 h 9"/>
                  <a:gd name="T50" fmla="*/ 2147483646 w 11"/>
                  <a:gd name="T51" fmla="*/ 2147483646 h 9"/>
                  <a:gd name="T52" fmla="*/ 2147483646 w 11"/>
                  <a:gd name="T53" fmla="*/ 2147483646 h 9"/>
                  <a:gd name="T54" fmla="*/ 2147483646 w 11"/>
                  <a:gd name="T55" fmla="*/ 2147483646 h 9"/>
                  <a:gd name="T56" fmla="*/ 2147483646 w 11"/>
                  <a:gd name="T57" fmla="*/ 2147483646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"/>
                  <a:gd name="T88" fmla="*/ 0 h 9"/>
                  <a:gd name="T89" fmla="*/ 11 w 11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" h="9">
                    <a:moveTo>
                      <a:pt x="6" y="9"/>
                    </a:moveTo>
                    <a:lnTo>
                      <a:pt x="6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53" name="Freeform 183"/>
              <p:cNvSpPr>
                <a:spLocks/>
              </p:cNvSpPr>
              <p:nvPr/>
            </p:nvSpPr>
            <p:spPr bwMode="auto">
              <a:xfrm>
                <a:off x="4380" y="1092"/>
                <a:ext cx="276" cy="342"/>
              </a:xfrm>
              <a:custGeom>
                <a:avLst/>
                <a:gdLst>
                  <a:gd name="T0" fmla="*/ 2147483646 w 46"/>
                  <a:gd name="T1" fmla="*/ 2147483646 h 57"/>
                  <a:gd name="T2" fmla="*/ 2147483646 w 46"/>
                  <a:gd name="T3" fmla="*/ 2147483646 h 57"/>
                  <a:gd name="T4" fmla="*/ 2147483646 w 46"/>
                  <a:gd name="T5" fmla="*/ 2147483646 h 57"/>
                  <a:gd name="T6" fmla="*/ 2147483646 w 46"/>
                  <a:gd name="T7" fmla="*/ 2147483646 h 57"/>
                  <a:gd name="T8" fmla="*/ 2147483646 w 46"/>
                  <a:gd name="T9" fmla="*/ 2147483646 h 57"/>
                  <a:gd name="T10" fmla="*/ 0 w 46"/>
                  <a:gd name="T11" fmla="*/ 2147483646 h 57"/>
                  <a:gd name="T12" fmla="*/ 0 w 46"/>
                  <a:gd name="T13" fmla="*/ 2147483646 h 57"/>
                  <a:gd name="T14" fmla="*/ 0 w 46"/>
                  <a:gd name="T15" fmla="*/ 2147483646 h 57"/>
                  <a:gd name="T16" fmla="*/ 0 w 46"/>
                  <a:gd name="T17" fmla="*/ 2147483646 h 57"/>
                  <a:gd name="T18" fmla="*/ 2147483646 w 46"/>
                  <a:gd name="T19" fmla="*/ 2147483646 h 57"/>
                  <a:gd name="T20" fmla="*/ 2147483646 w 46"/>
                  <a:gd name="T21" fmla="*/ 2147483646 h 57"/>
                  <a:gd name="T22" fmla="*/ 2147483646 w 46"/>
                  <a:gd name="T23" fmla="*/ 2147483646 h 57"/>
                  <a:gd name="T24" fmla="*/ 2147483646 w 46"/>
                  <a:gd name="T25" fmla="*/ 2147483646 h 57"/>
                  <a:gd name="T26" fmla="*/ 2147483646 w 46"/>
                  <a:gd name="T27" fmla="*/ 2147483646 h 57"/>
                  <a:gd name="T28" fmla="*/ 2147483646 w 46"/>
                  <a:gd name="T29" fmla="*/ 2147483646 h 57"/>
                  <a:gd name="T30" fmla="*/ 2147483646 w 46"/>
                  <a:gd name="T31" fmla="*/ 2147483646 h 57"/>
                  <a:gd name="T32" fmla="*/ 2147483646 w 46"/>
                  <a:gd name="T33" fmla="*/ 0 h 57"/>
                  <a:gd name="T34" fmla="*/ 2147483646 w 46"/>
                  <a:gd name="T35" fmla="*/ 0 h 57"/>
                  <a:gd name="T36" fmla="*/ 2147483646 w 46"/>
                  <a:gd name="T37" fmla="*/ 0 h 57"/>
                  <a:gd name="T38" fmla="*/ 2147483646 w 46"/>
                  <a:gd name="T39" fmla="*/ 2147483646 h 57"/>
                  <a:gd name="T40" fmla="*/ 2147483646 w 46"/>
                  <a:gd name="T41" fmla="*/ 2147483646 h 57"/>
                  <a:gd name="T42" fmla="*/ 2147483646 w 46"/>
                  <a:gd name="T43" fmla="*/ 2147483646 h 57"/>
                  <a:gd name="T44" fmla="*/ 2147483646 w 46"/>
                  <a:gd name="T45" fmla="*/ 2147483646 h 57"/>
                  <a:gd name="T46" fmla="*/ 2147483646 w 46"/>
                  <a:gd name="T47" fmla="*/ 2147483646 h 57"/>
                  <a:gd name="T48" fmla="*/ 2147483646 w 46"/>
                  <a:gd name="T49" fmla="*/ 2147483646 h 57"/>
                  <a:gd name="T50" fmla="*/ 2147483646 w 46"/>
                  <a:gd name="T51" fmla="*/ 2147483646 h 57"/>
                  <a:gd name="T52" fmla="*/ 2147483646 w 46"/>
                  <a:gd name="T53" fmla="*/ 2147483646 h 57"/>
                  <a:gd name="T54" fmla="*/ 2147483646 w 46"/>
                  <a:gd name="T55" fmla="*/ 2147483646 h 57"/>
                  <a:gd name="T56" fmla="*/ 2147483646 w 46"/>
                  <a:gd name="T57" fmla="*/ 2147483646 h 57"/>
                  <a:gd name="T58" fmla="*/ 2147483646 w 46"/>
                  <a:gd name="T59" fmla="*/ 2147483646 h 57"/>
                  <a:gd name="T60" fmla="*/ 2147483646 w 46"/>
                  <a:gd name="T61" fmla="*/ 2147483646 h 57"/>
                  <a:gd name="T62" fmla="*/ 2147483646 w 46"/>
                  <a:gd name="T63" fmla="*/ 2147483646 h 57"/>
                  <a:gd name="T64" fmla="*/ 2147483646 w 46"/>
                  <a:gd name="T65" fmla="*/ 2147483646 h 57"/>
                  <a:gd name="T66" fmla="*/ 2147483646 w 46"/>
                  <a:gd name="T67" fmla="*/ 2147483646 h 57"/>
                  <a:gd name="T68" fmla="*/ 2147483646 w 46"/>
                  <a:gd name="T69" fmla="*/ 2147483646 h 57"/>
                  <a:gd name="T70" fmla="*/ 2147483646 w 46"/>
                  <a:gd name="T71" fmla="*/ 2147483646 h 57"/>
                  <a:gd name="T72" fmla="*/ 2147483646 w 46"/>
                  <a:gd name="T73" fmla="*/ 2147483646 h 57"/>
                  <a:gd name="T74" fmla="*/ 2147483646 w 46"/>
                  <a:gd name="T75" fmla="*/ 2147483646 h 57"/>
                  <a:gd name="T76" fmla="*/ 2147483646 w 46"/>
                  <a:gd name="T77" fmla="*/ 2147483646 h 57"/>
                  <a:gd name="T78" fmla="*/ 2147483646 w 46"/>
                  <a:gd name="T79" fmla="*/ 2147483646 h 57"/>
                  <a:gd name="T80" fmla="*/ 2147483646 w 46"/>
                  <a:gd name="T81" fmla="*/ 2147483646 h 57"/>
                  <a:gd name="T82" fmla="*/ 2147483646 w 46"/>
                  <a:gd name="T83" fmla="*/ 2147483646 h 57"/>
                  <a:gd name="T84" fmla="*/ 2147483646 w 46"/>
                  <a:gd name="T85" fmla="*/ 2147483646 h 57"/>
                  <a:gd name="T86" fmla="*/ 2147483646 w 46"/>
                  <a:gd name="T87" fmla="*/ 2147483646 h 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6"/>
                  <a:gd name="T133" fmla="*/ 0 h 57"/>
                  <a:gd name="T134" fmla="*/ 46 w 46"/>
                  <a:gd name="T135" fmla="*/ 57 h 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6" h="57">
                    <a:moveTo>
                      <a:pt x="7" y="57"/>
                    </a:moveTo>
                    <a:lnTo>
                      <a:pt x="6" y="56"/>
                    </a:lnTo>
                    <a:lnTo>
                      <a:pt x="5" y="54"/>
                    </a:lnTo>
                    <a:lnTo>
                      <a:pt x="4" y="52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41" y="6"/>
                    </a:lnTo>
                    <a:lnTo>
                      <a:pt x="43" y="8"/>
                    </a:lnTo>
                    <a:lnTo>
                      <a:pt x="44" y="9"/>
                    </a:lnTo>
                    <a:lnTo>
                      <a:pt x="46" y="11"/>
                    </a:lnTo>
                    <a:lnTo>
                      <a:pt x="44" y="14"/>
                    </a:lnTo>
                    <a:lnTo>
                      <a:pt x="42" y="16"/>
                    </a:lnTo>
                    <a:lnTo>
                      <a:pt x="41" y="19"/>
                    </a:lnTo>
                    <a:lnTo>
                      <a:pt x="39" y="21"/>
                    </a:lnTo>
                    <a:lnTo>
                      <a:pt x="38" y="24"/>
                    </a:lnTo>
                    <a:lnTo>
                      <a:pt x="37" y="27"/>
                    </a:lnTo>
                    <a:lnTo>
                      <a:pt x="36" y="29"/>
                    </a:lnTo>
                    <a:lnTo>
                      <a:pt x="35" y="32"/>
                    </a:lnTo>
                    <a:lnTo>
                      <a:pt x="34" y="35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1" y="43"/>
                    </a:lnTo>
                    <a:lnTo>
                      <a:pt x="30" y="46"/>
                    </a:lnTo>
                    <a:lnTo>
                      <a:pt x="30" y="49"/>
                    </a:lnTo>
                    <a:lnTo>
                      <a:pt x="29" y="52"/>
                    </a:lnTo>
                    <a:lnTo>
                      <a:pt x="28" y="55"/>
                    </a:lnTo>
                    <a:lnTo>
                      <a:pt x="28" y="56"/>
                    </a:lnTo>
                    <a:lnTo>
                      <a:pt x="27" y="55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4" y="53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1" y="51"/>
                    </a:lnTo>
                    <a:lnTo>
                      <a:pt x="20" y="51"/>
                    </a:lnTo>
                    <a:lnTo>
                      <a:pt x="19" y="51"/>
                    </a:lnTo>
                    <a:lnTo>
                      <a:pt x="18" y="51"/>
                    </a:lnTo>
                    <a:lnTo>
                      <a:pt x="17" y="51"/>
                    </a:lnTo>
                    <a:lnTo>
                      <a:pt x="16" y="52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4"/>
                    </a:lnTo>
                    <a:lnTo>
                      <a:pt x="11" y="55"/>
                    </a:lnTo>
                    <a:lnTo>
                      <a:pt x="10" y="56"/>
                    </a:lnTo>
                    <a:lnTo>
                      <a:pt x="9" y="57"/>
                    </a:lnTo>
                    <a:lnTo>
                      <a:pt x="8" y="57"/>
                    </a:lnTo>
                    <a:lnTo>
                      <a:pt x="7" y="57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54" name="Freeform 184"/>
              <p:cNvSpPr>
                <a:spLocks/>
              </p:cNvSpPr>
              <p:nvPr/>
            </p:nvSpPr>
            <p:spPr bwMode="auto">
              <a:xfrm>
                <a:off x="4026" y="1392"/>
                <a:ext cx="30" cy="24"/>
              </a:xfrm>
              <a:custGeom>
                <a:avLst/>
                <a:gdLst>
                  <a:gd name="T0" fmla="*/ 2147483646 w 5"/>
                  <a:gd name="T1" fmla="*/ 2147483646 h 4"/>
                  <a:gd name="T2" fmla="*/ 2147483646 w 5"/>
                  <a:gd name="T3" fmla="*/ 2147483646 h 4"/>
                  <a:gd name="T4" fmla="*/ 0 w 5"/>
                  <a:gd name="T5" fmla="*/ 2147483646 h 4"/>
                  <a:gd name="T6" fmla="*/ 0 w 5"/>
                  <a:gd name="T7" fmla="*/ 2147483646 h 4"/>
                  <a:gd name="T8" fmla="*/ 0 w 5"/>
                  <a:gd name="T9" fmla="*/ 2147483646 h 4"/>
                  <a:gd name="T10" fmla="*/ 2147483646 w 5"/>
                  <a:gd name="T11" fmla="*/ 2147483646 h 4"/>
                  <a:gd name="T12" fmla="*/ 2147483646 w 5"/>
                  <a:gd name="T13" fmla="*/ 2147483646 h 4"/>
                  <a:gd name="T14" fmla="*/ 2147483646 w 5"/>
                  <a:gd name="T15" fmla="*/ 2147483646 h 4"/>
                  <a:gd name="T16" fmla="*/ 2147483646 w 5"/>
                  <a:gd name="T17" fmla="*/ 0 h 4"/>
                  <a:gd name="T18" fmla="*/ 2147483646 w 5"/>
                  <a:gd name="T19" fmla="*/ 0 h 4"/>
                  <a:gd name="T20" fmla="*/ 2147483646 w 5"/>
                  <a:gd name="T21" fmla="*/ 0 h 4"/>
                  <a:gd name="T22" fmla="*/ 2147483646 w 5"/>
                  <a:gd name="T23" fmla="*/ 0 h 4"/>
                  <a:gd name="T24" fmla="*/ 2147483646 w 5"/>
                  <a:gd name="T25" fmla="*/ 0 h 4"/>
                  <a:gd name="T26" fmla="*/ 2147483646 w 5"/>
                  <a:gd name="T27" fmla="*/ 0 h 4"/>
                  <a:gd name="T28" fmla="*/ 2147483646 w 5"/>
                  <a:gd name="T29" fmla="*/ 0 h 4"/>
                  <a:gd name="T30" fmla="*/ 2147483646 w 5"/>
                  <a:gd name="T31" fmla="*/ 2147483646 h 4"/>
                  <a:gd name="T32" fmla="*/ 2147483646 w 5"/>
                  <a:gd name="T33" fmla="*/ 2147483646 h 4"/>
                  <a:gd name="T34" fmla="*/ 2147483646 w 5"/>
                  <a:gd name="T35" fmla="*/ 2147483646 h 4"/>
                  <a:gd name="T36" fmla="*/ 2147483646 w 5"/>
                  <a:gd name="T37" fmla="*/ 2147483646 h 4"/>
                  <a:gd name="T38" fmla="*/ 2147483646 w 5"/>
                  <a:gd name="T39" fmla="*/ 2147483646 h 4"/>
                  <a:gd name="T40" fmla="*/ 2147483646 w 5"/>
                  <a:gd name="T41" fmla="*/ 2147483646 h 4"/>
                  <a:gd name="T42" fmla="*/ 2147483646 w 5"/>
                  <a:gd name="T43" fmla="*/ 2147483646 h 4"/>
                  <a:gd name="T44" fmla="*/ 2147483646 w 5"/>
                  <a:gd name="T45" fmla="*/ 2147483646 h 4"/>
                  <a:gd name="T46" fmla="*/ 2147483646 w 5"/>
                  <a:gd name="T47" fmla="*/ 2147483646 h 4"/>
                  <a:gd name="T48" fmla="*/ 2147483646 w 5"/>
                  <a:gd name="T49" fmla="*/ 2147483646 h 4"/>
                  <a:gd name="T50" fmla="*/ 2147483646 w 5"/>
                  <a:gd name="T51" fmla="*/ 2147483646 h 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"/>
                  <a:gd name="T79" fmla="*/ 0 h 4"/>
                  <a:gd name="T80" fmla="*/ 5 w 5"/>
                  <a:gd name="T81" fmla="*/ 4 h 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55" name="Freeform 185"/>
              <p:cNvSpPr>
                <a:spLocks/>
              </p:cNvSpPr>
              <p:nvPr/>
            </p:nvSpPr>
            <p:spPr bwMode="auto">
              <a:xfrm>
                <a:off x="4746" y="1230"/>
                <a:ext cx="24" cy="24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0 w 4"/>
                  <a:gd name="T5" fmla="*/ 2147483646 h 4"/>
                  <a:gd name="T6" fmla="*/ 0 w 4"/>
                  <a:gd name="T7" fmla="*/ 2147483646 h 4"/>
                  <a:gd name="T8" fmla="*/ 0 w 4"/>
                  <a:gd name="T9" fmla="*/ 2147483646 h 4"/>
                  <a:gd name="T10" fmla="*/ 0 w 4"/>
                  <a:gd name="T11" fmla="*/ 2147483646 h 4"/>
                  <a:gd name="T12" fmla="*/ 0 w 4"/>
                  <a:gd name="T13" fmla="*/ 2147483646 h 4"/>
                  <a:gd name="T14" fmla="*/ 0 w 4"/>
                  <a:gd name="T15" fmla="*/ 2147483646 h 4"/>
                  <a:gd name="T16" fmla="*/ 0 w 4"/>
                  <a:gd name="T17" fmla="*/ 2147483646 h 4"/>
                  <a:gd name="T18" fmla="*/ 0 w 4"/>
                  <a:gd name="T19" fmla="*/ 2147483646 h 4"/>
                  <a:gd name="T20" fmla="*/ 2147483646 w 4"/>
                  <a:gd name="T21" fmla="*/ 0 h 4"/>
                  <a:gd name="T22" fmla="*/ 2147483646 w 4"/>
                  <a:gd name="T23" fmla="*/ 0 h 4"/>
                  <a:gd name="T24" fmla="*/ 2147483646 w 4"/>
                  <a:gd name="T25" fmla="*/ 0 h 4"/>
                  <a:gd name="T26" fmla="*/ 2147483646 w 4"/>
                  <a:gd name="T27" fmla="*/ 0 h 4"/>
                  <a:gd name="T28" fmla="*/ 2147483646 w 4"/>
                  <a:gd name="T29" fmla="*/ 0 h 4"/>
                  <a:gd name="T30" fmla="*/ 2147483646 w 4"/>
                  <a:gd name="T31" fmla="*/ 0 h 4"/>
                  <a:gd name="T32" fmla="*/ 2147483646 w 4"/>
                  <a:gd name="T33" fmla="*/ 2147483646 h 4"/>
                  <a:gd name="T34" fmla="*/ 2147483646 w 4"/>
                  <a:gd name="T35" fmla="*/ 2147483646 h 4"/>
                  <a:gd name="T36" fmla="*/ 2147483646 w 4"/>
                  <a:gd name="T37" fmla="*/ 2147483646 h 4"/>
                  <a:gd name="T38" fmla="*/ 2147483646 w 4"/>
                  <a:gd name="T39" fmla="*/ 2147483646 h 4"/>
                  <a:gd name="T40" fmla="*/ 2147483646 w 4"/>
                  <a:gd name="T41" fmla="*/ 2147483646 h 4"/>
                  <a:gd name="T42" fmla="*/ 2147483646 w 4"/>
                  <a:gd name="T43" fmla="*/ 2147483646 h 4"/>
                  <a:gd name="T44" fmla="*/ 2147483646 w 4"/>
                  <a:gd name="T45" fmla="*/ 2147483646 h 4"/>
                  <a:gd name="T46" fmla="*/ 2147483646 w 4"/>
                  <a:gd name="T47" fmla="*/ 2147483646 h 4"/>
                  <a:gd name="T48" fmla="*/ 2147483646 w 4"/>
                  <a:gd name="T49" fmla="*/ 2147483646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"/>
                  <a:gd name="T76" fmla="*/ 0 h 4"/>
                  <a:gd name="T77" fmla="*/ 4 w 4"/>
                  <a:gd name="T78" fmla="*/ 4 h 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" h="4">
                    <a:moveTo>
                      <a:pt x="1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56" name="Freeform 186"/>
              <p:cNvSpPr>
                <a:spLocks/>
              </p:cNvSpPr>
              <p:nvPr/>
            </p:nvSpPr>
            <p:spPr bwMode="auto">
              <a:xfrm>
                <a:off x="4326" y="1560"/>
                <a:ext cx="54" cy="84"/>
              </a:xfrm>
              <a:custGeom>
                <a:avLst/>
                <a:gdLst>
                  <a:gd name="T0" fmla="*/ 2147483646 w 9"/>
                  <a:gd name="T1" fmla="*/ 0 h 14"/>
                  <a:gd name="T2" fmla="*/ 2147483646 w 9"/>
                  <a:gd name="T3" fmla="*/ 0 h 14"/>
                  <a:gd name="T4" fmla="*/ 2147483646 w 9"/>
                  <a:gd name="T5" fmla="*/ 0 h 14"/>
                  <a:gd name="T6" fmla="*/ 2147483646 w 9"/>
                  <a:gd name="T7" fmla="*/ 0 h 14"/>
                  <a:gd name="T8" fmla="*/ 2147483646 w 9"/>
                  <a:gd name="T9" fmla="*/ 0 h 14"/>
                  <a:gd name="T10" fmla="*/ 2147483646 w 9"/>
                  <a:gd name="T11" fmla="*/ 2147483646 h 14"/>
                  <a:gd name="T12" fmla="*/ 2147483646 w 9"/>
                  <a:gd name="T13" fmla="*/ 2147483646 h 14"/>
                  <a:gd name="T14" fmla="*/ 2147483646 w 9"/>
                  <a:gd name="T15" fmla="*/ 2147483646 h 14"/>
                  <a:gd name="T16" fmla="*/ 2147483646 w 9"/>
                  <a:gd name="T17" fmla="*/ 2147483646 h 14"/>
                  <a:gd name="T18" fmla="*/ 2147483646 w 9"/>
                  <a:gd name="T19" fmla="*/ 2147483646 h 14"/>
                  <a:gd name="T20" fmla="*/ 2147483646 w 9"/>
                  <a:gd name="T21" fmla="*/ 2147483646 h 14"/>
                  <a:gd name="T22" fmla="*/ 2147483646 w 9"/>
                  <a:gd name="T23" fmla="*/ 2147483646 h 14"/>
                  <a:gd name="T24" fmla="*/ 2147483646 w 9"/>
                  <a:gd name="T25" fmla="*/ 2147483646 h 14"/>
                  <a:gd name="T26" fmla="*/ 2147483646 w 9"/>
                  <a:gd name="T27" fmla="*/ 2147483646 h 14"/>
                  <a:gd name="T28" fmla="*/ 2147483646 w 9"/>
                  <a:gd name="T29" fmla="*/ 2147483646 h 14"/>
                  <a:gd name="T30" fmla="*/ 2147483646 w 9"/>
                  <a:gd name="T31" fmla="*/ 2147483646 h 14"/>
                  <a:gd name="T32" fmla="*/ 2147483646 w 9"/>
                  <a:gd name="T33" fmla="*/ 2147483646 h 14"/>
                  <a:gd name="T34" fmla="*/ 2147483646 w 9"/>
                  <a:gd name="T35" fmla="*/ 2147483646 h 14"/>
                  <a:gd name="T36" fmla="*/ 2147483646 w 9"/>
                  <a:gd name="T37" fmla="*/ 2147483646 h 14"/>
                  <a:gd name="T38" fmla="*/ 2147483646 w 9"/>
                  <a:gd name="T39" fmla="*/ 2147483646 h 14"/>
                  <a:gd name="T40" fmla="*/ 2147483646 w 9"/>
                  <a:gd name="T41" fmla="*/ 2147483646 h 14"/>
                  <a:gd name="T42" fmla="*/ 2147483646 w 9"/>
                  <a:gd name="T43" fmla="*/ 2147483646 h 14"/>
                  <a:gd name="T44" fmla="*/ 2147483646 w 9"/>
                  <a:gd name="T45" fmla="*/ 2147483646 h 14"/>
                  <a:gd name="T46" fmla="*/ 2147483646 w 9"/>
                  <a:gd name="T47" fmla="*/ 2147483646 h 14"/>
                  <a:gd name="T48" fmla="*/ 2147483646 w 9"/>
                  <a:gd name="T49" fmla="*/ 2147483646 h 14"/>
                  <a:gd name="T50" fmla="*/ 2147483646 w 9"/>
                  <a:gd name="T51" fmla="*/ 2147483646 h 14"/>
                  <a:gd name="T52" fmla="*/ 2147483646 w 9"/>
                  <a:gd name="T53" fmla="*/ 2147483646 h 14"/>
                  <a:gd name="T54" fmla="*/ 2147483646 w 9"/>
                  <a:gd name="T55" fmla="*/ 2147483646 h 14"/>
                  <a:gd name="T56" fmla="*/ 2147483646 w 9"/>
                  <a:gd name="T57" fmla="*/ 2147483646 h 14"/>
                  <a:gd name="T58" fmla="*/ 2147483646 w 9"/>
                  <a:gd name="T59" fmla="*/ 2147483646 h 14"/>
                  <a:gd name="T60" fmla="*/ 2147483646 w 9"/>
                  <a:gd name="T61" fmla="*/ 2147483646 h 14"/>
                  <a:gd name="T62" fmla="*/ 0 w 9"/>
                  <a:gd name="T63" fmla="*/ 2147483646 h 14"/>
                  <a:gd name="T64" fmla="*/ 2147483646 w 9"/>
                  <a:gd name="T65" fmla="*/ 2147483646 h 14"/>
                  <a:gd name="T66" fmla="*/ 2147483646 w 9"/>
                  <a:gd name="T67" fmla="*/ 2147483646 h 14"/>
                  <a:gd name="T68" fmla="*/ 2147483646 w 9"/>
                  <a:gd name="T69" fmla="*/ 2147483646 h 14"/>
                  <a:gd name="T70" fmla="*/ 2147483646 w 9"/>
                  <a:gd name="T71" fmla="*/ 2147483646 h 14"/>
                  <a:gd name="T72" fmla="*/ 2147483646 w 9"/>
                  <a:gd name="T73" fmla="*/ 2147483646 h 14"/>
                  <a:gd name="T74" fmla="*/ 2147483646 w 9"/>
                  <a:gd name="T75" fmla="*/ 2147483646 h 14"/>
                  <a:gd name="T76" fmla="*/ 2147483646 w 9"/>
                  <a:gd name="T77" fmla="*/ 0 h 14"/>
                  <a:gd name="T78" fmla="*/ 2147483646 w 9"/>
                  <a:gd name="T79" fmla="*/ 0 h 14"/>
                  <a:gd name="T80" fmla="*/ 2147483646 w 9"/>
                  <a:gd name="T81" fmla="*/ 0 h 14"/>
                  <a:gd name="T82" fmla="*/ 2147483646 w 9"/>
                  <a:gd name="T83" fmla="*/ 0 h 14"/>
                  <a:gd name="T84" fmla="*/ 2147483646 w 9"/>
                  <a:gd name="T85" fmla="*/ 0 h 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"/>
                  <a:gd name="T130" fmla="*/ 0 h 14"/>
                  <a:gd name="T131" fmla="*/ 9 w 9"/>
                  <a:gd name="T132" fmla="*/ 14 h 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" h="14">
                    <a:moveTo>
                      <a:pt x="5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57" name="Freeform 187"/>
              <p:cNvSpPr>
                <a:spLocks/>
              </p:cNvSpPr>
              <p:nvPr/>
            </p:nvSpPr>
            <p:spPr bwMode="auto">
              <a:xfrm>
                <a:off x="4326" y="1560"/>
                <a:ext cx="54" cy="84"/>
              </a:xfrm>
              <a:custGeom>
                <a:avLst/>
                <a:gdLst>
                  <a:gd name="T0" fmla="*/ 2147483646 w 9"/>
                  <a:gd name="T1" fmla="*/ 0 h 14"/>
                  <a:gd name="T2" fmla="*/ 2147483646 w 9"/>
                  <a:gd name="T3" fmla="*/ 0 h 14"/>
                  <a:gd name="T4" fmla="*/ 2147483646 w 9"/>
                  <a:gd name="T5" fmla="*/ 0 h 14"/>
                  <a:gd name="T6" fmla="*/ 2147483646 w 9"/>
                  <a:gd name="T7" fmla="*/ 2147483646 h 14"/>
                  <a:gd name="T8" fmla="*/ 2147483646 w 9"/>
                  <a:gd name="T9" fmla="*/ 2147483646 h 14"/>
                  <a:gd name="T10" fmla="*/ 2147483646 w 9"/>
                  <a:gd name="T11" fmla="*/ 2147483646 h 14"/>
                  <a:gd name="T12" fmla="*/ 2147483646 w 9"/>
                  <a:gd name="T13" fmla="*/ 2147483646 h 14"/>
                  <a:gd name="T14" fmla="*/ 2147483646 w 9"/>
                  <a:gd name="T15" fmla="*/ 2147483646 h 14"/>
                  <a:gd name="T16" fmla="*/ 2147483646 w 9"/>
                  <a:gd name="T17" fmla="*/ 2147483646 h 14"/>
                  <a:gd name="T18" fmla="*/ 2147483646 w 9"/>
                  <a:gd name="T19" fmla="*/ 2147483646 h 14"/>
                  <a:gd name="T20" fmla="*/ 2147483646 w 9"/>
                  <a:gd name="T21" fmla="*/ 2147483646 h 14"/>
                  <a:gd name="T22" fmla="*/ 2147483646 w 9"/>
                  <a:gd name="T23" fmla="*/ 2147483646 h 14"/>
                  <a:gd name="T24" fmla="*/ 2147483646 w 9"/>
                  <a:gd name="T25" fmla="*/ 2147483646 h 14"/>
                  <a:gd name="T26" fmla="*/ 2147483646 w 9"/>
                  <a:gd name="T27" fmla="*/ 2147483646 h 14"/>
                  <a:gd name="T28" fmla="*/ 2147483646 w 9"/>
                  <a:gd name="T29" fmla="*/ 2147483646 h 14"/>
                  <a:gd name="T30" fmla="*/ 2147483646 w 9"/>
                  <a:gd name="T31" fmla="*/ 2147483646 h 14"/>
                  <a:gd name="T32" fmla="*/ 2147483646 w 9"/>
                  <a:gd name="T33" fmla="*/ 2147483646 h 14"/>
                  <a:gd name="T34" fmla="*/ 2147483646 w 9"/>
                  <a:gd name="T35" fmla="*/ 2147483646 h 14"/>
                  <a:gd name="T36" fmla="*/ 2147483646 w 9"/>
                  <a:gd name="T37" fmla="*/ 2147483646 h 14"/>
                  <a:gd name="T38" fmla="*/ 2147483646 w 9"/>
                  <a:gd name="T39" fmla="*/ 2147483646 h 14"/>
                  <a:gd name="T40" fmla="*/ 2147483646 w 9"/>
                  <a:gd name="T41" fmla="*/ 2147483646 h 14"/>
                  <a:gd name="T42" fmla="*/ 2147483646 w 9"/>
                  <a:gd name="T43" fmla="*/ 2147483646 h 14"/>
                  <a:gd name="T44" fmla="*/ 2147483646 w 9"/>
                  <a:gd name="T45" fmla="*/ 2147483646 h 14"/>
                  <a:gd name="T46" fmla="*/ 2147483646 w 9"/>
                  <a:gd name="T47" fmla="*/ 2147483646 h 14"/>
                  <a:gd name="T48" fmla="*/ 2147483646 w 9"/>
                  <a:gd name="T49" fmla="*/ 2147483646 h 14"/>
                  <a:gd name="T50" fmla="*/ 2147483646 w 9"/>
                  <a:gd name="T51" fmla="*/ 2147483646 h 14"/>
                  <a:gd name="T52" fmla="*/ 2147483646 w 9"/>
                  <a:gd name="T53" fmla="*/ 0 h 14"/>
                  <a:gd name="T54" fmla="*/ 2147483646 w 9"/>
                  <a:gd name="T55" fmla="*/ 0 h 14"/>
                  <a:gd name="T56" fmla="*/ 2147483646 w 9"/>
                  <a:gd name="T57" fmla="*/ 0 h 14"/>
                  <a:gd name="T58" fmla="*/ 2147483646 w 9"/>
                  <a:gd name="T59" fmla="*/ 0 h 14"/>
                  <a:gd name="T60" fmla="*/ 2147483646 w 9"/>
                  <a:gd name="T61" fmla="*/ 0 h 14"/>
                  <a:gd name="T62" fmla="*/ 2147483646 w 9"/>
                  <a:gd name="T63" fmla="*/ 0 h 14"/>
                  <a:gd name="T64" fmla="*/ 2147483646 w 9"/>
                  <a:gd name="T65" fmla="*/ 2147483646 h 14"/>
                  <a:gd name="T66" fmla="*/ 2147483646 w 9"/>
                  <a:gd name="T67" fmla="*/ 2147483646 h 14"/>
                  <a:gd name="T68" fmla="*/ 2147483646 w 9"/>
                  <a:gd name="T69" fmla="*/ 2147483646 h 14"/>
                  <a:gd name="T70" fmla="*/ 2147483646 w 9"/>
                  <a:gd name="T71" fmla="*/ 2147483646 h 14"/>
                  <a:gd name="T72" fmla="*/ 0 w 9"/>
                  <a:gd name="T73" fmla="*/ 2147483646 h 14"/>
                  <a:gd name="T74" fmla="*/ 2147483646 w 9"/>
                  <a:gd name="T75" fmla="*/ 2147483646 h 14"/>
                  <a:gd name="T76" fmla="*/ 2147483646 w 9"/>
                  <a:gd name="T77" fmla="*/ 2147483646 h 14"/>
                  <a:gd name="T78" fmla="*/ 2147483646 w 9"/>
                  <a:gd name="T79" fmla="*/ 2147483646 h 14"/>
                  <a:gd name="T80" fmla="*/ 2147483646 w 9"/>
                  <a:gd name="T81" fmla="*/ 2147483646 h 14"/>
                  <a:gd name="T82" fmla="*/ 2147483646 w 9"/>
                  <a:gd name="T83" fmla="*/ 2147483646 h 14"/>
                  <a:gd name="T84" fmla="*/ 2147483646 w 9"/>
                  <a:gd name="T85" fmla="*/ 2147483646 h 14"/>
                  <a:gd name="T86" fmla="*/ 2147483646 w 9"/>
                  <a:gd name="T87" fmla="*/ 2147483646 h 14"/>
                  <a:gd name="T88" fmla="*/ 2147483646 w 9"/>
                  <a:gd name="T89" fmla="*/ 2147483646 h 14"/>
                  <a:gd name="T90" fmla="*/ 2147483646 w 9"/>
                  <a:gd name="T91" fmla="*/ 2147483646 h 14"/>
                  <a:gd name="T92" fmla="*/ 2147483646 w 9"/>
                  <a:gd name="T93" fmla="*/ 2147483646 h 14"/>
                  <a:gd name="T94" fmla="*/ 2147483646 w 9"/>
                  <a:gd name="T95" fmla="*/ 2147483646 h 14"/>
                  <a:gd name="T96" fmla="*/ 2147483646 w 9"/>
                  <a:gd name="T97" fmla="*/ 2147483646 h 14"/>
                  <a:gd name="T98" fmla="*/ 2147483646 w 9"/>
                  <a:gd name="T99" fmla="*/ 2147483646 h 14"/>
                  <a:gd name="T100" fmla="*/ 2147483646 w 9"/>
                  <a:gd name="T101" fmla="*/ 2147483646 h 14"/>
                  <a:gd name="T102" fmla="*/ 2147483646 w 9"/>
                  <a:gd name="T103" fmla="*/ 2147483646 h 14"/>
                  <a:gd name="T104" fmla="*/ 2147483646 w 9"/>
                  <a:gd name="T105" fmla="*/ 0 h 14"/>
                  <a:gd name="T106" fmla="*/ 2147483646 w 9"/>
                  <a:gd name="T107" fmla="*/ 0 h 14"/>
                  <a:gd name="T108" fmla="*/ 2147483646 w 9"/>
                  <a:gd name="T109" fmla="*/ 0 h 1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"/>
                  <a:gd name="T166" fmla="*/ 0 h 14"/>
                  <a:gd name="T167" fmla="*/ 9 w 9"/>
                  <a:gd name="T168" fmla="*/ 14 h 1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" h="14">
                    <a:moveTo>
                      <a:pt x="5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58" name="Freeform 188"/>
              <p:cNvSpPr>
                <a:spLocks/>
              </p:cNvSpPr>
              <p:nvPr/>
            </p:nvSpPr>
            <p:spPr bwMode="auto">
              <a:xfrm>
                <a:off x="4326" y="1548"/>
                <a:ext cx="18" cy="48"/>
              </a:xfrm>
              <a:custGeom>
                <a:avLst/>
                <a:gdLst>
                  <a:gd name="T0" fmla="*/ 2147483646 w 3"/>
                  <a:gd name="T1" fmla="*/ 0 h 8"/>
                  <a:gd name="T2" fmla="*/ 2147483646 w 3"/>
                  <a:gd name="T3" fmla="*/ 2147483646 h 8"/>
                  <a:gd name="T4" fmla="*/ 2147483646 w 3"/>
                  <a:gd name="T5" fmla="*/ 2147483646 h 8"/>
                  <a:gd name="T6" fmla="*/ 2147483646 w 3"/>
                  <a:gd name="T7" fmla="*/ 2147483646 h 8"/>
                  <a:gd name="T8" fmla="*/ 2147483646 w 3"/>
                  <a:gd name="T9" fmla="*/ 2147483646 h 8"/>
                  <a:gd name="T10" fmla="*/ 2147483646 w 3"/>
                  <a:gd name="T11" fmla="*/ 2147483646 h 8"/>
                  <a:gd name="T12" fmla="*/ 2147483646 w 3"/>
                  <a:gd name="T13" fmla="*/ 2147483646 h 8"/>
                  <a:gd name="T14" fmla="*/ 2147483646 w 3"/>
                  <a:gd name="T15" fmla="*/ 2147483646 h 8"/>
                  <a:gd name="T16" fmla="*/ 2147483646 w 3"/>
                  <a:gd name="T17" fmla="*/ 2147483646 h 8"/>
                  <a:gd name="T18" fmla="*/ 2147483646 w 3"/>
                  <a:gd name="T19" fmla="*/ 2147483646 h 8"/>
                  <a:gd name="T20" fmla="*/ 2147483646 w 3"/>
                  <a:gd name="T21" fmla="*/ 2147483646 h 8"/>
                  <a:gd name="T22" fmla="*/ 2147483646 w 3"/>
                  <a:gd name="T23" fmla="*/ 2147483646 h 8"/>
                  <a:gd name="T24" fmla="*/ 2147483646 w 3"/>
                  <a:gd name="T25" fmla="*/ 2147483646 h 8"/>
                  <a:gd name="T26" fmla="*/ 2147483646 w 3"/>
                  <a:gd name="T27" fmla="*/ 2147483646 h 8"/>
                  <a:gd name="T28" fmla="*/ 2147483646 w 3"/>
                  <a:gd name="T29" fmla="*/ 2147483646 h 8"/>
                  <a:gd name="T30" fmla="*/ 2147483646 w 3"/>
                  <a:gd name="T31" fmla="*/ 2147483646 h 8"/>
                  <a:gd name="T32" fmla="*/ 2147483646 w 3"/>
                  <a:gd name="T33" fmla="*/ 2147483646 h 8"/>
                  <a:gd name="T34" fmla="*/ 2147483646 w 3"/>
                  <a:gd name="T35" fmla="*/ 2147483646 h 8"/>
                  <a:gd name="T36" fmla="*/ 2147483646 w 3"/>
                  <a:gd name="T37" fmla="*/ 2147483646 h 8"/>
                  <a:gd name="T38" fmla="*/ 2147483646 w 3"/>
                  <a:gd name="T39" fmla="*/ 2147483646 h 8"/>
                  <a:gd name="T40" fmla="*/ 2147483646 w 3"/>
                  <a:gd name="T41" fmla="*/ 2147483646 h 8"/>
                  <a:gd name="T42" fmla="*/ 2147483646 w 3"/>
                  <a:gd name="T43" fmla="*/ 2147483646 h 8"/>
                  <a:gd name="T44" fmla="*/ 2147483646 w 3"/>
                  <a:gd name="T45" fmla="*/ 2147483646 h 8"/>
                  <a:gd name="T46" fmla="*/ 0 w 3"/>
                  <a:gd name="T47" fmla="*/ 2147483646 h 8"/>
                  <a:gd name="T48" fmla="*/ 0 w 3"/>
                  <a:gd name="T49" fmla="*/ 2147483646 h 8"/>
                  <a:gd name="T50" fmla="*/ 0 w 3"/>
                  <a:gd name="T51" fmla="*/ 2147483646 h 8"/>
                  <a:gd name="T52" fmla="*/ 2147483646 w 3"/>
                  <a:gd name="T53" fmla="*/ 2147483646 h 8"/>
                  <a:gd name="T54" fmla="*/ 2147483646 w 3"/>
                  <a:gd name="T55" fmla="*/ 2147483646 h 8"/>
                  <a:gd name="T56" fmla="*/ 2147483646 w 3"/>
                  <a:gd name="T57" fmla="*/ 2147483646 h 8"/>
                  <a:gd name="T58" fmla="*/ 2147483646 w 3"/>
                  <a:gd name="T59" fmla="*/ 2147483646 h 8"/>
                  <a:gd name="T60" fmla="*/ 2147483646 w 3"/>
                  <a:gd name="T61" fmla="*/ 2147483646 h 8"/>
                  <a:gd name="T62" fmla="*/ 2147483646 w 3"/>
                  <a:gd name="T63" fmla="*/ 2147483646 h 8"/>
                  <a:gd name="T64" fmla="*/ 2147483646 w 3"/>
                  <a:gd name="T65" fmla="*/ 0 h 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"/>
                  <a:gd name="T100" fmla="*/ 0 h 8"/>
                  <a:gd name="T101" fmla="*/ 3 w 3"/>
                  <a:gd name="T102" fmla="*/ 8 h 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" h="8">
                    <a:moveTo>
                      <a:pt x="2" y="0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59" name="Freeform 189"/>
              <p:cNvSpPr>
                <a:spLocks/>
              </p:cNvSpPr>
              <p:nvPr/>
            </p:nvSpPr>
            <p:spPr bwMode="auto">
              <a:xfrm>
                <a:off x="4392" y="1530"/>
                <a:ext cx="54" cy="96"/>
              </a:xfrm>
              <a:custGeom>
                <a:avLst/>
                <a:gdLst>
                  <a:gd name="T0" fmla="*/ 2147483646 w 9"/>
                  <a:gd name="T1" fmla="*/ 0 h 16"/>
                  <a:gd name="T2" fmla="*/ 2147483646 w 9"/>
                  <a:gd name="T3" fmla="*/ 0 h 16"/>
                  <a:gd name="T4" fmla="*/ 2147483646 w 9"/>
                  <a:gd name="T5" fmla="*/ 2147483646 h 16"/>
                  <a:gd name="T6" fmla="*/ 2147483646 w 9"/>
                  <a:gd name="T7" fmla="*/ 2147483646 h 16"/>
                  <a:gd name="T8" fmla="*/ 2147483646 w 9"/>
                  <a:gd name="T9" fmla="*/ 2147483646 h 16"/>
                  <a:gd name="T10" fmla="*/ 2147483646 w 9"/>
                  <a:gd name="T11" fmla="*/ 2147483646 h 16"/>
                  <a:gd name="T12" fmla="*/ 2147483646 w 9"/>
                  <a:gd name="T13" fmla="*/ 2147483646 h 16"/>
                  <a:gd name="T14" fmla="*/ 2147483646 w 9"/>
                  <a:gd name="T15" fmla="*/ 2147483646 h 16"/>
                  <a:gd name="T16" fmla="*/ 2147483646 w 9"/>
                  <a:gd name="T17" fmla="*/ 2147483646 h 16"/>
                  <a:gd name="T18" fmla="*/ 2147483646 w 9"/>
                  <a:gd name="T19" fmla="*/ 2147483646 h 16"/>
                  <a:gd name="T20" fmla="*/ 2147483646 w 9"/>
                  <a:gd name="T21" fmla="*/ 2147483646 h 16"/>
                  <a:gd name="T22" fmla="*/ 2147483646 w 9"/>
                  <a:gd name="T23" fmla="*/ 2147483646 h 16"/>
                  <a:gd name="T24" fmla="*/ 2147483646 w 9"/>
                  <a:gd name="T25" fmla="*/ 2147483646 h 16"/>
                  <a:gd name="T26" fmla="*/ 2147483646 w 9"/>
                  <a:gd name="T27" fmla="*/ 2147483646 h 16"/>
                  <a:gd name="T28" fmla="*/ 2147483646 w 9"/>
                  <a:gd name="T29" fmla="*/ 2147483646 h 16"/>
                  <a:gd name="T30" fmla="*/ 2147483646 w 9"/>
                  <a:gd name="T31" fmla="*/ 2147483646 h 16"/>
                  <a:gd name="T32" fmla="*/ 2147483646 w 9"/>
                  <a:gd name="T33" fmla="*/ 2147483646 h 16"/>
                  <a:gd name="T34" fmla="*/ 2147483646 w 9"/>
                  <a:gd name="T35" fmla="*/ 2147483646 h 16"/>
                  <a:gd name="T36" fmla="*/ 2147483646 w 9"/>
                  <a:gd name="T37" fmla="*/ 2147483646 h 16"/>
                  <a:gd name="T38" fmla="*/ 2147483646 w 9"/>
                  <a:gd name="T39" fmla="*/ 2147483646 h 16"/>
                  <a:gd name="T40" fmla="*/ 2147483646 w 9"/>
                  <a:gd name="T41" fmla="*/ 2147483646 h 16"/>
                  <a:gd name="T42" fmla="*/ 2147483646 w 9"/>
                  <a:gd name="T43" fmla="*/ 2147483646 h 16"/>
                  <a:gd name="T44" fmla="*/ 2147483646 w 9"/>
                  <a:gd name="T45" fmla="*/ 2147483646 h 16"/>
                  <a:gd name="T46" fmla="*/ 2147483646 w 9"/>
                  <a:gd name="T47" fmla="*/ 2147483646 h 16"/>
                  <a:gd name="T48" fmla="*/ 2147483646 w 9"/>
                  <a:gd name="T49" fmla="*/ 2147483646 h 16"/>
                  <a:gd name="T50" fmla="*/ 2147483646 w 9"/>
                  <a:gd name="T51" fmla="*/ 2147483646 h 16"/>
                  <a:gd name="T52" fmla="*/ 2147483646 w 9"/>
                  <a:gd name="T53" fmla="*/ 2147483646 h 16"/>
                  <a:gd name="T54" fmla="*/ 2147483646 w 9"/>
                  <a:gd name="T55" fmla="*/ 2147483646 h 16"/>
                  <a:gd name="T56" fmla="*/ 2147483646 w 9"/>
                  <a:gd name="T57" fmla="*/ 2147483646 h 16"/>
                  <a:gd name="T58" fmla="*/ 2147483646 w 9"/>
                  <a:gd name="T59" fmla="*/ 2147483646 h 16"/>
                  <a:gd name="T60" fmla="*/ 2147483646 w 9"/>
                  <a:gd name="T61" fmla="*/ 2147483646 h 16"/>
                  <a:gd name="T62" fmla="*/ 0 w 9"/>
                  <a:gd name="T63" fmla="*/ 2147483646 h 16"/>
                  <a:gd name="T64" fmla="*/ 0 w 9"/>
                  <a:gd name="T65" fmla="*/ 2147483646 h 16"/>
                  <a:gd name="T66" fmla="*/ 0 w 9"/>
                  <a:gd name="T67" fmla="*/ 2147483646 h 16"/>
                  <a:gd name="T68" fmla="*/ 0 w 9"/>
                  <a:gd name="T69" fmla="*/ 2147483646 h 16"/>
                  <a:gd name="T70" fmla="*/ 0 w 9"/>
                  <a:gd name="T71" fmla="*/ 2147483646 h 16"/>
                  <a:gd name="T72" fmla="*/ 2147483646 w 9"/>
                  <a:gd name="T73" fmla="*/ 2147483646 h 16"/>
                  <a:gd name="T74" fmla="*/ 2147483646 w 9"/>
                  <a:gd name="T75" fmla="*/ 2147483646 h 16"/>
                  <a:gd name="T76" fmla="*/ 2147483646 w 9"/>
                  <a:gd name="T77" fmla="*/ 2147483646 h 16"/>
                  <a:gd name="T78" fmla="*/ 2147483646 w 9"/>
                  <a:gd name="T79" fmla="*/ 2147483646 h 16"/>
                  <a:gd name="T80" fmla="*/ 2147483646 w 9"/>
                  <a:gd name="T81" fmla="*/ 2147483646 h 16"/>
                  <a:gd name="T82" fmla="*/ 2147483646 w 9"/>
                  <a:gd name="T83" fmla="*/ 2147483646 h 16"/>
                  <a:gd name="T84" fmla="*/ 2147483646 w 9"/>
                  <a:gd name="T85" fmla="*/ 2147483646 h 16"/>
                  <a:gd name="T86" fmla="*/ 2147483646 w 9"/>
                  <a:gd name="T87" fmla="*/ 2147483646 h 16"/>
                  <a:gd name="T88" fmla="*/ 2147483646 w 9"/>
                  <a:gd name="T89" fmla="*/ 0 h 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"/>
                  <a:gd name="T136" fmla="*/ 0 h 16"/>
                  <a:gd name="T137" fmla="*/ 9 w 9"/>
                  <a:gd name="T138" fmla="*/ 16 h 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" h="16">
                    <a:moveTo>
                      <a:pt x="4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60" name="Freeform 190"/>
              <p:cNvSpPr>
                <a:spLocks/>
              </p:cNvSpPr>
              <p:nvPr/>
            </p:nvSpPr>
            <p:spPr bwMode="auto">
              <a:xfrm>
                <a:off x="4392" y="1530"/>
                <a:ext cx="54" cy="96"/>
              </a:xfrm>
              <a:custGeom>
                <a:avLst/>
                <a:gdLst>
                  <a:gd name="T0" fmla="*/ 2147483646 w 9"/>
                  <a:gd name="T1" fmla="*/ 2147483646 h 16"/>
                  <a:gd name="T2" fmla="*/ 2147483646 w 9"/>
                  <a:gd name="T3" fmla="*/ 2147483646 h 16"/>
                  <a:gd name="T4" fmla="*/ 2147483646 w 9"/>
                  <a:gd name="T5" fmla="*/ 2147483646 h 16"/>
                  <a:gd name="T6" fmla="*/ 2147483646 w 9"/>
                  <a:gd name="T7" fmla="*/ 2147483646 h 16"/>
                  <a:gd name="T8" fmla="*/ 2147483646 w 9"/>
                  <a:gd name="T9" fmla="*/ 2147483646 h 16"/>
                  <a:gd name="T10" fmla="*/ 2147483646 w 9"/>
                  <a:gd name="T11" fmla="*/ 2147483646 h 16"/>
                  <a:gd name="T12" fmla="*/ 2147483646 w 9"/>
                  <a:gd name="T13" fmla="*/ 2147483646 h 16"/>
                  <a:gd name="T14" fmla="*/ 2147483646 w 9"/>
                  <a:gd name="T15" fmla="*/ 2147483646 h 16"/>
                  <a:gd name="T16" fmla="*/ 2147483646 w 9"/>
                  <a:gd name="T17" fmla="*/ 2147483646 h 16"/>
                  <a:gd name="T18" fmla="*/ 2147483646 w 9"/>
                  <a:gd name="T19" fmla="*/ 2147483646 h 16"/>
                  <a:gd name="T20" fmla="*/ 2147483646 w 9"/>
                  <a:gd name="T21" fmla="*/ 2147483646 h 16"/>
                  <a:gd name="T22" fmla="*/ 2147483646 w 9"/>
                  <a:gd name="T23" fmla="*/ 2147483646 h 16"/>
                  <a:gd name="T24" fmla="*/ 2147483646 w 9"/>
                  <a:gd name="T25" fmla="*/ 2147483646 h 16"/>
                  <a:gd name="T26" fmla="*/ 2147483646 w 9"/>
                  <a:gd name="T27" fmla="*/ 2147483646 h 16"/>
                  <a:gd name="T28" fmla="*/ 2147483646 w 9"/>
                  <a:gd name="T29" fmla="*/ 2147483646 h 16"/>
                  <a:gd name="T30" fmla="*/ 2147483646 w 9"/>
                  <a:gd name="T31" fmla="*/ 2147483646 h 16"/>
                  <a:gd name="T32" fmla="*/ 2147483646 w 9"/>
                  <a:gd name="T33" fmla="*/ 2147483646 h 16"/>
                  <a:gd name="T34" fmla="*/ 2147483646 w 9"/>
                  <a:gd name="T35" fmla="*/ 2147483646 h 16"/>
                  <a:gd name="T36" fmla="*/ 2147483646 w 9"/>
                  <a:gd name="T37" fmla="*/ 2147483646 h 16"/>
                  <a:gd name="T38" fmla="*/ 2147483646 w 9"/>
                  <a:gd name="T39" fmla="*/ 2147483646 h 16"/>
                  <a:gd name="T40" fmla="*/ 2147483646 w 9"/>
                  <a:gd name="T41" fmla="*/ 2147483646 h 16"/>
                  <a:gd name="T42" fmla="*/ 0 w 9"/>
                  <a:gd name="T43" fmla="*/ 2147483646 h 16"/>
                  <a:gd name="T44" fmla="*/ 0 w 9"/>
                  <a:gd name="T45" fmla="*/ 2147483646 h 16"/>
                  <a:gd name="T46" fmla="*/ 0 w 9"/>
                  <a:gd name="T47" fmla="*/ 2147483646 h 16"/>
                  <a:gd name="T48" fmla="*/ 2147483646 w 9"/>
                  <a:gd name="T49" fmla="*/ 2147483646 h 16"/>
                  <a:gd name="T50" fmla="*/ 2147483646 w 9"/>
                  <a:gd name="T51" fmla="*/ 2147483646 h 16"/>
                  <a:gd name="T52" fmla="*/ 2147483646 w 9"/>
                  <a:gd name="T53" fmla="*/ 2147483646 h 16"/>
                  <a:gd name="T54" fmla="*/ 2147483646 w 9"/>
                  <a:gd name="T55" fmla="*/ 2147483646 h 16"/>
                  <a:gd name="T56" fmla="*/ 2147483646 w 9"/>
                  <a:gd name="T57" fmla="*/ 2147483646 h 16"/>
                  <a:gd name="T58" fmla="*/ 2147483646 w 9"/>
                  <a:gd name="T59" fmla="*/ 2147483646 h 16"/>
                  <a:gd name="T60" fmla="*/ 2147483646 w 9"/>
                  <a:gd name="T61" fmla="*/ 0 h 16"/>
                  <a:gd name="T62" fmla="*/ 2147483646 w 9"/>
                  <a:gd name="T63" fmla="*/ 0 h 16"/>
                  <a:gd name="T64" fmla="*/ 2147483646 w 9"/>
                  <a:gd name="T65" fmla="*/ 2147483646 h 16"/>
                  <a:gd name="T66" fmla="*/ 2147483646 w 9"/>
                  <a:gd name="T67" fmla="*/ 2147483646 h 16"/>
                  <a:gd name="T68" fmla="*/ 2147483646 w 9"/>
                  <a:gd name="T69" fmla="*/ 2147483646 h 16"/>
                  <a:gd name="T70" fmla="*/ 2147483646 w 9"/>
                  <a:gd name="T71" fmla="*/ 2147483646 h 16"/>
                  <a:gd name="T72" fmla="*/ 0 w 9"/>
                  <a:gd name="T73" fmla="*/ 2147483646 h 16"/>
                  <a:gd name="T74" fmla="*/ 0 w 9"/>
                  <a:gd name="T75" fmla="*/ 2147483646 h 16"/>
                  <a:gd name="T76" fmla="*/ 0 w 9"/>
                  <a:gd name="T77" fmla="*/ 2147483646 h 16"/>
                  <a:gd name="T78" fmla="*/ 0 w 9"/>
                  <a:gd name="T79" fmla="*/ 2147483646 h 16"/>
                  <a:gd name="T80" fmla="*/ 0 w 9"/>
                  <a:gd name="T81" fmla="*/ 2147483646 h 16"/>
                  <a:gd name="T82" fmla="*/ 2147483646 w 9"/>
                  <a:gd name="T83" fmla="*/ 2147483646 h 16"/>
                  <a:gd name="T84" fmla="*/ 2147483646 w 9"/>
                  <a:gd name="T85" fmla="*/ 2147483646 h 16"/>
                  <a:gd name="T86" fmla="*/ 2147483646 w 9"/>
                  <a:gd name="T87" fmla="*/ 2147483646 h 16"/>
                  <a:gd name="T88" fmla="*/ 2147483646 w 9"/>
                  <a:gd name="T89" fmla="*/ 2147483646 h 16"/>
                  <a:gd name="T90" fmla="*/ 2147483646 w 9"/>
                  <a:gd name="T91" fmla="*/ 2147483646 h 16"/>
                  <a:gd name="T92" fmla="*/ 2147483646 w 9"/>
                  <a:gd name="T93" fmla="*/ 2147483646 h 16"/>
                  <a:gd name="T94" fmla="*/ 2147483646 w 9"/>
                  <a:gd name="T95" fmla="*/ 2147483646 h 16"/>
                  <a:gd name="T96" fmla="*/ 2147483646 w 9"/>
                  <a:gd name="T97" fmla="*/ 2147483646 h 16"/>
                  <a:gd name="T98" fmla="*/ 2147483646 w 9"/>
                  <a:gd name="T99" fmla="*/ 2147483646 h 16"/>
                  <a:gd name="T100" fmla="*/ 2147483646 w 9"/>
                  <a:gd name="T101" fmla="*/ 2147483646 h 16"/>
                  <a:gd name="T102" fmla="*/ 2147483646 w 9"/>
                  <a:gd name="T103" fmla="*/ 2147483646 h 16"/>
                  <a:gd name="T104" fmla="*/ 2147483646 w 9"/>
                  <a:gd name="T105" fmla="*/ 2147483646 h 16"/>
                  <a:gd name="T106" fmla="*/ 2147483646 w 9"/>
                  <a:gd name="T107" fmla="*/ 2147483646 h 16"/>
                  <a:gd name="T108" fmla="*/ 2147483646 w 9"/>
                  <a:gd name="T109" fmla="*/ 2147483646 h 16"/>
                  <a:gd name="T110" fmla="*/ 2147483646 w 9"/>
                  <a:gd name="T111" fmla="*/ 2147483646 h 16"/>
                  <a:gd name="T112" fmla="*/ 2147483646 w 9"/>
                  <a:gd name="T113" fmla="*/ 2147483646 h 16"/>
                  <a:gd name="T114" fmla="*/ 2147483646 w 9"/>
                  <a:gd name="T115" fmla="*/ 0 h 16"/>
                  <a:gd name="T116" fmla="*/ 2147483646 w 9"/>
                  <a:gd name="T117" fmla="*/ 0 h 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"/>
                  <a:gd name="T178" fmla="*/ 0 h 16"/>
                  <a:gd name="T179" fmla="*/ 9 w 9"/>
                  <a:gd name="T180" fmla="*/ 16 h 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" h="16">
                    <a:moveTo>
                      <a:pt x="4" y="0"/>
                    </a:move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61" name="Freeform 191"/>
              <p:cNvSpPr>
                <a:spLocks/>
              </p:cNvSpPr>
              <p:nvPr/>
            </p:nvSpPr>
            <p:spPr bwMode="auto">
              <a:xfrm>
                <a:off x="4392" y="1524"/>
                <a:ext cx="18" cy="48"/>
              </a:xfrm>
              <a:custGeom>
                <a:avLst/>
                <a:gdLst>
                  <a:gd name="T0" fmla="*/ 2147483646 w 3"/>
                  <a:gd name="T1" fmla="*/ 0 h 8"/>
                  <a:gd name="T2" fmla="*/ 2147483646 w 3"/>
                  <a:gd name="T3" fmla="*/ 0 h 8"/>
                  <a:gd name="T4" fmla="*/ 2147483646 w 3"/>
                  <a:gd name="T5" fmla="*/ 0 h 8"/>
                  <a:gd name="T6" fmla="*/ 2147483646 w 3"/>
                  <a:gd name="T7" fmla="*/ 2147483646 h 8"/>
                  <a:gd name="T8" fmla="*/ 2147483646 w 3"/>
                  <a:gd name="T9" fmla="*/ 2147483646 h 8"/>
                  <a:gd name="T10" fmla="*/ 2147483646 w 3"/>
                  <a:gd name="T11" fmla="*/ 2147483646 h 8"/>
                  <a:gd name="T12" fmla="*/ 2147483646 w 3"/>
                  <a:gd name="T13" fmla="*/ 2147483646 h 8"/>
                  <a:gd name="T14" fmla="*/ 2147483646 w 3"/>
                  <a:gd name="T15" fmla="*/ 2147483646 h 8"/>
                  <a:gd name="T16" fmla="*/ 2147483646 w 3"/>
                  <a:gd name="T17" fmla="*/ 2147483646 h 8"/>
                  <a:gd name="T18" fmla="*/ 2147483646 w 3"/>
                  <a:gd name="T19" fmla="*/ 2147483646 h 8"/>
                  <a:gd name="T20" fmla="*/ 2147483646 w 3"/>
                  <a:gd name="T21" fmla="*/ 2147483646 h 8"/>
                  <a:gd name="T22" fmla="*/ 2147483646 w 3"/>
                  <a:gd name="T23" fmla="*/ 2147483646 h 8"/>
                  <a:gd name="T24" fmla="*/ 2147483646 w 3"/>
                  <a:gd name="T25" fmla="*/ 2147483646 h 8"/>
                  <a:gd name="T26" fmla="*/ 2147483646 w 3"/>
                  <a:gd name="T27" fmla="*/ 2147483646 h 8"/>
                  <a:gd name="T28" fmla="*/ 2147483646 w 3"/>
                  <a:gd name="T29" fmla="*/ 2147483646 h 8"/>
                  <a:gd name="T30" fmla="*/ 2147483646 w 3"/>
                  <a:gd name="T31" fmla="*/ 2147483646 h 8"/>
                  <a:gd name="T32" fmla="*/ 2147483646 w 3"/>
                  <a:gd name="T33" fmla="*/ 2147483646 h 8"/>
                  <a:gd name="T34" fmla="*/ 2147483646 w 3"/>
                  <a:gd name="T35" fmla="*/ 2147483646 h 8"/>
                  <a:gd name="T36" fmla="*/ 2147483646 w 3"/>
                  <a:gd name="T37" fmla="*/ 2147483646 h 8"/>
                  <a:gd name="T38" fmla="*/ 0 w 3"/>
                  <a:gd name="T39" fmla="*/ 2147483646 h 8"/>
                  <a:gd name="T40" fmla="*/ 0 w 3"/>
                  <a:gd name="T41" fmla="*/ 2147483646 h 8"/>
                  <a:gd name="T42" fmla="*/ 0 w 3"/>
                  <a:gd name="T43" fmla="*/ 2147483646 h 8"/>
                  <a:gd name="T44" fmla="*/ 0 w 3"/>
                  <a:gd name="T45" fmla="*/ 2147483646 h 8"/>
                  <a:gd name="T46" fmla="*/ 0 w 3"/>
                  <a:gd name="T47" fmla="*/ 2147483646 h 8"/>
                  <a:gd name="T48" fmla="*/ 0 w 3"/>
                  <a:gd name="T49" fmla="*/ 2147483646 h 8"/>
                  <a:gd name="T50" fmla="*/ 0 w 3"/>
                  <a:gd name="T51" fmla="*/ 2147483646 h 8"/>
                  <a:gd name="T52" fmla="*/ 0 w 3"/>
                  <a:gd name="T53" fmla="*/ 2147483646 h 8"/>
                  <a:gd name="T54" fmla="*/ 0 w 3"/>
                  <a:gd name="T55" fmla="*/ 2147483646 h 8"/>
                  <a:gd name="T56" fmla="*/ 0 w 3"/>
                  <a:gd name="T57" fmla="*/ 2147483646 h 8"/>
                  <a:gd name="T58" fmla="*/ 0 w 3"/>
                  <a:gd name="T59" fmla="*/ 2147483646 h 8"/>
                  <a:gd name="T60" fmla="*/ 2147483646 w 3"/>
                  <a:gd name="T61" fmla="*/ 0 h 8"/>
                  <a:gd name="T62" fmla="*/ 2147483646 w 3"/>
                  <a:gd name="T63" fmla="*/ 0 h 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"/>
                  <a:gd name="T97" fmla="*/ 0 h 8"/>
                  <a:gd name="T98" fmla="*/ 3 w 3"/>
                  <a:gd name="T99" fmla="*/ 8 h 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" h="8">
                    <a:moveTo>
                      <a:pt x="1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62" name="Freeform 192"/>
              <p:cNvSpPr>
                <a:spLocks/>
              </p:cNvSpPr>
              <p:nvPr/>
            </p:nvSpPr>
            <p:spPr bwMode="auto">
              <a:xfrm>
                <a:off x="4074" y="1740"/>
                <a:ext cx="24" cy="1"/>
              </a:xfrm>
              <a:custGeom>
                <a:avLst/>
                <a:gdLst>
                  <a:gd name="T0" fmla="*/ 2147483646 w 4"/>
                  <a:gd name="T1" fmla="*/ 0 h 1"/>
                  <a:gd name="T2" fmla="*/ 2147483646 w 4"/>
                  <a:gd name="T3" fmla="*/ 0 h 1"/>
                  <a:gd name="T4" fmla="*/ 2147483646 w 4"/>
                  <a:gd name="T5" fmla="*/ 0 h 1"/>
                  <a:gd name="T6" fmla="*/ 0 w 4"/>
                  <a:gd name="T7" fmla="*/ 0 h 1"/>
                  <a:gd name="T8" fmla="*/ 0 w 4"/>
                  <a:gd name="T9" fmla="*/ 0 h 1"/>
                  <a:gd name="T10" fmla="*/ 0 w 4"/>
                  <a:gd name="T11" fmla="*/ 0 h 1"/>
                  <a:gd name="T12" fmla="*/ 0 w 4"/>
                  <a:gd name="T13" fmla="*/ 0 h 1"/>
                  <a:gd name="T14" fmla="*/ 2147483646 w 4"/>
                  <a:gd name="T15" fmla="*/ 0 h 1"/>
                  <a:gd name="T16" fmla="*/ 2147483646 w 4"/>
                  <a:gd name="T17" fmla="*/ 0 h 1"/>
                  <a:gd name="T18" fmla="*/ 2147483646 w 4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63" name="Freeform 193"/>
              <p:cNvSpPr>
                <a:spLocks/>
              </p:cNvSpPr>
              <p:nvPr/>
            </p:nvSpPr>
            <p:spPr bwMode="auto">
              <a:xfrm>
                <a:off x="4266" y="1650"/>
                <a:ext cx="300" cy="210"/>
              </a:xfrm>
              <a:custGeom>
                <a:avLst/>
                <a:gdLst>
                  <a:gd name="T0" fmla="*/ 2147483646 w 50"/>
                  <a:gd name="T1" fmla="*/ 2147483646 h 35"/>
                  <a:gd name="T2" fmla="*/ 2147483646 w 50"/>
                  <a:gd name="T3" fmla="*/ 2147483646 h 35"/>
                  <a:gd name="T4" fmla="*/ 2147483646 w 50"/>
                  <a:gd name="T5" fmla="*/ 2147483646 h 35"/>
                  <a:gd name="T6" fmla="*/ 2147483646 w 50"/>
                  <a:gd name="T7" fmla="*/ 2147483646 h 35"/>
                  <a:gd name="T8" fmla="*/ 2147483646 w 50"/>
                  <a:gd name="T9" fmla="*/ 2147483646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5"/>
                  <a:gd name="T17" fmla="*/ 50 w 50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5">
                    <a:moveTo>
                      <a:pt x="22" y="3"/>
                    </a:moveTo>
                    <a:cubicBezTo>
                      <a:pt x="35" y="0"/>
                      <a:pt x="46" y="5"/>
                      <a:pt x="48" y="13"/>
                    </a:cubicBezTo>
                    <a:cubicBezTo>
                      <a:pt x="50" y="21"/>
                      <a:pt x="41" y="30"/>
                      <a:pt x="28" y="32"/>
                    </a:cubicBezTo>
                    <a:cubicBezTo>
                      <a:pt x="15" y="35"/>
                      <a:pt x="4" y="30"/>
                      <a:pt x="2" y="22"/>
                    </a:cubicBezTo>
                    <a:cubicBezTo>
                      <a:pt x="0" y="14"/>
                      <a:pt x="9" y="5"/>
                      <a:pt x="22" y="3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64" name="Freeform 194"/>
              <p:cNvSpPr>
                <a:spLocks/>
              </p:cNvSpPr>
              <p:nvPr/>
            </p:nvSpPr>
            <p:spPr bwMode="auto">
              <a:xfrm>
                <a:off x="4368" y="2016"/>
                <a:ext cx="378" cy="396"/>
              </a:xfrm>
              <a:custGeom>
                <a:avLst/>
                <a:gdLst>
                  <a:gd name="T0" fmla="*/ 2147483646 w 63"/>
                  <a:gd name="T1" fmla="*/ 2147483646 h 66"/>
                  <a:gd name="T2" fmla="*/ 2147483646 w 63"/>
                  <a:gd name="T3" fmla="*/ 2147483646 h 66"/>
                  <a:gd name="T4" fmla="*/ 2147483646 w 63"/>
                  <a:gd name="T5" fmla="*/ 2147483646 h 66"/>
                  <a:gd name="T6" fmla="*/ 2147483646 w 63"/>
                  <a:gd name="T7" fmla="*/ 2147483646 h 66"/>
                  <a:gd name="T8" fmla="*/ 2147483646 w 63"/>
                  <a:gd name="T9" fmla="*/ 2147483646 h 66"/>
                  <a:gd name="T10" fmla="*/ 2147483646 w 63"/>
                  <a:gd name="T11" fmla="*/ 2147483646 h 66"/>
                  <a:gd name="T12" fmla="*/ 2147483646 w 63"/>
                  <a:gd name="T13" fmla="*/ 2147483646 h 66"/>
                  <a:gd name="T14" fmla="*/ 2147483646 w 63"/>
                  <a:gd name="T15" fmla="*/ 2147483646 h 66"/>
                  <a:gd name="T16" fmla="*/ 2147483646 w 63"/>
                  <a:gd name="T17" fmla="*/ 2147483646 h 66"/>
                  <a:gd name="T18" fmla="*/ 2147483646 w 63"/>
                  <a:gd name="T19" fmla="*/ 2147483646 h 66"/>
                  <a:gd name="T20" fmla="*/ 2147483646 w 63"/>
                  <a:gd name="T21" fmla="*/ 2147483646 h 66"/>
                  <a:gd name="T22" fmla="*/ 2147483646 w 63"/>
                  <a:gd name="T23" fmla="*/ 2147483646 h 66"/>
                  <a:gd name="T24" fmla="*/ 2147483646 w 63"/>
                  <a:gd name="T25" fmla="*/ 2147483646 h 66"/>
                  <a:gd name="T26" fmla="*/ 2147483646 w 63"/>
                  <a:gd name="T27" fmla="*/ 2147483646 h 66"/>
                  <a:gd name="T28" fmla="*/ 2147483646 w 63"/>
                  <a:gd name="T29" fmla="*/ 2147483646 h 66"/>
                  <a:gd name="T30" fmla="*/ 2147483646 w 63"/>
                  <a:gd name="T31" fmla="*/ 2147483646 h 66"/>
                  <a:gd name="T32" fmla="*/ 2147483646 w 63"/>
                  <a:gd name="T33" fmla="*/ 2147483646 h 66"/>
                  <a:gd name="T34" fmla="*/ 2147483646 w 63"/>
                  <a:gd name="T35" fmla="*/ 2147483646 h 66"/>
                  <a:gd name="T36" fmla="*/ 2147483646 w 63"/>
                  <a:gd name="T37" fmla="*/ 2147483646 h 66"/>
                  <a:gd name="T38" fmla="*/ 2147483646 w 63"/>
                  <a:gd name="T39" fmla="*/ 2147483646 h 66"/>
                  <a:gd name="T40" fmla="*/ 2147483646 w 63"/>
                  <a:gd name="T41" fmla="*/ 2147483646 h 66"/>
                  <a:gd name="T42" fmla="*/ 2147483646 w 63"/>
                  <a:gd name="T43" fmla="*/ 2147483646 h 66"/>
                  <a:gd name="T44" fmla="*/ 2147483646 w 63"/>
                  <a:gd name="T45" fmla="*/ 2147483646 h 66"/>
                  <a:gd name="T46" fmla="*/ 2147483646 w 63"/>
                  <a:gd name="T47" fmla="*/ 2147483646 h 66"/>
                  <a:gd name="T48" fmla="*/ 2147483646 w 63"/>
                  <a:gd name="T49" fmla="*/ 2147483646 h 66"/>
                  <a:gd name="T50" fmla="*/ 2147483646 w 63"/>
                  <a:gd name="T51" fmla="*/ 2147483646 h 66"/>
                  <a:gd name="T52" fmla="*/ 2147483646 w 63"/>
                  <a:gd name="T53" fmla="*/ 2147483646 h 66"/>
                  <a:gd name="T54" fmla="*/ 2147483646 w 63"/>
                  <a:gd name="T55" fmla="*/ 2147483646 h 66"/>
                  <a:gd name="T56" fmla="*/ 2147483646 w 63"/>
                  <a:gd name="T57" fmla="*/ 2147483646 h 66"/>
                  <a:gd name="T58" fmla="*/ 2147483646 w 63"/>
                  <a:gd name="T59" fmla="*/ 2147483646 h 66"/>
                  <a:gd name="T60" fmla="*/ 2147483646 w 63"/>
                  <a:gd name="T61" fmla="*/ 2147483646 h 66"/>
                  <a:gd name="T62" fmla="*/ 2147483646 w 63"/>
                  <a:gd name="T63" fmla="*/ 2147483646 h 66"/>
                  <a:gd name="T64" fmla="*/ 2147483646 w 63"/>
                  <a:gd name="T65" fmla="*/ 2147483646 h 66"/>
                  <a:gd name="T66" fmla="*/ 2147483646 w 63"/>
                  <a:gd name="T67" fmla="*/ 2147483646 h 66"/>
                  <a:gd name="T68" fmla="*/ 2147483646 w 63"/>
                  <a:gd name="T69" fmla="*/ 0 h 66"/>
                  <a:gd name="T70" fmla="*/ 2147483646 w 63"/>
                  <a:gd name="T71" fmla="*/ 2147483646 h 66"/>
                  <a:gd name="T72" fmla="*/ 2147483646 w 63"/>
                  <a:gd name="T73" fmla="*/ 2147483646 h 66"/>
                  <a:gd name="T74" fmla="*/ 2147483646 w 63"/>
                  <a:gd name="T75" fmla="*/ 2147483646 h 66"/>
                  <a:gd name="T76" fmla="*/ 2147483646 w 63"/>
                  <a:gd name="T77" fmla="*/ 2147483646 h 66"/>
                  <a:gd name="T78" fmla="*/ 2147483646 w 63"/>
                  <a:gd name="T79" fmla="*/ 2147483646 h 66"/>
                  <a:gd name="T80" fmla="*/ 2147483646 w 63"/>
                  <a:gd name="T81" fmla="*/ 2147483646 h 66"/>
                  <a:gd name="T82" fmla="*/ 2147483646 w 63"/>
                  <a:gd name="T83" fmla="*/ 2147483646 h 66"/>
                  <a:gd name="T84" fmla="*/ 2147483646 w 63"/>
                  <a:gd name="T85" fmla="*/ 2147483646 h 66"/>
                  <a:gd name="T86" fmla="*/ 2147483646 w 63"/>
                  <a:gd name="T87" fmla="*/ 2147483646 h 66"/>
                  <a:gd name="T88" fmla="*/ 2147483646 w 63"/>
                  <a:gd name="T89" fmla="*/ 2147483646 h 66"/>
                  <a:gd name="T90" fmla="*/ 2147483646 w 63"/>
                  <a:gd name="T91" fmla="*/ 2147483646 h 66"/>
                  <a:gd name="T92" fmla="*/ 2147483646 w 63"/>
                  <a:gd name="T93" fmla="*/ 2147483646 h 66"/>
                  <a:gd name="T94" fmla="*/ 2147483646 w 63"/>
                  <a:gd name="T95" fmla="*/ 2147483646 h 66"/>
                  <a:gd name="T96" fmla="*/ 2147483646 w 63"/>
                  <a:gd name="T97" fmla="*/ 2147483646 h 66"/>
                  <a:gd name="T98" fmla="*/ 2147483646 w 63"/>
                  <a:gd name="T99" fmla="*/ 2147483646 h 66"/>
                  <a:gd name="T100" fmla="*/ 2147483646 w 63"/>
                  <a:gd name="T101" fmla="*/ 2147483646 h 66"/>
                  <a:gd name="T102" fmla="*/ 2147483646 w 63"/>
                  <a:gd name="T103" fmla="*/ 2147483646 h 66"/>
                  <a:gd name="T104" fmla="*/ 2147483646 w 63"/>
                  <a:gd name="T105" fmla="*/ 2147483646 h 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3"/>
                  <a:gd name="T160" fmla="*/ 0 h 66"/>
                  <a:gd name="T161" fmla="*/ 63 w 63"/>
                  <a:gd name="T162" fmla="*/ 66 h 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3" h="66">
                    <a:moveTo>
                      <a:pt x="3" y="66"/>
                    </a:moveTo>
                    <a:lnTo>
                      <a:pt x="2" y="66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3" y="64"/>
                    </a:lnTo>
                    <a:lnTo>
                      <a:pt x="3" y="63"/>
                    </a:lnTo>
                    <a:lnTo>
                      <a:pt x="4" y="62"/>
                    </a:lnTo>
                    <a:lnTo>
                      <a:pt x="5" y="61"/>
                    </a:lnTo>
                    <a:lnTo>
                      <a:pt x="6" y="60"/>
                    </a:lnTo>
                    <a:lnTo>
                      <a:pt x="6" y="59"/>
                    </a:lnTo>
                    <a:lnTo>
                      <a:pt x="7" y="59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10" y="48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1" y="43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5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2" y="29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8" y="32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1"/>
                    </a:lnTo>
                    <a:lnTo>
                      <a:pt x="47" y="29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1" y="27"/>
                    </a:lnTo>
                    <a:lnTo>
                      <a:pt x="53" y="27"/>
                    </a:lnTo>
                    <a:lnTo>
                      <a:pt x="53" y="26"/>
                    </a:lnTo>
                    <a:lnTo>
                      <a:pt x="53" y="25"/>
                    </a:lnTo>
                    <a:lnTo>
                      <a:pt x="53" y="24"/>
                    </a:lnTo>
                    <a:lnTo>
                      <a:pt x="52" y="23"/>
                    </a:lnTo>
                    <a:lnTo>
                      <a:pt x="52" y="22"/>
                    </a:lnTo>
                    <a:lnTo>
                      <a:pt x="51" y="19"/>
                    </a:lnTo>
                    <a:lnTo>
                      <a:pt x="51" y="18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49" y="14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49" y="11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8" y="17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5" y="16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4" y="13"/>
                    </a:lnTo>
                    <a:lnTo>
                      <a:pt x="44" y="12"/>
                    </a:lnTo>
                    <a:lnTo>
                      <a:pt x="44" y="11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6" y="4"/>
                    </a:lnTo>
                    <a:lnTo>
                      <a:pt x="47" y="3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1" y="4"/>
                    </a:lnTo>
                    <a:lnTo>
                      <a:pt x="61" y="5"/>
                    </a:lnTo>
                    <a:lnTo>
                      <a:pt x="62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3" y="9"/>
                    </a:lnTo>
                    <a:lnTo>
                      <a:pt x="63" y="10"/>
                    </a:lnTo>
                    <a:lnTo>
                      <a:pt x="62" y="11"/>
                    </a:lnTo>
                    <a:lnTo>
                      <a:pt x="62" y="12"/>
                    </a:lnTo>
                    <a:lnTo>
                      <a:pt x="61" y="12"/>
                    </a:lnTo>
                    <a:lnTo>
                      <a:pt x="61" y="13"/>
                    </a:lnTo>
                    <a:lnTo>
                      <a:pt x="60" y="13"/>
                    </a:lnTo>
                    <a:lnTo>
                      <a:pt x="59" y="12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10"/>
                    </a:lnTo>
                    <a:lnTo>
                      <a:pt x="58" y="9"/>
                    </a:lnTo>
                    <a:lnTo>
                      <a:pt x="57" y="9"/>
                    </a:lnTo>
                    <a:lnTo>
                      <a:pt x="56" y="9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7" y="13"/>
                    </a:lnTo>
                    <a:lnTo>
                      <a:pt x="58" y="15"/>
                    </a:lnTo>
                    <a:lnTo>
                      <a:pt x="59" y="18"/>
                    </a:lnTo>
                    <a:lnTo>
                      <a:pt x="60" y="21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2" y="29"/>
                    </a:lnTo>
                    <a:lnTo>
                      <a:pt x="62" y="30"/>
                    </a:lnTo>
                    <a:lnTo>
                      <a:pt x="61" y="31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60" y="33"/>
                    </a:lnTo>
                    <a:lnTo>
                      <a:pt x="56" y="35"/>
                    </a:lnTo>
                    <a:lnTo>
                      <a:pt x="47" y="38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3"/>
                    </a:lnTo>
                    <a:lnTo>
                      <a:pt x="34" y="44"/>
                    </a:lnTo>
                    <a:lnTo>
                      <a:pt x="32" y="45"/>
                    </a:lnTo>
                    <a:lnTo>
                      <a:pt x="30" y="46"/>
                    </a:lnTo>
                    <a:lnTo>
                      <a:pt x="28" y="47"/>
                    </a:lnTo>
                    <a:lnTo>
                      <a:pt x="26" y="49"/>
                    </a:lnTo>
                    <a:lnTo>
                      <a:pt x="25" y="49"/>
                    </a:lnTo>
                    <a:lnTo>
                      <a:pt x="24" y="50"/>
                    </a:lnTo>
                    <a:lnTo>
                      <a:pt x="22" y="50"/>
                    </a:lnTo>
                    <a:lnTo>
                      <a:pt x="21" y="51"/>
                    </a:lnTo>
                    <a:lnTo>
                      <a:pt x="19" y="52"/>
                    </a:lnTo>
                    <a:lnTo>
                      <a:pt x="18" y="53"/>
                    </a:lnTo>
                    <a:lnTo>
                      <a:pt x="17" y="54"/>
                    </a:lnTo>
                    <a:lnTo>
                      <a:pt x="16" y="56"/>
                    </a:lnTo>
                    <a:lnTo>
                      <a:pt x="15" y="57"/>
                    </a:lnTo>
                    <a:lnTo>
                      <a:pt x="12" y="59"/>
                    </a:lnTo>
                    <a:lnTo>
                      <a:pt x="10" y="62"/>
                    </a:lnTo>
                    <a:lnTo>
                      <a:pt x="9" y="63"/>
                    </a:lnTo>
                    <a:lnTo>
                      <a:pt x="8" y="64"/>
                    </a:lnTo>
                    <a:lnTo>
                      <a:pt x="6" y="65"/>
                    </a:lnTo>
                    <a:lnTo>
                      <a:pt x="5" y="66"/>
                    </a:lnTo>
                    <a:lnTo>
                      <a:pt x="3" y="66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665" name="Freeform 195"/>
              <p:cNvSpPr>
                <a:spLocks noEditPoints="1"/>
              </p:cNvSpPr>
              <p:nvPr/>
            </p:nvSpPr>
            <p:spPr bwMode="auto">
              <a:xfrm>
                <a:off x="4344" y="2028"/>
                <a:ext cx="390" cy="414"/>
              </a:xfrm>
              <a:custGeom>
                <a:avLst/>
                <a:gdLst>
                  <a:gd name="T0" fmla="*/ 2147483646 w 65"/>
                  <a:gd name="T1" fmla="*/ 2147483646 h 69"/>
                  <a:gd name="T2" fmla="*/ 2147483646 w 65"/>
                  <a:gd name="T3" fmla="*/ 2147483646 h 69"/>
                  <a:gd name="T4" fmla="*/ 2147483646 w 65"/>
                  <a:gd name="T5" fmla="*/ 2147483646 h 69"/>
                  <a:gd name="T6" fmla="*/ 2147483646 w 65"/>
                  <a:gd name="T7" fmla="*/ 2147483646 h 69"/>
                  <a:gd name="T8" fmla="*/ 2147483646 w 65"/>
                  <a:gd name="T9" fmla="*/ 2147483646 h 69"/>
                  <a:gd name="T10" fmla="*/ 2147483646 w 65"/>
                  <a:gd name="T11" fmla="*/ 2147483646 h 69"/>
                  <a:gd name="T12" fmla="*/ 2147483646 w 65"/>
                  <a:gd name="T13" fmla="*/ 2147483646 h 69"/>
                  <a:gd name="T14" fmla="*/ 2147483646 w 65"/>
                  <a:gd name="T15" fmla="*/ 2147483646 h 69"/>
                  <a:gd name="T16" fmla="*/ 2147483646 w 65"/>
                  <a:gd name="T17" fmla="*/ 2147483646 h 69"/>
                  <a:gd name="T18" fmla="*/ 2147483646 w 65"/>
                  <a:gd name="T19" fmla="*/ 2147483646 h 69"/>
                  <a:gd name="T20" fmla="*/ 2147483646 w 65"/>
                  <a:gd name="T21" fmla="*/ 2147483646 h 69"/>
                  <a:gd name="T22" fmla="*/ 2147483646 w 65"/>
                  <a:gd name="T23" fmla="*/ 2147483646 h 69"/>
                  <a:gd name="T24" fmla="*/ 0 w 65"/>
                  <a:gd name="T25" fmla="*/ 2147483646 h 69"/>
                  <a:gd name="T26" fmla="*/ 0 w 65"/>
                  <a:gd name="T27" fmla="*/ 2147483646 h 69"/>
                  <a:gd name="T28" fmla="*/ 2147483646 w 65"/>
                  <a:gd name="T29" fmla="*/ 2147483646 h 69"/>
                  <a:gd name="T30" fmla="*/ 2147483646 w 65"/>
                  <a:gd name="T31" fmla="*/ 2147483646 h 69"/>
                  <a:gd name="T32" fmla="*/ 2147483646 w 65"/>
                  <a:gd name="T33" fmla="*/ 2147483646 h 69"/>
                  <a:gd name="T34" fmla="*/ 2147483646 w 65"/>
                  <a:gd name="T35" fmla="*/ 2147483646 h 69"/>
                  <a:gd name="T36" fmla="*/ 2147483646 w 65"/>
                  <a:gd name="T37" fmla="*/ 2147483646 h 69"/>
                  <a:gd name="T38" fmla="*/ 2147483646 w 65"/>
                  <a:gd name="T39" fmla="*/ 2147483646 h 69"/>
                  <a:gd name="T40" fmla="*/ 2147483646 w 65"/>
                  <a:gd name="T41" fmla="*/ 2147483646 h 69"/>
                  <a:gd name="T42" fmla="*/ 2147483646 w 65"/>
                  <a:gd name="T43" fmla="*/ 2147483646 h 69"/>
                  <a:gd name="T44" fmla="*/ 2147483646 w 65"/>
                  <a:gd name="T45" fmla="*/ 2147483646 h 69"/>
                  <a:gd name="T46" fmla="*/ 2147483646 w 65"/>
                  <a:gd name="T47" fmla="*/ 2147483646 h 69"/>
                  <a:gd name="T48" fmla="*/ 2147483646 w 65"/>
                  <a:gd name="T49" fmla="*/ 2147483646 h 69"/>
                  <a:gd name="T50" fmla="*/ 2147483646 w 65"/>
                  <a:gd name="T51" fmla="*/ 2147483646 h 69"/>
                  <a:gd name="T52" fmla="*/ 2147483646 w 65"/>
                  <a:gd name="T53" fmla="*/ 2147483646 h 69"/>
                  <a:gd name="T54" fmla="*/ 2147483646 w 65"/>
                  <a:gd name="T55" fmla="*/ 2147483646 h 69"/>
                  <a:gd name="T56" fmla="*/ 2147483646 w 65"/>
                  <a:gd name="T57" fmla="*/ 2147483646 h 69"/>
                  <a:gd name="T58" fmla="*/ 2147483646 w 65"/>
                  <a:gd name="T59" fmla="*/ 2147483646 h 69"/>
                  <a:gd name="T60" fmla="*/ 2147483646 w 65"/>
                  <a:gd name="T61" fmla="*/ 2147483646 h 69"/>
                  <a:gd name="T62" fmla="*/ 2147483646 w 65"/>
                  <a:gd name="T63" fmla="*/ 2147483646 h 69"/>
                  <a:gd name="T64" fmla="*/ 2147483646 w 65"/>
                  <a:gd name="T65" fmla="*/ 2147483646 h 69"/>
                  <a:gd name="T66" fmla="*/ 2147483646 w 65"/>
                  <a:gd name="T67" fmla="*/ 2147483646 h 69"/>
                  <a:gd name="T68" fmla="*/ 2147483646 w 65"/>
                  <a:gd name="T69" fmla="*/ 2147483646 h 69"/>
                  <a:gd name="T70" fmla="*/ 2147483646 w 65"/>
                  <a:gd name="T71" fmla="*/ 2147483646 h 69"/>
                  <a:gd name="T72" fmla="*/ 2147483646 w 65"/>
                  <a:gd name="T73" fmla="*/ 2147483646 h 69"/>
                  <a:gd name="T74" fmla="*/ 2147483646 w 65"/>
                  <a:gd name="T75" fmla="*/ 2147483646 h 69"/>
                  <a:gd name="T76" fmla="*/ 2147483646 w 65"/>
                  <a:gd name="T77" fmla="*/ 2147483646 h 69"/>
                  <a:gd name="T78" fmla="*/ 2147483646 w 65"/>
                  <a:gd name="T79" fmla="*/ 2147483646 h 69"/>
                  <a:gd name="T80" fmla="*/ 2147483646 w 65"/>
                  <a:gd name="T81" fmla="*/ 2147483646 h 69"/>
                  <a:gd name="T82" fmla="*/ 2147483646 w 65"/>
                  <a:gd name="T83" fmla="*/ 0 h 69"/>
                  <a:gd name="T84" fmla="*/ 2147483646 w 65"/>
                  <a:gd name="T85" fmla="*/ 2147483646 h 69"/>
                  <a:gd name="T86" fmla="*/ 2147483646 w 65"/>
                  <a:gd name="T87" fmla="*/ 2147483646 h 69"/>
                  <a:gd name="T88" fmla="*/ 2147483646 w 65"/>
                  <a:gd name="T89" fmla="*/ 2147483646 h 69"/>
                  <a:gd name="T90" fmla="*/ 2147483646 w 65"/>
                  <a:gd name="T91" fmla="*/ 2147483646 h 69"/>
                  <a:gd name="T92" fmla="*/ 2147483646 w 65"/>
                  <a:gd name="T93" fmla="*/ 2147483646 h 69"/>
                  <a:gd name="T94" fmla="*/ 2147483646 w 65"/>
                  <a:gd name="T95" fmla="*/ 2147483646 h 69"/>
                  <a:gd name="T96" fmla="*/ 2147483646 w 65"/>
                  <a:gd name="T97" fmla="*/ 2147483646 h 69"/>
                  <a:gd name="T98" fmla="*/ 2147483646 w 65"/>
                  <a:gd name="T99" fmla="*/ 2147483646 h 69"/>
                  <a:gd name="T100" fmla="*/ 2147483646 w 65"/>
                  <a:gd name="T101" fmla="*/ 2147483646 h 69"/>
                  <a:gd name="T102" fmla="*/ 2147483646 w 65"/>
                  <a:gd name="T103" fmla="*/ 2147483646 h 69"/>
                  <a:gd name="T104" fmla="*/ 2147483646 w 65"/>
                  <a:gd name="T105" fmla="*/ 2147483646 h 69"/>
                  <a:gd name="T106" fmla="*/ 2147483646 w 65"/>
                  <a:gd name="T107" fmla="*/ 2147483646 h 69"/>
                  <a:gd name="T108" fmla="*/ 2147483646 w 65"/>
                  <a:gd name="T109" fmla="*/ 2147483646 h 69"/>
                  <a:gd name="T110" fmla="*/ 2147483646 w 65"/>
                  <a:gd name="T111" fmla="*/ 2147483646 h 69"/>
                  <a:gd name="T112" fmla="*/ 2147483646 w 65"/>
                  <a:gd name="T113" fmla="*/ 2147483646 h 69"/>
                  <a:gd name="T114" fmla="*/ 2147483646 w 65"/>
                  <a:gd name="T115" fmla="*/ 2147483646 h 69"/>
                  <a:gd name="T116" fmla="*/ 2147483646 w 65"/>
                  <a:gd name="T117" fmla="*/ 2147483646 h 69"/>
                  <a:gd name="T118" fmla="*/ 2147483646 w 65"/>
                  <a:gd name="T119" fmla="*/ 2147483646 h 69"/>
                  <a:gd name="T120" fmla="*/ 2147483646 w 65"/>
                  <a:gd name="T121" fmla="*/ 2147483646 h 69"/>
                  <a:gd name="T122" fmla="*/ 2147483646 w 65"/>
                  <a:gd name="T123" fmla="*/ 2147483646 h 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5"/>
                  <a:gd name="T187" fmla="*/ 0 h 69"/>
                  <a:gd name="T188" fmla="*/ 65 w 65"/>
                  <a:gd name="T189" fmla="*/ 69 h 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5" h="69">
                    <a:moveTo>
                      <a:pt x="3" y="68"/>
                    </a:moveTo>
                    <a:lnTo>
                      <a:pt x="3" y="68"/>
                    </a:lnTo>
                    <a:lnTo>
                      <a:pt x="4" y="66"/>
                    </a:lnTo>
                    <a:lnTo>
                      <a:pt x="5" y="66"/>
                    </a:lnTo>
                    <a:lnTo>
                      <a:pt x="3" y="68"/>
                    </a:lnTo>
                    <a:close/>
                    <a:moveTo>
                      <a:pt x="3" y="68"/>
                    </a:moveTo>
                    <a:lnTo>
                      <a:pt x="2" y="67"/>
                    </a:lnTo>
                    <a:lnTo>
                      <a:pt x="3" y="67"/>
                    </a:lnTo>
                    <a:lnTo>
                      <a:pt x="3" y="68"/>
                    </a:lnTo>
                    <a:close/>
                    <a:moveTo>
                      <a:pt x="2" y="67"/>
                    </a:moveTo>
                    <a:lnTo>
                      <a:pt x="2" y="67"/>
                    </a:lnTo>
                    <a:lnTo>
                      <a:pt x="5" y="66"/>
                    </a:lnTo>
                    <a:lnTo>
                      <a:pt x="5" y="67"/>
                    </a:lnTo>
                    <a:lnTo>
                      <a:pt x="2" y="67"/>
                    </a:lnTo>
                    <a:close/>
                    <a:moveTo>
                      <a:pt x="2" y="67"/>
                    </a:moveTo>
                    <a:lnTo>
                      <a:pt x="2" y="67"/>
                    </a:lnTo>
                    <a:lnTo>
                      <a:pt x="3" y="67"/>
                    </a:lnTo>
                    <a:lnTo>
                      <a:pt x="2" y="67"/>
                    </a:lnTo>
                    <a:close/>
                    <a:moveTo>
                      <a:pt x="2" y="67"/>
                    </a:moveTo>
                    <a:lnTo>
                      <a:pt x="2" y="66"/>
                    </a:lnTo>
                    <a:lnTo>
                      <a:pt x="5" y="66"/>
                    </a:lnTo>
                    <a:lnTo>
                      <a:pt x="5" y="67"/>
                    </a:lnTo>
                    <a:lnTo>
                      <a:pt x="2" y="67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3" y="66"/>
                    </a:lnTo>
                    <a:lnTo>
                      <a:pt x="2" y="66"/>
                    </a:lnTo>
                    <a:close/>
                    <a:moveTo>
                      <a:pt x="2" y="66"/>
                    </a:moveTo>
                    <a:lnTo>
                      <a:pt x="2" y="65"/>
                    </a:lnTo>
                    <a:lnTo>
                      <a:pt x="5" y="66"/>
                    </a:lnTo>
                    <a:lnTo>
                      <a:pt x="2" y="66"/>
                    </a:lnTo>
                    <a:close/>
                    <a:moveTo>
                      <a:pt x="2" y="65"/>
                    </a:moveTo>
                    <a:lnTo>
                      <a:pt x="2" y="65"/>
                    </a:lnTo>
                    <a:lnTo>
                      <a:pt x="3" y="65"/>
                    </a:lnTo>
                    <a:lnTo>
                      <a:pt x="2" y="65"/>
                    </a:lnTo>
                    <a:close/>
                    <a:moveTo>
                      <a:pt x="2" y="65"/>
                    </a:moveTo>
                    <a:lnTo>
                      <a:pt x="2" y="64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2" y="65"/>
                    </a:lnTo>
                    <a:close/>
                    <a:moveTo>
                      <a:pt x="2" y="64"/>
                    </a:moveTo>
                    <a:lnTo>
                      <a:pt x="3" y="64"/>
                    </a:lnTo>
                    <a:lnTo>
                      <a:pt x="4" y="65"/>
                    </a:lnTo>
                    <a:lnTo>
                      <a:pt x="2" y="64"/>
                    </a:lnTo>
                    <a:close/>
                    <a:moveTo>
                      <a:pt x="3" y="64"/>
                    </a:moveTo>
                    <a:lnTo>
                      <a:pt x="3" y="64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3" y="64"/>
                    </a:lnTo>
                    <a:close/>
                    <a:moveTo>
                      <a:pt x="3" y="64"/>
                    </a:moveTo>
                    <a:lnTo>
                      <a:pt x="3" y="64"/>
                    </a:lnTo>
                    <a:lnTo>
                      <a:pt x="4" y="64"/>
                    </a:lnTo>
                    <a:lnTo>
                      <a:pt x="3" y="64"/>
                    </a:lnTo>
                    <a:close/>
                    <a:moveTo>
                      <a:pt x="3" y="64"/>
                    </a:moveTo>
                    <a:lnTo>
                      <a:pt x="4" y="62"/>
                    </a:lnTo>
                    <a:lnTo>
                      <a:pt x="6" y="64"/>
                    </a:lnTo>
                    <a:lnTo>
                      <a:pt x="5" y="65"/>
                    </a:lnTo>
                    <a:lnTo>
                      <a:pt x="3" y="64"/>
                    </a:lnTo>
                    <a:close/>
                    <a:moveTo>
                      <a:pt x="4" y="62"/>
                    </a:moveTo>
                    <a:lnTo>
                      <a:pt x="4" y="62"/>
                    </a:lnTo>
                    <a:lnTo>
                      <a:pt x="5" y="63"/>
                    </a:lnTo>
                    <a:lnTo>
                      <a:pt x="4" y="62"/>
                    </a:lnTo>
                    <a:close/>
                    <a:moveTo>
                      <a:pt x="4" y="62"/>
                    </a:moveTo>
                    <a:lnTo>
                      <a:pt x="5" y="61"/>
                    </a:lnTo>
                    <a:lnTo>
                      <a:pt x="7" y="63"/>
                    </a:lnTo>
                    <a:lnTo>
                      <a:pt x="6" y="64"/>
                    </a:lnTo>
                    <a:lnTo>
                      <a:pt x="4" y="62"/>
                    </a:lnTo>
                    <a:close/>
                    <a:moveTo>
                      <a:pt x="5" y="61"/>
                    </a:moveTo>
                    <a:lnTo>
                      <a:pt x="5" y="61"/>
                    </a:lnTo>
                    <a:lnTo>
                      <a:pt x="6" y="62"/>
                    </a:lnTo>
                    <a:lnTo>
                      <a:pt x="5" y="61"/>
                    </a:lnTo>
                    <a:close/>
                    <a:moveTo>
                      <a:pt x="5" y="61"/>
                    </a:moveTo>
                    <a:lnTo>
                      <a:pt x="6" y="60"/>
                    </a:lnTo>
                    <a:lnTo>
                      <a:pt x="8" y="62"/>
                    </a:lnTo>
                    <a:lnTo>
                      <a:pt x="7" y="63"/>
                    </a:lnTo>
                    <a:lnTo>
                      <a:pt x="5" y="61"/>
                    </a:lnTo>
                    <a:close/>
                    <a:moveTo>
                      <a:pt x="6" y="60"/>
                    </a:moveTo>
                    <a:lnTo>
                      <a:pt x="6" y="60"/>
                    </a:lnTo>
                    <a:lnTo>
                      <a:pt x="7" y="61"/>
                    </a:lnTo>
                    <a:lnTo>
                      <a:pt x="6" y="60"/>
                    </a:lnTo>
                    <a:close/>
                    <a:moveTo>
                      <a:pt x="6" y="60"/>
                    </a:moveTo>
                    <a:lnTo>
                      <a:pt x="7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6" y="60"/>
                    </a:lnTo>
                    <a:close/>
                    <a:moveTo>
                      <a:pt x="7" y="59"/>
                    </a:moveTo>
                    <a:lnTo>
                      <a:pt x="7" y="59"/>
                    </a:lnTo>
                    <a:lnTo>
                      <a:pt x="7" y="60"/>
                    </a:lnTo>
                    <a:lnTo>
                      <a:pt x="7" y="59"/>
                    </a:lnTo>
                    <a:close/>
                    <a:moveTo>
                      <a:pt x="7" y="59"/>
                    </a:moveTo>
                    <a:lnTo>
                      <a:pt x="7" y="59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7" y="59"/>
                    </a:lnTo>
                    <a:close/>
                    <a:moveTo>
                      <a:pt x="9" y="61"/>
                    </a:moveTo>
                    <a:lnTo>
                      <a:pt x="9" y="61"/>
                    </a:lnTo>
                    <a:lnTo>
                      <a:pt x="8" y="60"/>
                    </a:lnTo>
                    <a:lnTo>
                      <a:pt x="9" y="61"/>
                    </a:lnTo>
                    <a:close/>
                    <a:moveTo>
                      <a:pt x="7" y="59"/>
                    </a:moveTo>
                    <a:lnTo>
                      <a:pt x="7" y="59"/>
                    </a:lnTo>
                    <a:lnTo>
                      <a:pt x="9" y="61"/>
                    </a:lnTo>
                    <a:lnTo>
                      <a:pt x="7" y="59"/>
                    </a:lnTo>
                    <a:close/>
                    <a:moveTo>
                      <a:pt x="7" y="59"/>
                    </a:moveTo>
                    <a:lnTo>
                      <a:pt x="7" y="59"/>
                    </a:lnTo>
                    <a:lnTo>
                      <a:pt x="9" y="60"/>
                    </a:lnTo>
                    <a:lnTo>
                      <a:pt x="9" y="61"/>
                    </a:lnTo>
                    <a:lnTo>
                      <a:pt x="7" y="59"/>
                    </a:lnTo>
                    <a:close/>
                    <a:moveTo>
                      <a:pt x="10" y="60"/>
                    </a:moveTo>
                    <a:lnTo>
                      <a:pt x="9" y="60"/>
                    </a:lnTo>
                    <a:lnTo>
                      <a:pt x="8" y="60"/>
                    </a:lnTo>
                    <a:lnTo>
                      <a:pt x="10" y="60"/>
                    </a:lnTo>
                    <a:close/>
                    <a:moveTo>
                      <a:pt x="7" y="59"/>
                    </a:moveTo>
                    <a:lnTo>
                      <a:pt x="7" y="58"/>
                    </a:lnTo>
                    <a:lnTo>
                      <a:pt x="10" y="59"/>
                    </a:lnTo>
                    <a:lnTo>
                      <a:pt x="10" y="60"/>
                    </a:lnTo>
                    <a:lnTo>
                      <a:pt x="7" y="59"/>
                    </a:lnTo>
                    <a:close/>
                    <a:moveTo>
                      <a:pt x="10" y="59"/>
                    </a:moveTo>
                    <a:lnTo>
                      <a:pt x="10" y="59"/>
                    </a:lnTo>
                    <a:lnTo>
                      <a:pt x="9" y="59"/>
                    </a:lnTo>
                    <a:lnTo>
                      <a:pt x="10" y="59"/>
                    </a:lnTo>
                    <a:close/>
                    <a:moveTo>
                      <a:pt x="7" y="58"/>
                    </a:moveTo>
                    <a:lnTo>
                      <a:pt x="8" y="57"/>
                    </a:lnTo>
                    <a:lnTo>
                      <a:pt x="10" y="58"/>
                    </a:lnTo>
                    <a:lnTo>
                      <a:pt x="10" y="59"/>
                    </a:lnTo>
                    <a:lnTo>
                      <a:pt x="7" y="58"/>
                    </a:lnTo>
                    <a:close/>
                    <a:moveTo>
                      <a:pt x="8" y="57"/>
                    </a:moveTo>
                    <a:lnTo>
                      <a:pt x="8" y="57"/>
                    </a:lnTo>
                    <a:lnTo>
                      <a:pt x="9" y="57"/>
                    </a:lnTo>
                    <a:lnTo>
                      <a:pt x="8" y="57"/>
                    </a:lnTo>
                    <a:close/>
                    <a:moveTo>
                      <a:pt x="8" y="57"/>
                    </a:moveTo>
                    <a:lnTo>
                      <a:pt x="8" y="56"/>
                    </a:lnTo>
                    <a:lnTo>
                      <a:pt x="10" y="57"/>
                    </a:lnTo>
                    <a:lnTo>
                      <a:pt x="10" y="58"/>
                    </a:lnTo>
                    <a:lnTo>
                      <a:pt x="8" y="57"/>
                    </a:lnTo>
                    <a:close/>
                    <a:moveTo>
                      <a:pt x="8" y="56"/>
                    </a:moveTo>
                    <a:lnTo>
                      <a:pt x="8" y="56"/>
                    </a:lnTo>
                    <a:lnTo>
                      <a:pt x="9" y="56"/>
                    </a:lnTo>
                    <a:lnTo>
                      <a:pt x="8" y="56"/>
                    </a:lnTo>
                    <a:close/>
                    <a:moveTo>
                      <a:pt x="8" y="56"/>
                    </a:moveTo>
                    <a:lnTo>
                      <a:pt x="8" y="54"/>
                    </a:lnTo>
                    <a:lnTo>
                      <a:pt x="11" y="55"/>
                    </a:lnTo>
                    <a:lnTo>
                      <a:pt x="10" y="57"/>
                    </a:lnTo>
                    <a:lnTo>
                      <a:pt x="8" y="56"/>
                    </a:lnTo>
                    <a:close/>
                    <a:moveTo>
                      <a:pt x="8" y="54"/>
                    </a:moveTo>
                    <a:lnTo>
                      <a:pt x="8" y="54"/>
                    </a:lnTo>
                    <a:lnTo>
                      <a:pt x="10" y="55"/>
                    </a:lnTo>
                    <a:lnTo>
                      <a:pt x="8" y="54"/>
                    </a:lnTo>
                    <a:close/>
                    <a:moveTo>
                      <a:pt x="8" y="54"/>
                    </a:moveTo>
                    <a:lnTo>
                      <a:pt x="9" y="53"/>
                    </a:lnTo>
                    <a:lnTo>
                      <a:pt x="11" y="54"/>
                    </a:lnTo>
                    <a:lnTo>
                      <a:pt x="11" y="55"/>
                    </a:lnTo>
                    <a:lnTo>
                      <a:pt x="8" y="54"/>
                    </a:lnTo>
                    <a:close/>
                    <a:moveTo>
                      <a:pt x="11" y="54"/>
                    </a:moveTo>
                    <a:lnTo>
                      <a:pt x="11" y="54"/>
                    </a:lnTo>
                    <a:lnTo>
                      <a:pt x="10" y="53"/>
                    </a:lnTo>
                    <a:lnTo>
                      <a:pt x="11" y="54"/>
                    </a:lnTo>
                    <a:close/>
                    <a:moveTo>
                      <a:pt x="9" y="53"/>
                    </a:moveTo>
                    <a:lnTo>
                      <a:pt x="9" y="51"/>
                    </a:lnTo>
                    <a:lnTo>
                      <a:pt x="12" y="52"/>
                    </a:lnTo>
                    <a:lnTo>
                      <a:pt x="11" y="54"/>
                    </a:lnTo>
                    <a:lnTo>
                      <a:pt x="9" y="53"/>
                    </a:lnTo>
                    <a:close/>
                    <a:moveTo>
                      <a:pt x="12" y="52"/>
                    </a:moveTo>
                    <a:lnTo>
                      <a:pt x="12" y="52"/>
                    </a:lnTo>
                    <a:lnTo>
                      <a:pt x="10" y="52"/>
                    </a:lnTo>
                    <a:lnTo>
                      <a:pt x="12" y="52"/>
                    </a:lnTo>
                    <a:close/>
                    <a:moveTo>
                      <a:pt x="9" y="51"/>
                    </a:moveTo>
                    <a:lnTo>
                      <a:pt x="10" y="48"/>
                    </a:lnTo>
                    <a:lnTo>
                      <a:pt x="12" y="49"/>
                    </a:lnTo>
                    <a:lnTo>
                      <a:pt x="12" y="52"/>
                    </a:lnTo>
                    <a:lnTo>
                      <a:pt x="9" y="51"/>
                    </a:lnTo>
                    <a:close/>
                    <a:moveTo>
                      <a:pt x="10" y="48"/>
                    </a:moveTo>
                    <a:lnTo>
                      <a:pt x="10" y="48"/>
                    </a:lnTo>
                    <a:lnTo>
                      <a:pt x="11" y="49"/>
                    </a:lnTo>
                    <a:lnTo>
                      <a:pt x="10" y="48"/>
                    </a:lnTo>
                    <a:close/>
                    <a:moveTo>
                      <a:pt x="10" y="48"/>
                    </a:moveTo>
                    <a:lnTo>
                      <a:pt x="10" y="47"/>
                    </a:lnTo>
                    <a:lnTo>
                      <a:pt x="13" y="47"/>
                    </a:lnTo>
                    <a:lnTo>
                      <a:pt x="12" y="49"/>
                    </a:lnTo>
                    <a:lnTo>
                      <a:pt x="10" y="48"/>
                    </a:lnTo>
                    <a:close/>
                    <a:moveTo>
                      <a:pt x="13" y="47"/>
                    </a:moveTo>
                    <a:lnTo>
                      <a:pt x="13" y="47"/>
                    </a:lnTo>
                    <a:lnTo>
                      <a:pt x="12" y="47"/>
                    </a:lnTo>
                    <a:lnTo>
                      <a:pt x="13" y="47"/>
                    </a:lnTo>
                    <a:close/>
                    <a:moveTo>
                      <a:pt x="10" y="47"/>
                    </a:moveTo>
                    <a:lnTo>
                      <a:pt x="11" y="45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0" y="47"/>
                    </a:lnTo>
                    <a:close/>
                    <a:moveTo>
                      <a:pt x="13" y="46"/>
                    </a:moveTo>
                    <a:lnTo>
                      <a:pt x="13" y="46"/>
                    </a:lnTo>
                    <a:lnTo>
                      <a:pt x="12" y="46"/>
                    </a:lnTo>
                    <a:lnTo>
                      <a:pt x="13" y="46"/>
                    </a:lnTo>
                    <a:close/>
                    <a:moveTo>
                      <a:pt x="11" y="45"/>
                    </a:moveTo>
                    <a:lnTo>
                      <a:pt x="11" y="44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1" y="45"/>
                    </a:lnTo>
                    <a:close/>
                    <a:moveTo>
                      <a:pt x="11" y="44"/>
                    </a:moveTo>
                    <a:lnTo>
                      <a:pt x="11" y="44"/>
                    </a:lnTo>
                    <a:lnTo>
                      <a:pt x="12" y="44"/>
                    </a:lnTo>
                    <a:lnTo>
                      <a:pt x="11" y="44"/>
                    </a:lnTo>
                    <a:close/>
                    <a:moveTo>
                      <a:pt x="11" y="44"/>
                    </a:moveTo>
                    <a:lnTo>
                      <a:pt x="11" y="43"/>
                    </a:lnTo>
                    <a:lnTo>
                      <a:pt x="14" y="43"/>
                    </a:lnTo>
                    <a:lnTo>
                      <a:pt x="13" y="44"/>
                    </a:lnTo>
                    <a:lnTo>
                      <a:pt x="11" y="44"/>
                    </a:lnTo>
                    <a:close/>
                    <a:moveTo>
                      <a:pt x="14" y="43"/>
                    </a:moveTo>
                    <a:lnTo>
                      <a:pt x="14" y="43"/>
                    </a:lnTo>
                    <a:lnTo>
                      <a:pt x="12" y="43"/>
                    </a:lnTo>
                    <a:lnTo>
                      <a:pt x="14" y="43"/>
                    </a:lnTo>
                    <a:close/>
                    <a:moveTo>
                      <a:pt x="11" y="43"/>
                    </a:moveTo>
                    <a:lnTo>
                      <a:pt x="11" y="41"/>
                    </a:lnTo>
                    <a:lnTo>
                      <a:pt x="14" y="42"/>
                    </a:lnTo>
                    <a:lnTo>
                      <a:pt x="14" y="43"/>
                    </a:lnTo>
                    <a:lnTo>
                      <a:pt x="11" y="43"/>
                    </a:lnTo>
                    <a:close/>
                    <a:moveTo>
                      <a:pt x="14" y="42"/>
                    </a:moveTo>
                    <a:lnTo>
                      <a:pt x="14" y="42"/>
                    </a:lnTo>
                    <a:lnTo>
                      <a:pt x="12" y="42"/>
                    </a:lnTo>
                    <a:lnTo>
                      <a:pt x="14" y="42"/>
                    </a:lnTo>
                    <a:close/>
                    <a:moveTo>
                      <a:pt x="11" y="42"/>
                    </a:moveTo>
                    <a:lnTo>
                      <a:pt x="11" y="40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1" y="42"/>
                    </a:lnTo>
                    <a:close/>
                    <a:moveTo>
                      <a:pt x="14" y="40"/>
                    </a:moveTo>
                    <a:lnTo>
                      <a:pt x="14" y="40"/>
                    </a:lnTo>
                    <a:lnTo>
                      <a:pt x="12" y="40"/>
                    </a:lnTo>
                    <a:lnTo>
                      <a:pt x="14" y="40"/>
                    </a:lnTo>
                    <a:close/>
                    <a:moveTo>
                      <a:pt x="11" y="41"/>
                    </a:moveTo>
                    <a:lnTo>
                      <a:pt x="11" y="40"/>
                    </a:lnTo>
                    <a:lnTo>
                      <a:pt x="14" y="39"/>
                    </a:lnTo>
                    <a:lnTo>
                      <a:pt x="14" y="40"/>
                    </a:lnTo>
                    <a:lnTo>
                      <a:pt x="11" y="41"/>
                    </a:lnTo>
                    <a:close/>
                    <a:moveTo>
                      <a:pt x="14" y="39"/>
                    </a:moveTo>
                    <a:lnTo>
                      <a:pt x="14" y="39"/>
                    </a:lnTo>
                    <a:lnTo>
                      <a:pt x="12" y="40"/>
                    </a:lnTo>
                    <a:lnTo>
                      <a:pt x="14" y="39"/>
                    </a:lnTo>
                    <a:close/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9"/>
                    </a:lnTo>
                    <a:lnTo>
                      <a:pt x="11" y="40"/>
                    </a:lnTo>
                    <a:close/>
                    <a:moveTo>
                      <a:pt x="11" y="40"/>
                    </a:moveTo>
                    <a:lnTo>
                      <a:pt x="11" y="40"/>
                    </a:lnTo>
                    <a:lnTo>
                      <a:pt x="12" y="40"/>
                    </a:lnTo>
                    <a:lnTo>
                      <a:pt x="11" y="40"/>
                    </a:lnTo>
                    <a:close/>
                    <a:moveTo>
                      <a:pt x="11" y="40"/>
                    </a:moveTo>
                    <a:lnTo>
                      <a:pt x="11" y="40"/>
                    </a:lnTo>
                    <a:lnTo>
                      <a:pt x="13" y="39"/>
                    </a:lnTo>
                    <a:lnTo>
                      <a:pt x="14" y="39"/>
                    </a:lnTo>
                    <a:lnTo>
                      <a:pt x="11" y="40"/>
                    </a:lnTo>
                    <a:close/>
                    <a:moveTo>
                      <a:pt x="11" y="40"/>
                    </a:moveTo>
                    <a:lnTo>
                      <a:pt x="11" y="39"/>
                    </a:lnTo>
                    <a:lnTo>
                      <a:pt x="12" y="39"/>
                    </a:lnTo>
                    <a:lnTo>
                      <a:pt x="11" y="40"/>
                    </a:lnTo>
                    <a:close/>
                    <a:moveTo>
                      <a:pt x="11" y="39"/>
                    </a:moveTo>
                    <a:lnTo>
                      <a:pt x="11" y="36"/>
                    </a:lnTo>
                    <a:lnTo>
                      <a:pt x="13" y="36"/>
                    </a:lnTo>
                    <a:lnTo>
                      <a:pt x="13" y="39"/>
                    </a:lnTo>
                    <a:lnTo>
                      <a:pt x="11" y="39"/>
                    </a:lnTo>
                    <a:close/>
                    <a:moveTo>
                      <a:pt x="13" y="35"/>
                    </a:moveTo>
                    <a:lnTo>
                      <a:pt x="13" y="36"/>
                    </a:lnTo>
                    <a:lnTo>
                      <a:pt x="12" y="36"/>
                    </a:lnTo>
                    <a:lnTo>
                      <a:pt x="13" y="35"/>
                    </a:lnTo>
                    <a:close/>
                    <a:moveTo>
                      <a:pt x="11" y="38"/>
                    </a:moveTo>
                    <a:lnTo>
                      <a:pt x="11" y="37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1" y="38"/>
                    </a:lnTo>
                    <a:close/>
                    <a:moveTo>
                      <a:pt x="11" y="37"/>
                    </a:moveTo>
                    <a:lnTo>
                      <a:pt x="10" y="36"/>
                    </a:lnTo>
                    <a:lnTo>
                      <a:pt x="11" y="34"/>
                    </a:lnTo>
                    <a:lnTo>
                      <a:pt x="12" y="35"/>
                    </a:lnTo>
                    <a:lnTo>
                      <a:pt x="11" y="37"/>
                    </a:lnTo>
                    <a:close/>
                    <a:moveTo>
                      <a:pt x="11" y="34"/>
                    </a:moveTo>
                    <a:lnTo>
                      <a:pt x="11" y="34"/>
                    </a:lnTo>
                    <a:lnTo>
                      <a:pt x="11" y="35"/>
                    </a:lnTo>
                    <a:lnTo>
                      <a:pt x="11" y="34"/>
                    </a:lnTo>
                    <a:close/>
                    <a:moveTo>
                      <a:pt x="10" y="37"/>
                    </a:moveTo>
                    <a:lnTo>
                      <a:pt x="9" y="36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0" y="37"/>
                    </a:lnTo>
                    <a:close/>
                    <a:moveTo>
                      <a:pt x="10" y="34"/>
                    </a:moveTo>
                    <a:lnTo>
                      <a:pt x="10" y="34"/>
                    </a:lnTo>
                    <a:lnTo>
                      <a:pt x="10" y="35"/>
                    </a:lnTo>
                    <a:lnTo>
                      <a:pt x="10" y="34"/>
                    </a:lnTo>
                    <a:close/>
                    <a:moveTo>
                      <a:pt x="9" y="36"/>
                    </a:moveTo>
                    <a:lnTo>
                      <a:pt x="8" y="36"/>
                    </a:lnTo>
                    <a:lnTo>
                      <a:pt x="9" y="33"/>
                    </a:lnTo>
                    <a:lnTo>
                      <a:pt x="10" y="34"/>
                    </a:lnTo>
                    <a:lnTo>
                      <a:pt x="9" y="36"/>
                    </a:lnTo>
                    <a:close/>
                    <a:moveTo>
                      <a:pt x="9" y="33"/>
                    </a:moveTo>
                    <a:lnTo>
                      <a:pt x="9" y="33"/>
                    </a:lnTo>
                    <a:lnTo>
                      <a:pt x="9" y="35"/>
                    </a:lnTo>
                    <a:lnTo>
                      <a:pt x="9" y="33"/>
                    </a:lnTo>
                    <a:close/>
                    <a:moveTo>
                      <a:pt x="8" y="36"/>
                    </a:moveTo>
                    <a:lnTo>
                      <a:pt x="6" y="36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8" y="36"/>
                    </a:lnTo>
                    <a:close/>
                    <a:moveTo>
                      <a:pt x="6" y="36"/>
                    </a:moveTo>
                    <a:lnTo>
                      <a:pt x="6" y="36"/>
                    </a:lnTo>
                    <a:lnTo>
                      <a:pt x="7" y="34"/>
                    </a:lnTo>
                    <a:lnTo>
                      <a:pt x="6" y="36"/>
                    </a:lnTo>
                    <a:close/>
                    <a:moveTo>
                      <a:pt x="6" y="36"/>
                    </a:moveTo>
                    <a:lnTo>
                      <a:pt x="4" y="35"/>
                    </a:lnTo>
                    <a:lnTo>
                      <a:pt x="5" y="32"/>
                    </a:lnTo>
                    <a:lnTo>
                      <a:pt x="7" y="33"/>
                    </a:lnTo>
                    <a:lnTo>
                      <a:pt x="6" y="36"/>
                    </a:lnTo>
                    <a:close/>
                    <a:moveTo>
                      <a:pt x="4" y="35"/>
                    </a:moveTo>
                    <a:lnTo>
                      <a:pt x="4" y="35"/>
                    </a:lnTo>
                    <a:lnTo>
                      <a:pt x="5" y="34"/>
                    </a:lnTo>
                    <a:lnTo>
                      <a:pt x="4" y="35"/>
                    </a:lnTo>
                    <a:close/>
                    <a:moveTo>
                      <a:pt x="4" y="35"/>
                    </a:moveTo>
                    <a:lnTo>
                      <a:pt x="3" y="34"/>
                    </a:lnTo>
                    <a:lnTo>
                      <a:pt x="5" y="32"/>
                    </a:lnTo>
                    <a:lnTo>
                      <a:pt x="4" y="35"/>
                    </a:lnTo>
                    <a:close/>
                    <a:moveTo>
                      <a:pt x="3" y="34"/>
                    </a:moveTo>
                    <a:lnTo>
                      <a:pt x="3" y="34"/>
                    </a:lnTo>
                    <a:lnTo>
                      <a:pt x="4" y="33"/>
                    </a:lnTo>
                    <a:lnTo>
                      <a:pt x="3" y="34"/>
                    </a:lnTo>
                    <a:close/>
                    <a:moveTo>
                      <a:pt x="3" y="34"/>
                    </a:moveTo>
                    <a:lnTo>
                      <a:pt x="3" y="34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3" y="34"/>
                    </a:lnTo>
                    <a:close/>
                    <a:moveTo>
                      <a:pt x="3" y="34"/>
                    </a:moveTo>
                    <a:lnTo>
                      <a:pt x="2" y="34"/>
                    </a:lnTo>
                    <a:lnTo>
                      <a:pt x="3" y="33"/>
                    </a:lnTo>
                    <a:lnTo>
                      <a:pt x="3" y="34"/>
                    </a:lnTo>
                    <a:close/>
                    <a:moveTo>
                      <a:pt x="2" y="34"/>
                    </a:moveTo>
                    <a:lnTo>
                      <a:pt x="2" y="33"/>
                    </a:lnTo>
                    <a:lnTo>
                      <a:pt x="3" y="31"/>
                    </a:lnTo>
                    <a:lnTo>
                      <a:pt x="4" y="32"/>
                    </a:lnTo>
                    <a:lnTo>
                      <a:pt x="2" y="34"/>
                    </a:lnTo>
                    <a:close/>
                    <a:moveTo>
                      <a:pt x="2" y="33"/>
                    </a:moveTo>
                    <a:lnTo>
                      <a:pt x="1" y="33"/>
                    </a:lnTo>
                    <a:lnTo>
                      <a:pt x="2" y="32"/>
                    </a:lnTo>
                    <a:lnTo>
                      <a:pt x="2" y="33"/>
                    </a:lnTo>
                    <a:close/>
                    <a:moveTo>
                      <a:pt x="1" y="33"/>
                    </a:moveTo>
                    <a:lnTo>
                      <a:pt x="1" y="32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1" y="33"/>
                    </a:lnTo>
                    <a:close/>
                    <a:moveTo>
                      <a:pt x="1" y="32"/>
                    </a:moveTo>
                    <a:lnTo>
                      <a:pt x="1" y="32"/>
                    </a:lnTo>
                    <a:lnTo>
                      <a:pt x="2" y="31"/>
                    </a:lnTo>
                    <a:lnTo>
                      <a:pt x="1" y="32"/>
                    </a:lnTo>
                    <a:close/>
                    <a:moveTo>
                      <a:pt x="1" y="32"/>
                    </a:moveTo>
                    <a:lnTo>
                      <a:pt x="1" y="32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1" y="32"/>
                    </a:lnTo>
                    <a:close/>
                    <a:moveTo>
                      <a:pt x="1" y="32"/>
                    </a:moveTo>
                    <a:lnTo>
                      <a:pt x="0" y="31"/>
                    </a:lnTo>
                    <a:lnTo>
                      <a:pt x="2" y="31"/>
                    </a:lnTo>
                    <a:lnTo>
                      <a:pt x="1" y="32"/>
                    </a:lnTo>
                    <a:close/>
                    <a:moveTo>
                      <a:pt x="0" y="31"/>
                    </a:moveTo>
                    <a:lnTo>
                      <a:pt x="0" y="31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0" y="31"/>
                    </a:lnTo>
                    <a:close/>
                    <a:moveTo>
                      <a:pt x="0" y="31"/>
                    </a:moveTo>
                    <a:lnTo>
                      <a:pt x="0" y="30"/>
                    </a:lnTo>
                    <a:lnTo>
                      <a:pt x="3" y="30"/>
                    </a:lnTo>
                    <a:lnTo>
                      <a:pt x="0" y="31"/>
                    </a:lnTo>
                    <a:close/>
                    <a:moveTo>
                      <a:pt x="0" y="30"/>
                    </a:moveTo>
                    <a:lnTo>
                      <a:pt x="0" y="30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0" y="30"/>
                    </a:lnTo>
                    <a:close/>
                    <a:moveTo>
                      <a:pt x="0" y="30"/>
                    </a:moveTo>
                    <a:lnTo>
                      <a:pt x="0" y="29"/>
                    </a:lnTo>
                    <a:lnTo>
                      <a:pt x="1" y="29"/>
                    </a:lnTo>
                    <a:lnTo>
                      <a:pt x="0" y="30"/>
                    </a:lnTo>
                    <a:close/>
                    <a:moveTo>
                      <a:pt x="0" y="29"/>
                    </a:moveTo>
                    <a:lnTo>
                      <a:pt x="0" y="28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0" y="29"/>
                    </a:lnTo>
                    <a:close/>
                    <a:moveTo>
                      <a:pt x="3" y="29"/>
                    </a:moveTo>
                    <a:lnTo>
                      <a:pt x="3" y="29"/>
                    </a:lnTo>
                    <a:lnTo>
                      <a:pt x="2" y="29"/>
                    </a:lnTo>
                    <a:lnTo>
                      <a:pt x="3" y="29"/>
                    </a:lnTo>
                    <a:close/>
                    <a:moveTo>
                      <a:pt x="0" y="29"/>
                    </a:moveTo>
                    <a:lnTo>
                      <a:pt x="0" y="28"/>
                    </a:lnTo>
                    <a:lnTo>
                      <a:pt x="3" y="28"/>
                    </a:lnTo>
                    <a:lnTo>
                      <a:pt x="3" y="29"/>
                    </a:lnTo>
                    <a:lnTo>
                      <a:pt x="0" y="29"/>
                    </a:lnTo>
                    <a:close/>
                    <a:moveTo>
                      <a:pt x="0" y="28"/>
                    </a:moveTo>
                    <a:lnTo>
                      <a:pt x="0" y="28"/>
                    </a:lnTo>
                    <a:lnTo>
                      <a:pt x="2" y="28"/>
                    </a:lnTo>
                    <a:lnTo>
                      <a:pt x="0" y="28"/>
                    </a:lnTo>
                    <a:close/>
                    <a:moveTo>
                      <a:pt x="0" y="28"/>
                    </a:moveTo>
                    <a:lnTo>
                      <a:pt x="0" y="27"/>
                    </a:lnTo>
                    <a:lnTo>
                      <a:pt x="3" y="27"/>
                    </a:lnTo>
                    <a:lnTo>
                      <a:pt x="3" y="28"/>
                    </a:lnTo>
                    <a:lnTo>
                      <a:pt x="0" y="28"/>
                    </a:lnTo>
                    <a:close/>
                    <a:moveTo>
                      <a:pt x="0" y="27"/>
                    </a:moveTo>
                    <a:lnTo>
                      <a:pt x="0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0" y="27"/>
                    </a:moveTo>
                    <a:lnTo>
                      <a:pt x="1" y="26"/>
                    </a:lnTo>
                    <a:lnTo>
                      <a:pt x="3" y="27"/>
                    </a:lnTo>
                    <a:lnTo>
                      <a:pt x="0" y="27"/>
                    </a:lnTo>
                    <a:close/>
                    <a:moveTo>
                      <a:pt x="1" y="26"/>
                    </a:moveTo>
                    <a:lnTo>
                      <a:pt x="1" y="25"/>
                    </a:lnTo>
                    <a:lnTo>
                      <a:pt x="2" y="26"/>
                    </a:lnTo>
                    <a:lnTo>
                      <a:pt x="1" y="26"/>
                    </a:lnTo>
                    <a:close/>
                    <a:moveTo>
                      <a:pt x="1" y="25"/>
                    </a:moveTo>
                    <a:lnTo>
                      <a:pt x="2" y="25"/>
                    </a:lnTo>
                    <a:lnTo>
                      <a:pt x="3" y="27"/>
                    </a:lnTo>
                    <a:lnTo>
                      <a:pt x="1" y="25"/>
                    </a:lnTo>
                    <a:close/>
                    <a:moveTo>
                      <a:pt x="2" y="25"/>
                    </a:moveTo>
                    <a:lnTo>
                      <a:pt x="2" y="25"/>
                    </a:lnTo>
                    <a:lnTo>
                      <a:pt x="2" y="26"/>
                    </a:lnTo>
                    <a:lnTo>
                      <a:pt x="2" y="25"/>
                    </a:lnTo>
                    <a:close/>
                    <a:moveTo>
                      <a:pt x="2" y="25"/>
                    </a:moveTo>
                    <a:lnTo>
                      <a:pt x="2" y="24"/>
                    </a:lnTo>
                    <a:lnTo>
                      <a:pt x="3" y="27"/>
                    </a:lnTo>
                    <a:lnTo>
                      <a:pt x="2" y="25"/>
                    </a:lnTo>
                    <a:close/>
                    <a:moveTo>
                      <a:pt x="2" y="24"/>
                    </a:moveTo>
                    <a:lnTo>
                      <a:pt x="3" y="24"/>
                    </a:lnTo>
                    <a:lnTo>
                      <a:pt x="3" y="26"/>
                    </a:lnTo>
                    <a:lnTo>
                      <a:pt x="2" y="24"/>
                    </a:lnTo>
                    <a:close/>
                    <a:moveTo>
                      <a:pt x="3" y="24"/>
                    </a:moveTo>
                    <a:lnTo>
                      <a:pt x="3" y="24"/>
                    </a:lnTo>
                    <a:lnTo>
                      <a:pt x="3" y="27"/>
                    </a:lnTo>
                    <a:lnTo>
                      <a:pt x="3" y="24"/>
                    </a:lnTo>
                    <a:close/>
                    <a:moveTo>
                      <a:pt x="3" y="24"/>
                    </a:moveTo>
                    <a:lnTo>
                      <a:pt x="4" y="24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4"/>
                    </a:lnTo>
                    <a:close/>
                    <a:moveTo>
                      <a:pt x="4" y="24"/>
                    </a:moveTo>
                    <a:lnTo>
                      <a:pt x="4" y="24"/>
                    </a:lnTo>
                    <a:lnTo>
                      <a:pt x="4" y="26"/>
                    </a:lnTo>
                    <a:lnTo>
                      <a:pt x="4" y="24"/>
                    </a:lnTo>
                    <a:close/>
                    <a:moveTo>
                      <a:pt x="4" y="24"/>
                    </a:moveTo>
                    <a:lnTo>
                      <a:pt x="5" y="25"/>
                    </a:lnTo>
                    <a:lnTo>
                      <a:pt x="4" y="27"/>
                    </a:lnTo>
                    <a:lnTo>
                      <a:pt x="4" y="24"/>
                    </a:lnTo>
                    <a:close/>
                    <a:moveTo>
                      <a:pt x="5" y="25"/>
                    </a:moveTo>
                    <a:lnTo>
                      <a:pt x="5" y="25"/>
                    </a:lnTo>
                    <a:lnTo>
                      <a:pt x="4" y="26"/>
                    </a:lnTo>
                    <a:lnTo>
                      <a:pt x="5" y="25"/>
                    </a:lnTo>
                    <a:close/>
                    <a:moveTo>
                      <a:pt x="5" y="25"/>
                    </a:moveTo>
                    <a:lnTo>
                      <a:pt x="5" y="25"/>
                    </a:lnTo>
                    <a:lnTo>
                      <a:pt x="4" y="27"/>
                    </a:lnTo>
                    <a:lnTo>
                      <a:pt x="5" y="25"/>
                    </a:lnTo>
                    <a:close/>
                    <a:moveTo>
                      <a:pt x="5" y="25"/>
                    </a:moveTo>
                    <a:lnTo>
                      <a:pt x="6" y="25"/>
                    </a:lnTo>
                    <a:lnTo>
                      <a:pt x="5" y="26"/>
                    </a:lnTo>
                    <a:lnTo>
                      <a:pt x="5" y="25"/>
                    </a:lnTo>
                    <a:close/>
                    <a:moveTo>
                      <a:pt x="6" y="25"/>
                    </a:moveTo>
                    <a:lnTo>
                      <a:pt x="7" y="26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6" y="25"/>
                    </a:lnTo>
                    <a:close/>
                    <a:moveTo>
                      <a:pt x="7" y="26"/>
                    </a:moveTo>
                    <a:lnTo>
                      <a:pt x="7" y="26"/>
                    </a:lnTo>
                    <a:lnTo>
                      <a:pt x="6" y="27"/>
                    </a:lnTo>
                    <a:lnTo>
                      <a:pt x="7" y="26"/>
                    </a:lnTo>
                    <a:close/>
                    <a:moveTo>
                      <a:pt x="7" y="26"/>
                    </a:moveTo>
                    <a:lnTo>
                      <a:pt x="8" y="27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7" y="26"/>
                    </a:lnTo>
                    <a:close/>
                    <a:moveTo>
                      <a:pt x="6" y="29"/>
                    </a:moveTo>
                    <a:lnTo>
                      <a:pt x="6" y="29"/>
                    </a:lnTo>
                    <a:lnTo>
                      <a:pt x="7" y="28"/>
                    </a:lnTo>
                    <a:lnTo>
                      <a:pt x="6" y="29"/>
                    </a:lnTo>
                    <a:close/>
                    <a:moveTo>
                      <a:pt x="8" y="27"/>
                    </a:moveTo>
                    <a:lnTo>
                      <a:pt x="9" y="27"/>
                    </a:lnTo>
                    <a:lnTo>
                      <a:pt x="7" y="30"/>
                    </a:lnTo>
                    <a:lnTo>
                      <a:pt x="6" y="29"/>
                    </a:lnTo>
                    <a:lnTo>
                      <a:pt x="8" y="27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8" y="28"/>
                    </a:lnTo>
                    <a:lnTo>
                      <a:pt x="7" y="30"/>
                    </a:lnTo>
                    <a:close/>
                    <a:moveTo>
                      <a:pt x="9" y="27"/>
                    </a:moveTo>
                    <a:lnTo>
                      <a:pt x="10" y="28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9" y="27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9" y="29"/>
                    </a:lnTo>
                    <a:lnTo>
                      <a:pt x="8" y="30"/>
                    </a:lnTo>
                    <a:close/>
                    <a:moveTo>
                      <a:pt x="10" y="28"/>
                    </a:moveTo>
                    <a:lnTo>
                      <a:pt x="11" y="29"/>
                    </a:lnTo>
                    <a:lnTo>
                      <a:pt x="10" y="31"/>
                    </a:lnTo>
                    <a:lnTo>
                      <a:pt x="8" y="30"/>
                    </a:lnTo>
                    <a:lnTo>
                      <a:pt x="10" y="28"/>
                    </a:lnTo>
                    <a:close/>
                    <a:moveTo>
                      <a:pt x="10" y="31"/>
                    </a:moveTo>
                    <a:lnTo>
                      <a:pt x="10" y="31"/>
                    </a:lnTo>
                    <a:lnTo>
                      <a:pt x="10" y="30"/>
                    </a:lnTo>
                    <a:lnTo>
                      <a:pt x="10" y="31"/>
                    </a:lnTo>
                    <a:close/>
                    <a:moveTo>
                      <a:pt x="10" y="29"/>
                    </a:moveTo>
                    <a:lnTo>
                      <a:pt x="12" y="29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10" y="29"/>
                    </a:lnTo>
                    <a:close/>
                    <a:moveTo>
                      <a:pt x="12" y="31"/>
                    </a:moveTo>
                    <a:lnTo>
                      <a:pt x="12" y="31"/>
                    </a:lnTo>
                    <a:lnTo>
                      <a:pt x="12" y="30"/>
                    </a:lnTo>
                    <a:lnTo>
                      <a:pt x="12" y="31"/>
                    </a:lnTo>
                    <a:close/>
                    <a:moveTo>
                      <a:pt x="12" y="29"/>
                    </a:moveTo>
                    <a:lnTo>
                      <a:pt x="13" y="29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2" y="29"/>
                    </a:lnTo>
                    <a:close/>
                    <a:moveTo>
                      <a:pt x="13" y="29"/>
                    </a:moveTo>
                    <a:lnTo>
                      <a:pt x="13" y="29"/>
                    </a:lnTo>
                    <a:lnTo>
                      <a:pt x="13" y="30"/>
                    </a:lnTo>
                    <a:lnTo>
                      <a:pt x="13" y="29"/>
                    </a:lnTo>
                    <a:close/>
                    <a:moveTo>
                      <a:pt x="13" y="29"/>
                    </a:moveTo>
                    <a:lnTo>
                      <a:pt x="16" y="29"/>
                    </a:lnTo>
                    <a:lnTo>
                      <a:pt x="16" y="31"/>
                    </a:lnTo>
                    <a:lnTo>
                      <a:pt x="13" y="31"/>
                    </a:lnTo>
                    <a:lnTo>
                      <a:pt x="13" y="29"/>
                    </a:lnTo>
                    <a:close/>
                    <a:moveTo>
                      <a:pt x="16" y="31"/>
                    </a:moveTo>
                    <a:lnTo>
                      <a:pt x="16" y="31"/>
                    </a:lnTo>
                    <a:lnTo>
                      <a:pt x="16" y="30"/>
                    </a:lnTo>
                    <a:lnTo>
                      <a:pt x="16" y="31"/>
                    </a:lnTo>
                    <a:close/>
                    <a:moveTo>
                      <a:pt x="16" y="29"/>
                    </a:moveTo>
                    <a:lnTo>
                      <a:pt x="18" y="29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6" y="29"/>
                    </a:lnTo>
                    <a:close/>
                    <a:moveTo>
                      <a:pt x="18" y="29"/>
                    </a:moveTo>
                    <a:lnTo>
                      <a:pt x="18" y="29"/>
                    </a:lnTo>
                    <a:lnTo>
                      <a:pt x="18" y="30"/>
                    </a:lnTo>
                    <a:lnTo>
                      <a:pt x="18" y="29"/>
                    </a:lnTo>
                    <a:close/>
                    <a:moveTo>
                      <a:pt x="18" y="29"/>
                    </a:moveTo>
                    <a:lnTo>
                      <a:pt x="21" y="29"/>
                    </a:lnTo>
                    <a:lnTo>
                      <a:pt x="21" y="31"/>
                    </a:lnTo>
                    <a:lnTo>
                      <a:pt x="18" y="31"/>
                    </a:lnTo>
                    <a:lnTo>
                      <a:pt x="18" y="29"/>
                    </a:lnTo>
                    <a:close/>
                    <a:moveTo>
                      <a:pt x="21" y="29"/>
                    </a:moveTo>
                    <a:lnTo>
                      <a:pt x="21" y="29"/>
                    </a:lnTo>
                    <a:lnTo>
                      <a:pt x="21" y="30"/>
                    </a:lnTo>
                    <a:lnTo>
                      <a:pt x="21" y="29"/>
                    </a:lnTo>
                    <a:close/>
                    <a:moveTo>
                      <a:pt x="21" y="29"/>
                    </a:moveTo>
                    <a:lnTo>
                      <a:pt x="22" y="29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21" y="29"/>
                    </a:lnTo>
                    <a:close/>
                    <a:moveTo>
                      <a:pt x="22" y="32"/>
                    </a:moveTo>
                    <a:lnTo>
                      <a:pt x="22" y="31"/>
                    </a:lnTo>
                    <a:lnTo>
                      <a:pt x="22" y="30"/>
                    </a:lnTo>
                    <a:lnTo>
                      <a:pt x="22" y="32"/>
                    </a:lnTo>
                    <a:close/>
                    <a:moveTo>
                      <a:pt x="22" y="29"/>
                    </a:moveTo>
                    <a:lnTo>
                      <a:pt x="23" y="29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2" y="29"/>
                    </a:lnTo>
                    <a:close/>
                    <a:moveTo>
                      <a:pt x="23" y="29"/>
                    </a:move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close/>
                    <a:moveTo>
                      <a:pt x="23" y="29"/>
                    </a:moveTo>
                    <a:lnTo>
                      <a:pt x="24" y="29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3" y="29"/>
                    </a:lnTo>
                    <a:close/>
                    <a:moveTo>
                      <a:pt x="24" y="29"/>
                    </a:moveTo>
                    <a:lnTo>
                      <a:pt x="24" y="29"/>
                    </a:lnTo>
                    <a:lnTo>
                      <a:pt x="24" y="31"/>
                    </a:lnTo>
                    <a:lnTo>
                      <a:pt x="24" y="29"/>
                    </a:lnTo>
                    <a:close/>
                    <a:moveTo>
                      <a:pt x="24" y="29"/>
                    </a:moveTo>
                    <a:lnTo>
                      <a:pt x="26" y="30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4" y="29"/>
                    </a:lnTo>
                    <a:close/>
                    <a:moveTo>
                      <a:pt x="26" y="30"/>
                    </a:moveTo>
                    <a:lnTo>
                      <a:pt x="26" y="30"/>
                    </a:lnTo>
                    <a:lnTo>
                      <a:pt x="25" y="31"/>
                    </a:lnTo>
                    <a:lnTo>
                      <a:pt x="26" y="30"/>
                    </a:lnTo>
                    <a:close/>
                    <a:moveTo>
                      <a:pt x="26" y="30"/>
                    </a:moveTo>
                    <a:lnTo>
                      <a:pt x="27" y="30"/>
                    </a:lnTo>
                    <a:lnTo>
                      <a:pt x="26" y="33"/>
                    </a:lnTo>
                    <a:lnTo>
                      <a:pt x="25" y="32"/>
                    </a:lnTo>
                    <a:lnTo>
                      <a:pt x="26" y="30"/>
                    </a:lnTo>
                    <a:close/>
                    <a:moveTo>
                      <a:pt x="27" y="30"/>
                    </a:moveTo>
                    <a:lnTo>
                      <a:pt x="27" y="30"/>
                    </a:lnTo>
                    <a:lnTo>
                      <a:pt x="26" y="32"/>
                    </a:lnTo>
                    <a:lnTo>
                      <a:pt x="27" y="30"/>
                    </a:lnTo>
                    <a:close/>
                    <a:moveTo>
                      <a:pt x="27" y="30"/>
                    </a:moveTo>
                    <a:lnTo>
                      <a:pt x="28" y="31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7" y="30"/>
                    </a:lnTo>
                    <a:close/>
                    <a:moveTo>
                      <a:pt x="28" y="31"/>
                    </a:moveTo>
                    <a:lnTo>
                      <a:pt x="29" y="32"/>
                    </a:lnTo>
                    <a:lnTo>
                      <a:pt x="28" y="34"/>
                    </a:lnTo>
                    <a:lnTo>
                      <a:pt x="27" y="33"/>
                    </a:lnTo>
                    <a:lnTo>
                      <a:pt x="28" y="31"/>
                    </a:lnTo>
                    <a:close/>
                    <a:moveTo>
                      <a:pt x="29" y="32"/>
                    </a:moveTo>
                    <a:lnTo>
                      <a:pt x="29" y="32"/>
                    </a:lnTo>
                    <a:lnTo>
                      <a:pt x="29" y="33"/>
                    </a:lnTo>
                    <a:lnTo>
                      <a:pt x="29" y="32"/>
                    </a:lnTo>
                    <a:close/>
                    <a:moveTo>
                      <a:pt x="29" y="32"/>
                    </a:moveTo>
                    <a:lnTo>
                      <a:pt x="31" y="33"/>
                    </a:lnTo>
                    <a:lnTo>
                      <a:pt x="29" y="35"/>
                    </a:lnTo>
                    <a:lnTo>
                      <a:pt x="28" y="34"/>
                    </a:lnTo>
                    <a:lnTo>
                      <a:pt x="29" y="32"/>
                    </a:lnTo>
                    <a:close/>
                    <a:moveTo>
                      <a:pt x="30" y="35"/>
                    </a:moveTo>
                    <a:lnTo>
                      <a:pt x="29" y="35"/>
                    </a:lnTo>
                    <a:lnTo>
                      <a:pt x="30" y="34"/>
                    </a:lnTo>
                    <a:lnTo>
                      <a:pt x="30" y="35"/>
                    </a:lnTo>
                    <a:close/>
                    <a:moveTo>
                      <a:pt x="30" y="33"/>
                    </a:moveTo>
                    <a:lnTo>
                      <a:pt x="31" y="33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3"/>
                    </a:lnTo>
                    <a:close/>
                    <a:moveTo>
                      <a:pt x="31" y="35"/>
                    </a:moveTo>
                    <a:lnTo>
                      <a:pt x="31" y="35"/>
                    </a:lnTo>
                    <a:lnTo>
                      <a:pt x="31" y="34"/>
                    </a:lnTo>
                    <a:lnTo>
                      <a:pt x="31" y="35"/>
                    </a:lnTo>
                    <a:close/>
                    <a:moveTo>
                      <a:pt x="31" y="33"/>
                    </a:moveTo>
                    <a:lnTo>
                      <a:pt x="33" y="33"/>
                    </a:lnTo>
                    <a:lnTo>
                      <a:pt x="32" y="36"/>
                    </a:lnTo>
                    <a:lnTo>
                      <a:pt x="31" y="35"/>
                    </a:lnTo>
                    <a:lnTo>
                      <a:pt x="31" y="33"/>
                    </a:lnTo>
                    <a:close/>
                    <a:moveTo>
                      <a:pt x="33" y="36"/>
                    </a:moveTo>
                    <a:lnTo>
                      <a:pt x="32" y="36"/>
                    </a:lnTo>
                    <a:lnTo>
                      <a:pt x="33" y="34"/>
                    </a:lnTo>
                    <a:lnTo>
                      <a:pt x="33" y="36"/>
                    </a:lnTo>
                    <a:close/>
                    <a:moveTo>
                      <a:pt x="33" y="33"/>
                    </a:moveTo>
                    <a:lnTo>
                      <a:pt x="34" y="33"/>
                    </a:lnTo>
                    <a:lnTo>
                      <a:pt x="34" y="36"/>
                    </a:lnTo>
                    <a:lnTo>
                      <a:pt x="33" y="36"/>
                    </a:lnTo>
                    <a:lnTo>
                      <a:pt x="33" y="33"/>
                    </a:lnTo>
                    <a:close/>
                    <a:moveTo>
                      <a:pt x="34" y="36"/>
                    </a:moveTo>
                    <a:lnTo>
                      <a:pt x="34" y="36"/>
                    </a:lnTo>
                    <a:lnTo>
                      <a:pt x="34" y="34"/>
                    </a:lnTo>
                    <a:lnTo>
                      <a:pt x="34" y="36"/>
                    </a:lnTo>
                    <a:close/>
                    <a:moveTo>
                      <a:pt x="34" y="33"/>
                    </a:moveTo>
                    <a:lnTo>
                      <a:pt x="35" y="33"/>
                    </a:lnTo>
                    <a:lnTo>
                      <a:pt x="36" y="35"/>
                    </a:lnTo>
                    <a:lnTo>
                      <a:pt x="34" y="36"/>
                    </a:lnTo>
                    <a:lnTo>
                      <a:pt x="34" y="33"/>
                    </a:lnTo>
                    <a:close/>
                    <a:moveTo>
                      <a:pt x="36" y="35"/>
                    </a:moveTo>
                    <a:lnTo>
                      <a:pt x="36" y="35"/>
                    </a:lnTo>
                    <a:lnTo>
                      <a:pt x="36" y="34"/>
                    </a:lnTo>
                    <a:lnTo>
                      <a:pt x="36" y="35"/>
                    </a:lnTo>
                    <a:close/>
                    <a:moveTo>
                      <a:pt x="35" y="33"/>
                    </a:moveTo>
                    <a:lnTo>
                      <a:pt x="37" y="33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5" y="33"/>
                    </a:lnTo>
                    <a:close/>
                    <a:moveTo>
                      <a:pt x="37" y="35"/>
                    </a:moveTo>
                    <a:lnTo>
                      <a:pt x="37" y="35"/>
                    </a:lnTo>
                    <a:lnTo>
                      <a:pt x="37" y="34"/>
                    </a:lnTo>
                    <a:lnTo>
                      <a:pt x="37" y="35"/>
                    </a:lnTo>
                    <a:close/>
                    <a:moveTo>
                      <a:pt x="37" y="33"/>
                    </a:moveTo>
                    <a:lnTo>
                      <a:pt x="38" y="32"/>
                    </a:lnTo>
                    <a:lnTo>
                      <a:pt x="39" y="35"/>
                    </a:lnTo>
                    <a:lnTo>
                      <a:pt x="37" y="35"/>
                    </a:lnTo>
                    <a:lnTo>
                      <a:pt x="37" y="33"/>
                    </a:lnTo>
                    <a:close/>
                    <a:moveTo>
                      <a:pt x="38" y="32"/>
                    </a:moveTo>
                    <a:lnTo>
                      <a:pt x="40" y="32"/>
                    </a:lnTo>
                    <a:lnTo>
                      <a:pt x="40" y="34"/>
                    </a:lnTo>
                    <a:lnTo>
                      <a:pt x="39" y="35"/>
                    </a:lnTo>
                    <a:lnTo>
                      <a:pt x="38" y="32"/>
                    </a:lnTo>
                    <a:close/>
                    <a:moveTo>
                      <a:pt x="41" y="34"/>
                    </a:moveTo>
                    <a:lnTo>
                      <a:pt x="40" y="34"/>
                    </a:lnTo>
                    <a:lnTo>
                      <a:pt x="40" y="33"/>
                    </a:lnTo>
                    <a:lnTo>
                      <a:pt x="41" y="34"/>
                    </a:lnTo>
                    <a:close/>
                    <a:moveTo>
                      <a:pt x="40" y="32"/>
                    </a:moveTo>
                    <a:lnTo>
                      <a:pt x="41" y="31"/>
                    </a:lnTo>
                    <a:lnTo>
                      <a:pt x="42" y="34"/>
                    </a:lnTo>
                    <a:lnTo>
                      <a:pt x="41" y="34"/>
                    </a:lnTo>
                    <a:lnTo>
                      <a:pt x="40" y="32"/>
                    </a:lnTo>
                    <a:close/>
                    <a:moveTo>
                      <a:pt x="41" y="31"/>
                    </a:moveTo>
                    <a:lnTo>
                      <a:pt x="41" y="31"/>
                    </a:lnTo>
                    <a:lnTo>
                      <a:pt x="42" y="32"/>
                    </a:lnTo>
                    <a:lnTo>
                      <a:pt x="41" y="31"/>
                    </a:lnTo>
                    <a:close/>
                    <a:moveTo>
                      <a:pt x="41" y="31"/>
                    </a:moveTo>
                    <a:lnTo>
                      <a:pt x="47" y="29"/>
                    </a:lnTo>
                    <a:lnTo>
                      <a:pt x="48" y="31"/>
                    </a:lnTo>
                    <a:lnTo>
                      <a:pt x="42" y="34"/>
                    </a:lnTo>
                    <a:lnTo>
                      <a:pt x="41" y="31"/>
                    </a:lnTo>
                    <a:close/>
                    <a:moveTo>
                      <a:pt x="48" y="31"/>
                    </a:moveTo>
                    <a:lnTo>
                      <a:pt x="48" y="31"/>
                    </a:lnTo>
                    <a:lnTo>
                      <a:pt x="48" y="30"/>
                    </a:lnTo>
                    <a:lnTo>
                      <a:pt x="48" y="31"/>
                    </a:lnTo>
                    <a:close/>
                    <a:moveTo>
                      <a:pt x="47" y="29"/>
                    </a:moveTo>
                    <a:lnTo>
                      <a:pt x="49" y="28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7" y="29"/>
                    </a:lnTo>
                    <a:close/>
                    <a:moveTo>
                      <a:pt x="49" y="28"/>
                    </a:moveTo>
                    <a:lnTo>
                      <a:pt x="49" y="28"/>
                    </a:lnTo>
                    <a:lnTo>
                      <a:pt x="49" y="29"/>
                    </a:lnTo>
                    <a:lnTo>
                      <a:pt x="49" y="28"/>
                    </a:lnTo>
                    <a:close/>
                    <a:moveTo>
                      <a:pt x="49" y="28"/>
                    </a:moveTo>
                    <a:lnTo>
                      <a:pt x="50" y="28"/>
                    </a:lnTo>
                    <a:lnTo>
                      <a:pt x="51" y="30"/>
                    </a:lnTo>
                    <a:lnTo>
                      <a:pt x="50" y="31"/>
                    </a:lnTo>
                    <a:lnTo>
                      <a:pt x="49" y="28"/>
                    </a:lnTo>
                    <a:close/>
                    <a:moveTo>
                      <a:pt x="50" y="28"/>
                    </a:moveTo>
                    <a:lnTo>
                      <a:pt x="52" y="27"/>
                    </a:lnTo>
                    <a:lnTo>
                      <a:pt x="53" y="30"/>
                    </a:lnTo>
                    <a:lnTo>
                      <a:pt x="51" y="30"/>
                    </a:lnTo>
                    <a:lnTo>
                      <a:pt x="50" y="28"/>
                    </a:lnTo>
                    <a:close/>
                    <a:moveTo>
                      <a:pt x="52" y="27"/>
                    </a:moveTo>
                    <a:lnTo>
                      <a:pt x="52" y="27"/>
                    </a:lnTo>
                    <a:lnTo>
                      <a:pt x="52" y="28"/>
                    </a:lnTo>
                    <a:lnTo>
                      <a:pt x="52" y="27"/>
                    </a:lnTo>
                    <a:close/>
                    <a:moveTo>
                      <a:pt x="52" y="27"/>
                    </a:moveTo>
                    <a:lnTo>
                      <a:pt x="53" y="27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2" y="27"/>
                    </a:lnTo>
                    <a:close/>
                    <a:moveTo>
                      <a:pt x="55" y="29"/>
                    </a:moveTo>
                    <a:lnTo>
                      <a:pt x="54" y="29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55" y="29"/>
                    </a:lnTo>
                    <a:close/>
                    <a:moveTo>
                      <a:pt x="52" y="28"/>
                    </a:moveTo>
                    <a:lnTo>
                      <a:pt x="53" y="27"/>
                    </a:lnTo>
                    <a:lnTo>
                      <a:pt x="55" y="29"/>
                    </a:lnTo>
                    <a:lnTo>
                      <a:pt x="52" y="28"/>
                    </a:lnTo>
                    <a:close/>
                    <a:moveTo>
                      <a:pt x="55" y="28"/>
                    </a:moveTo>
                    <a:lnTo>
                      <a:pt x="55" y="29"/>
                    </a:lnTo>
                    <a:lnTo>
                      <a:pt x="54" y="28"/>
                    </a:lnTo>
                    <a:lnTo>
                      <a:pt x="55" y="28"/>
                    </a:lnTo>
                    <a:close/>
                    <a:moveTo>
                      <a:pt x="52" y="28"/>
                    </a:moveTo>
                    <a:lnTo>
                      <a:pt x="52" y="28"/>
                    </a:lnTo>
                    <a:lnTo>
                      <a:pt x="55" y="28"/>
                    </a:lnTo>
                    <a:lnTo>
                      <a:pt x="52" y="28"/>
                    </a:lnTo>
                    <a:close/>
                    <a:moveTo>
                      <a:pt x="52" y="28"/>
                    </a:moveTo>
                    <a:lnTo>
                      <a:pt x="52" y="28"/>
                    </a:lnTo>
                    <a:lnTo>
                      <a:pt x="54" y="28"/>
                    </a:lnTo>
                    <a:lnTo>
                      <a:pt x="52" y="28"/>
                    </a:lnTo>
                    <a:close/>
                    <a:moveTo>
                      <a:pt x="52" y="28"/>
                    </a:moveTo>
                    <a:lnTo>
                      <a:pt x="53" y="27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2" y="28"/>
                    </a:lnTo>
                    <a:close/>
                    <a:moveTo>
                      <a:pt x="55" y="27"/>
                    </a:moveTo>
                    <a:lnTo>
                      <a:pt x="55" y="27"/>
                    </a:lnTo>
                    <a:lnTo>
                      <a:pt x="54" y="27"/>
                    </a:lnTo>
                    <a:lnTo>
                      <a:pt x="55" y="27"/>
                    </a:lnTo>
                    <a:close/>
                    <a:moveTo>
                      <a:pt x="53" y="27"/>
                    </a:moveTo>
                    <a:lnTo>
                      <a:pt x="52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3" y="27"/>
                    </a:lnTo>
                    <a:close/>
                    <a:moveTo>
                      <a:pt x="52" y="26"/>
                    </a:moveTo>
                    <a:lnTo>
                      <a:pt x="52" y="26"/>
                    </a:lnTo>
                    <a:lnTo>
                      <a:pt x="54" y="26"/>
                    </a:lnTo>
                    <a:lnTo>
                      <a:pt x="52" y="26"/>
                    </a:lnTo>
                    <a:close/>
                    <a:moveTo>
                      <a:pt x="52" y="26"/>
                    </a:moveTo>
                    <a:lnTo>
                      <a:pt x="52" y="25"/>
                    </a:lnTo>
                    <a:lnTo>
                      <a:pt x="55" y="25"/>
                    </a:lnTo>
                    <a:lnTo>
                      <a:pt x="55" y="26"/>
                    </a:lnTo>
                    <a:lnTo>
                      <a:pt x="52" y="26"/>
                    </a:lnTo>
                    <a:close/>
                    <a:moveTo>
                      <a:pt x="55" y="25"/>
                    </a:moveTo>
                    <a:lnTo>
                      <a:pt x="55" y="25"/>
                    </a:lnTo>
                    <a:lnTo>
                      <a:pt x="54" y="25"/>
                    </a:lnTo>
                    <a:lnTo>
                      <a:pt x="55" y="25"/>
                    </a:lnTo>
                    <a:close/>
                    <a:moveTo>
                      <a:pt x="52" y="25"/>
                    </a:moveTo>
                    <a:lnTo>
                      <a:pt x="52" y="24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2" y="25"/>
                    </a:lnTo>
                    <a:close/>
                    <a:moveTo>
                      <a:pt x="52" y="24"/>
                    </a:moveTo>
                    <a:lnTo>
                      <a:pt x="52" y="24"/>
                    </a:lnTo>
                    <a:lnTo>
                      <a:pt x="53" y="24"/>
                    </a:lnTo>
                    <a:lnTo>
                      <a:pt x="52" y="24"/>
                    </a:lnTo>
                    <a:close/>
                    <a:moveTo>
                      <a:pt x="52" y="24"/>
                    </a:moveTo>
                    <a:lnTo>
                      <a:pt x="52" y="23"/>
                    </a:lnTo>
                    <a:lnTo>
                      <a:pt x="54" y="22"/>
                    </a:lnTo>
                    <a:lnTo>
                      <a:pt x="55" y="24"/>
                    </a:lnTo>
                    <a:lnTo>
                      <a:pt x="52" y="24"/>
                    </a:lnTo>
                    <a:close/>
                    <a:moveTo>
                      <a:pt x="54" y="22"/>
                    </a:moveTo>
                    <a:lnTo>
                      <a:pt x="54" y="22"/>
                    </a:lnTo>
                    <a:lnTo>
                      <a:pt x="53" y="23"/>
                    </a:lnTo>
                    <a:lnTo>
                      <a:pt x="54" y="22"/>
                    </a:lnTo>
                    <a:close/>
                    <a:moveTo>
                      <a:pt x="52" y="23"/>
                    </a:moveTo>
                    <a:lnTo>
                      <a:pt x="51" y="21"/>
                    </a:lnTo>
                    <a:lnTo>
                      <a:pt x="54" y="20"/>
                    </a:lnTo>
                    <a:lnTo>
                      <a:pt x="54" y="22"/>
                    </a:lnTo>
                    <a:lnTo>
                      <a:pt x="52" y="23"/>
                    </a:lnTo>
                    <a:close/>
                    <a:moveTo>
                      <a:pt x="54" y="20"/>
                    </a:moveTo>
                    <a:lnTo>
                      <a:pt x="54" y="20"/>
                    </a:lnTo>
                    <a:lnTo>
                      <a:pt x="52" y="20"/>
                    </a:lnTo>
                    <a:lnTo>
                      <a:pt x="54" y="20"/>
                    </a:lnTo>
                    <a:close/>
                    <a:moveTo>
                      <a:pt x="51" y="21"/>
                    </a:moveTo>
                    <a:lnTo>
                      <a:pt x="51" y="20"/>
                    </a:lnTo>
                    <a:lnTo>
                      <a:pt x="53" y="18"/>
                    </a:lnTo>
                    <a:lnTo>
                      <a:pt x="54" y="20"/>
                    </a:lnTo>
                    <a:lnTo>
                      <a:pt x="51" y="21"/>
                    </a:lnTo>
                    <a:close/>
                    <a:moveTo>
                      <a:pt x="51" y="20"/>
                    </a:moveTo>
                    <a:lnTo>
                      <a:pt x="51" y="19"/>
                    </a:lnTo>
                    <a:lnTo>
                      <a:pt x="52" y="19"/>
                    </a:lnTo>
                    <a:lnTo>
                      <a:pt x="51" y="20"/>
                    </a:lnTo>
                    <a:close/>
                    <a:moveTo>
                      <a:pt x="51" y="19"/>
                    </a:moveTo>
                    <a:lnTo>
                      <a:pt x="50" y="18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1" y="19"/>
                    </a:lnTo>
                    <a:close/>
                    <a:moveTo>
                      <a:pt x="50" y="18"/>
                    </a:moveTo>
                    <a:lnTo>
                      <a:pt x="50" y="17"/>
                    </a:lnTo>
                    <a:lnTo>
                      <a:pt x="52" y="16"/>
                    </a:lnTo>
                    <a:lnTo>
                      <a:pt x="53" y="17"/>
                    </a:lnTo>
                    <a:lnTo>
                      <a:pt x="50" y="18"/>
                    </a:lnTo>
                    <a:close/>
                    <a:moveTo>
                      <a:pt x="52" y="16"/>
                    </a:moveTo>
                    <a:lnTo>
                      <a:pt x="52" y="16"/>
                    </a:lnTo>
                    <a:lnTo>
                      <a:pt x="51" y="16"/>
                    </a:lnTo>
                    <a:lnTo>
                      <a:pt x="52" y="16"/>
                    </a:lnTo>
                    <a:close/>
                    <a:moveTo>
                      <a:pt x="50" y="17"/>
                    </a:moveTo>
                    <a:lnTo>
                      <a:pt x="49" y="16"/>
                    </a:lnTo>
                    <a:lnTo>
                      <a:pt x="52" y="15"/>
                    </a:lnTo>
                    <a:lnTo>
                      <a:pt x="52" y="16"/>
                    </a:lnTo>
                    <a:lnTo>
                      <a:pt x="50" y="17"/>
                    </a:lnTo>
                    <a:close/>
                    <a:moveTo>
                      <a:pt x="49" y="16"/>
                    </a:moveTo>
                    <a:lnTo>
                      <a:pt x="49" y="16"/>
                    </a:lnTo>
                    <a:lnTo>
                      <a:pt x="50" y="15"/>
                    </a:lnTo>
                    <a:lnTo>
                      <a:pt x="49" y="16"/>
                    </a:lnTo>
                    <a:close/>
                    <a:moveTo>
                      <a:pt x="49" y="16"/>
                    </a:moveTo>
                    <a:lnTo>
                      <a:pt x="49" y="15"/>
                    </a:lnTo>
                    <a:lnTo>
                      <a:pt x="51" y="14"/>
                    </a:lnTo>
                    <a:lnTo>
                      <a:pt x="52" y="15"/>
                    </a:lnTo>
                    <a:lnTo>
                      <a:pt x="49" y="16"/>
                    </a:lnTo>
                    <a:close/>
                    <a:moveTo>
                      <a:pt x="49" y="15"/>
                    </a:moveTo>
                    <a:lnTo>
                      <a:pt x="49" y="14"/>
                    </a:lnTo>
                    <a:lnTo>
                      <a:pt x="51" y="13"/>
                    </a:lnTo>
                    <a:lnTo>
                      <a:pt x="51" y="14"/>
                    </a:lnTo>
                    <a:lnTo>
                      <a:pt x="49" y="15"/>
                    </a:lnTo>
                    <a:close/>
                    <a:moveTo>
                      <a:pt x="51" y="13"/>
                    </a:moveTo>
                    <a:lnTo>
                      <a:pt x="51" y="13"/>
                    </a:lnTo>
                    <a:lnTo>
                      <a:pt x="50" y="13"/>
                    </a:lnTo>
                    <a:lnTo>
                      <a:pt x="51" y="13"/>
                    </a:lnTo>
                    <a:close/>
                    <a:moveTo>
                      <a:pt x="49" y="14"/>
                    </a:moveTo>
                    <a:lnTo>
                      <a:pt x="48" y="13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49" y="14"/>
                    </a:lnTo>
                    <a:close/>
                    <a:moveTo>
                      <a:pt x="48" y="13"/>
                    </a:moveTo>
                    <a:lnTo>
                      <a:pt x="48" y="12"/>
                    </a:lnTo>
                    <a:lnTo>
                      <a:pt x="50" y="12"/>
                    </a:lnTo>
                    <a:lnTo>
                      <a:pt x="48" y="13"/>
                    </a:lnTo>
                    <a:close/>
                    <a:moveTo>
                      <a:pt x="48" y="12"/>
                    </a:moveTo>
                    <a:lnTo>
                      <a:pt x="48" y="12"/>
                    </a:lnTo>
                    <a:lnTo>
                      <a:pt x="51" y="11"/>
                    </a:lnTo>
                    <a:lnTo>
                      <a:pt x="51" y="12"/>
                    </a:lnTo>
                    <a:lnTo>
                      <a:pt x="48" y="12"/>
                    </a:lnTo>
                    <a:close/>
                    <a:moveTo>
                      <a:pt x="50" y="10"/>
                    </a:moveTo>
                    <a:lnTo>
                      <a:pt x="51" y="11"/>
                    </a:lnTo>
                    <a:lnTo>
                      <a:pt x="49" y="12"/>
                    </a:lnTo>
                    <a:lnTo>
                      <a:pt x="50" y="10"/>
                    </a:lnTo>
                    <a:close/>
                    <a:moveTo>
                      <a:pt x="49" y="13"/>
                    </a:moveTo>
                    <a:lnTo>
                      <a:pt x="49" y="13"/>
                    </a:lnTo>
                    <a:lnTo>
                      <a:pt x="50" y="10"/>
                    </a:lnTo>
                    <a:lnTo>
                      <a:pt x="49" y="13"/>
                    </a:lnTo>
                    <a:close/>
                    <a:moveTo>
                      <a:pt x="49" y="10"/>
                    </a:moveTo>
                    <a:lnTo>
                      <a:pt x="50" y="10"/>
                    </a:lnTo>
                    <a:lnTo>
                      <a:pt x="49" y="11"/>
                    </a:lnTo>
                    <a:lnTo>
                      <a:pt x="49" y="10"/>
                    </a:lnTo>
                    <a:close/>
                    <a:moveTo>
                      <a:pt x="49" y="13"/>
                    </a:moveTo>
                    <a:lnTo>
                      <a:pt x="49" y="13"/>
                    </a:lnTo>
                    <a:lnTo>
                      <a:pt x="49" y="10"/>
                    </a:lnTo>
                    <a:lnTo>
                      <a:pt x="49" y="13"/>
                    </a:lnTo>
                    <a:close/>
                    <a:moveTo>
                      <a:pt x="49" y="13"/>
                    </a:moveTo>
                    <a:lnTo>
                      <a:pt x="49" y="13"/>
                    </a:lnTo>
                    <a:lnTo>
                      <a:pt x="49" y="11"/>
                    </a:lnTo>
                    <a:lnTo>
                      <a:pt x="49" y="13"/>
                    </a:lnTo>
                    <a:close/>
                    <a:moveTo>
                      <a:pt x="49" y="13"/>
                    </a:moveTo>
                    <a:lnTo>
                      <a:pt x="48" y="13"/>
                    </a:lnTo>
                    <a:lnTo>
                      <a:pt x="49" y="10"/>
                    </a:lnTo>
                    <a:lnTo>
                      <a:pt x="49" y="13"/>
                    </a:lnTo>
                    <a:close/>
                    <a:moveTo>
                      <a:pt x="49" y="10"/>
                    </a:moveTo>
                    <a:lnTo>
                      <a:pt x="49" y="10"/>
                    </a:lnTo>
                    <a:lnTo>
                      <a:pt x="49" y="11"/>
                    </a:lnTo>
                    <a:lnTo>
                      <a:pt x="49" y="10"/>
                    </a:lnTo>
                    <a:close/>
                    <a:moveTo>
                      <a:pt x="49" y="13"/>
                    </a:moveTo>
                    <a:lnTo>
                      <a:pt x="48" y="13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49" y="13"/>
                    </a:lnTo>
                    <a:close/>
                    <a:moveTo>
                      <a:pt x="48" y="13"/>
                    </a:moveTo>
                    <a:lnTo>
                      <a:pt x="48" y="13"/>
                    </a:lnTo>
                    <a:lnTo>
                      <a:pt x="48" y="10"/>
                    </a:lnTo>
                    <a:lnTo>
                      <a:pt x="48" y="13"/>
                    </a:lnTo>
                    <a:close/>
                    <a:moveTo>
                      <a:pt x="46" y="11"/>
                    </a:moveTo>
                    <a:lnTo>
                      <a:pt x="46" y="10"/>
                    </a:lnTo>
                    <a:lnTo>
                      <a:pt x="48" y="10"/>
                    </a:lnTo>
                    <a:lnTo>
                      <a:pt x="48" y="11"/>
                    </a:lnTo>
                    <a:lnTo>
                      <a:pt x="46" y="11"/>
                    </a:lnTo>
                    <a:close/>
                    <a:moveTo>
                      <a:pt x="49" y="11"/>
                    </a:moveTo>
                    <a:lnTo>
                      <a:pt x="49" y="12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9" y="11"/>
                    </a:lnTo>
                    <a:close/>
                    <a:moveTo>
                      <a:pt x="46" y="13"/>
                    </a:moveTo>
                    <a:lnTo>
                      <a:pt x="46" y="12"/>
                    </a:lnTo>
                    <a:lnTo>
                      <a:pt x="48" y="12"/>
                    </a:lnTo>
                    <a:lnTo>
                      <a:pt x="46" y="13"/>
                    </a:lnTo>
                    <a:close/>
                    <a:moveTo>
                      <a:pt x="49" y="12"/>
                    </a:moveTo>
                    <a:lnTo>
                      <a:pt x="49" y="13"/>
                    </a:lnTo>
                    <a:lnTo>
                      <a:pt x="47" y="14"/>
                    </a:lnTo>
                    <a:lnTo>
                      <a:pt x="46" y="13"/>
                    </a:lnTo>
                    <a:lnTo>
                      <a:pt x="49" y="12"/>
                    </a:lnTo>
                    <a:close/>
                    <a:moveTo>
                      <a:pt x="47" y="14"/>
                    </a:moveTo>
                    <a:lnTo>
                      <a:pt x="47" y="14"/>
                    </a:lnTo>
                    <a:lnTo>
                      <a:pt x="48" y="13"/>
                    </a:lnTo>
                    <a:lnTo>
                      <a:pt x="47" y="14"/>
                    </a:lnTo>
                    <a:close/>
                    <a:moveTo>
                      <a:pt x="49" y="13"/>
                    </a:moveTo>
                    <a:lnTo>
                      <a:pt x="49" y="14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9" y="13"/>
                    </a:lnTo>
                    <a:close/>
                    <a:moveTo>
                      <a:pt x="47" y="15"/>
                    </a:moveTo>
                    <a:lnTo>
                      <a:pt x="47" y="15"/>
                    </a:lnTo>
                    <a:lnTo>
                      <a:pt x="48" y="14"/>
                    </a:lnTo>
                    <a:lnTo>
                      <a:pt x="47" y="15"/>
                    </a:lnTo>
                    <a:close/>
                    <a:moveTo>
                      <a:pt x="49" y="14"/>
                    </a:moveTo>
                    <a:lnTo>
                      <a:pt x="50" y="15"/>
                    </a:lnTo>
                    <a:lnTo>
                      <a:pt x="47" y="16"/>
                    </a:lnTo>
                    <a:lnTo>
                      <a:pt x="47" y="15"/>
                    </a:lnTo>
                    <a:lnTo>
                      <a:pt x="49" y="14"/>
                    </a:lnTo>
                    <a:close/>
                    <a:moveTo>
                      <a:pt x="50" y="15"/>
                    </a:moveTo>
                    <a:lnTo>
                      <a:pt x="50" y="15"/>
                    </a:lnTo>
                    <a:lnTo>
                      <a:pt x="49" y="15"/>
                    </a:lnTo>
                    <a:lnTo>
                      <a:pt x="50" y="15"/>
                    </a:lnTo>
                    <a:close/>
                    <a:moveTo>
                      <a:pt x="50" y="15"/>
                    </a:moveTo>
                    <a:lnTo>
                      <a:pt x="50" y="16"/>
                    </a:lnTo>
                    <a:lnTo>
                      <a:pt x="48" y="17"/>
                    </a:lnTo>
                    <a:lnTo>
                      <a:pt x="47" y="16"/>
                    </a:lnTo>
                    <a:lnTo>
                      <a:pt x="50" y="15"/>
                    </a:lnTo>
                    <a:close/>
                    <a:moveTo>
                      <a:pt x="48" y="17"/>
                    </a:moveTo>
                    <a:lnTo>
                      <a:pt x="48" y="17"/>
                    </a:lnTo>
                    <a:lnTo>
                      <a:pt x="49" y="16"/>
                    </a:lnTo>
                    <a:lnTo>
                      <a:pt x="48" y="17"/>
                    </a:lnTo>
                    <a:close/>
                    <a:moveTo>
                      <a:pt x="50" y="16"/>
                    </a:moveTo>
                    <a:lnTo>
                      <a:pt x="50" y="17"/>
                    </a:lnTo>
                    <a:lnTo>
                      <a:pt x="48" y="18"/>
                    </a:lnTo>
                    <a:lnTo>
                      <a:pt x="48" y="17"/>
                    </a:lnTo>
                    <a:lnTo>
                      <a:pt x="50" y="16"/>
                    </a:lnTo>
                    <a:close/>
                    <a:moveTo>
                      <a:pt x="50" y="17"/>
                    </a:moveTo>
                    <a:lnTo>
                      <a:pt x="50" y="17"/>
                    </a:lnTo>
                    <a:lnTo>
                      <a:pt x="49" y="17"/>
                    </a:lnTo>
                    <a:lnTo>
                      <a:pt x="50" y="17"/>
                    </a:lnTo>
                    <a:close/>
                    <a:moveTo>
                      <a:pt x="50" y="17"/>
                    </a:moveTo>
                    <a:lnTo>
                      <a:pt x="51" y="18"/>
                    </a:lnTo>
                    <a:lnTo>
                      <a:pt x="48" y="18"/>
                    </a:lnTo>
                    <a:lnTo>
                      <a:pt x="48" y="17"/>
                    </a:lnTo>
                    <a:lnTo>
                      <a:pt x="50" y="17"/>
                    </a:lnTo>
                    <a:close/>
                    <a:moveTo>
                      <a:pt x="51" y="18"/>
                    </a:moveTo>
                    <a:lnTo>
                      <a:pt x="51" y="18"/>
                    </a:lnTo>
                    <a:lnTo>
                      <a:pt x="49" y="18"/>
                    </a:lnTo>
                    <a:lnTo>
                      <a:pt x="51" y="18"/>
                    </a:lnTo>
                    <a:close/>
                    <a:moveTo>
                      <a:pt x="51" y="18"/>
                    </a:moveTo>
                    <a:lnTo>
                      <a:pt x="51" y="19"/>
                    </a:lnTo>
                    <a:lnTo>
                      <a:pt x="48" y="19"/>
                    </a:lnTo>
                    <a:lnTo>
                      <a:pt x="48" y="18"/>
                    </a:lnTo>
                    <a:lnTo>
                      <a:pt x="51" y="18"/>
                    </a:lnTo>
                    <a:close/>
                    <a:moveTo>
                      <a:pt x="51" y="19"/>
                    </a:moveTo>
                    <a:lnTo>
                      <a:pt x="51" y="21"/>
                    </a:lnTo>
                    <a:lnTo>
                      <a:pt x="49" y="20"/>
                    </a:lnTo>
                    <a:lnTo>
                      <a:pt x="49" y="19"/>
                    </a:lnTo>
                    <a:lnTo>
                      <a:pt x="51" y="19"/>
                    </a:lnTo>
                    <a:close/>
                    <a:moveTo>
                      <a:pt x="49" y="20"/>
                    </a:moveTo>
                    <a:lnTo>
                      <a:pt x="48" y="20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49" y="20"/>
                    </a:lnTo>
                    <a:close/>
                    <a:moveTo>
                      <a:pt x="48" y="20"/>
                    </a:moveTo>
                    <a:lnTo>
                      <a:pt x="47" y="20"/>
                    </a:lnTo>
                    <a:lnTo>
                      <a:pt x="48" y="17"/>
                    </a:lnTo>
                    <a:lnTo>
                      <a:pt x="49" y="18"/>
                    </a:lnTo>
                    <a:lnTo>
                      <a:pt x="48" y="20"/>
                    </a:lnTo>
                    <a:close/>
                    <a:moveTo>
                      <a:pt x="47" y="20"/>
                    </a:moveTo>
                    <a:lnTo>
                      <a:pt x="47" y="20"/>
                    </a:lnTo>
                    <a:lnTo>
                      <a:pt x="48" y="19"/>
                    </a:lnTo>
                    <a:lnTo>
                      <a:pt x="47" y="20"/>
                    </a:lnTo>
                    <a:close/>
                    <a:moveTo>
                      <a:pt x="47" y="20"/>
                    </a:moveTo>
                    <a:lnTo>
                      <a:pt x="46" y="19"/>
                    </a:lnTo>
                    <a:lnTo>
                      <a:pt x="48" y="17"/>
                    </a:lnTo>
                    <a:lnTo>
                      <a:pt x="47" y="20"/>
                    </a:lnTo>
                    <a:close/>
                    <a:moveTo>
                      <a:pt x="46" y="19"/>
                    </a:moveTo>
                    <a:lnTo>
                      <a:pt x="46" y="19"/>
                    </a:lnTo>
                    <a:lnTo>
                      <a:pt x="47" y="18"/>
                    </a:lnTo>
                    <a:lnTo>
                      <a:pt x="46" y="19"/>
                    </a:lnTo>
                    <a:close/>
                    <a:moveTo>
                      <a:pt x="46" y="19"/>
                    </a:moveTo>
                    <a:lnTo>
                      <a:pt x="45" y="18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6" y="19"/>
                    </a:lnTo>
                    <a:close/>
                    <a:moveTo>
                      <a:pt x="45" y="18"/>
                    </a:moveTo>
                    <a:lnTo>
                      <a:pt x="45" y="18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5" y="18"/>
                    </a:lnTo>
                    <a:close/>
                    <a:moveTo>
                      <a:pt x="45" y="18"/>
                    </a:moveTo>
                    <a:lnTo>
                      <a:pt x="45" y="18"/>
                    </a:lnTo>
                    <a:lnTo>
                      <a:pt x="46" y="17"/>
                    </a:lnTo>
                    <a:lnTo>
                      <a:pt x="45" y="18"/>
                    </a:lnTo>
                    <a:close/>
                    <a:moveTo>
                      <a:pt x="45" y="18"/>
                    </a:moveTo>
                    <a:lnTo>
                      <a:pt x="44" y="17"/>
                    </a:lnTo>
                    <a:lnTo>
                      <a:pt x="47" y="16"/>
                    </a:lnTo>
                    <a:lnTo>
                      <a:pt x="45" y="18"/>
                    </a:lnTo>
                    <a:close/>
                    <a:moveTo>
                      <a:pt x="44" y="17"/>
                    </a:moveTo>
                    <a:lnTo>
                      <a:pt x="44" y="17"/>
                    </a:lnTo>
                    <a:lnTo>
                      <a:pt x="45" y="16"/>
                    </a:lnTo>
                    <a:lnTo>
                      <a:pt x="44" y="17"/>
                    </a:lnTo>
                    <a:close/>
                    <a:moveTo>
                      <a:pt x="44" y="17"/>
                    </a:moveTo>
                    <a:lnTo>
                      <a:pt x="44" y="16"/>
                    </a:lnTo>
                    <a:lnTo>
                      <a:pt x="46" y="15"/>
                    </a:lnTo>
                    <a:lnTo>
                      <a:pt x="47" y="16"/>
                    </a:lnTo>
                    <a:lnTo>
                      <a:pt x="44" y="17"/>
                    </a:lnTo>
                    <a:close/>
                    <a:moveTo>
                      <a:pt x="44" y="16"/>
                    </a:moveTo>
                    <a:lnTo>
                      <a:pt x="44" y="16"/>
                    </a:lnTo>
                    <a:lnTo>
                      <a:pt x="45" y="15"/>
                    </a:lnTo>
                    <a:lnTo>
                      <a:pt x="44" y="16"/>
                    </a:lnTo>
                    <a:close/>
                    <a:moveTo>
                      <a:pt x="44" y="16"/>
                    </a:moveTo>
                    <a:lnTo>
                      <a:pt x="44" y="15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4" y="16"/>
                    </a:lnTo>
                    <a:close/>
                    <a:moveTo>
                      <a:pt x="44" y="15"/>
                    </a:moveTo>
                    <a:lnTo>
                      <a:pt x="44" y="15"/>
                    </a:lnTo>
                    <a:lnTo>
                      <a:pt x="45" y="15"/>
                    </a:lnTo>
                    <a:lnTo>
                      <a:pt x="44" y="15"/>
                    </a:lnTo>
                    <a:close/>
                    <a:moveTo>
                      <a:pt x="44" y="15"/>
                    </a:moveTo>
                    <a:lnTo>
                      <a:pt x="43" y="14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4" y="15"/>
                    </a:lnTo>
                    <a:close/>
                    <a:moveTo>
                      <a:pt x="43" y="14"/>
                    </a:moveTo>
                    <a:lnTo>
                      <a:pt x="43" y="14"/>
                    </a:lnTo>
                    <a:lnTo>
                      <a:pt x="45" y="14"/>
                    </a:lnTo>
                    <a:lnTo>
                      <a:pt x="43" y="14"/>
                    </a:lnTo>
                    <a:close/>
                    <a:moveTo>
                      <a:pt x="43" y="14"/>
                    </a:moveTo>
                    <a:lnTo>
                      <a:pt x="43" y="13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3" y="14"/>
                    </a:lnTo>
                    <a:close/>
                    <a:moveTo>
                      <a:pt x="43" y="13"/>
                    </a:moveTo>
                    <a:lnTo>
                      <a:pt x="43" y="13"/>
                    </a:lnTo>
                    <a:lnTo>
                      <a:pt x="45" y="13"/>
                    </a:lnTo>
                    <a:lnTo>
                      <a:pt x="43" y="13"/>
                    </a:lnTo>
                    <a:close/>
                    <a:moveTo>
                      <a:pt x="43" y="13"/>
                    </a:moveTo>
                    <a:lnTo>
                      <a:pt x="43" y="12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3" y="13"/>
                    </a:lnTo>
                    <a:close/>
                    <a:moveTo>
                      <a:pt x="43" y="12"/>
                    </a:moveTo>
                    <a:lnTo>
                      <a:pt x="43" y="12"/>
                    </a:lnTo>
                    <a:lnTo>
                      <a:pt x="45" y="12"/>
                    </a:lnTo>
                    <a:lnTo>
                      <a:pt x="43" y="12"/>
                    </a:lnTo>
                    <a:close/>
                    <a:moveTo>
                      <a:pt x="43" y="12"/>
                    </a:moveTo>
                    <a:lnTo>
                      <a:pt x="43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3" y="12"/>
                    </a:lnTo>
                    <a:close/>
                    <a:moveTo>
                      <a:pt x="43" y="11"/>
                    </a:moveTo>
                    <a:lnTo>
                      <a:pt x="43" y="11"/>
                    </a:lnTo>
                    <a:lnTo>
                      <a:pt x="45" y="11"/>
                    </a:lnTo>
                    <a:lnTo>
                      <a:pt x="43" y="11"/>
                    </a:lnTo>
                    <a:close/>
                    <a:moveTo>
                      <a:pt x="43" y="11"/>
                    </a:moveTo>
                    <a:lnTo>
                      <a:pt x="44" y="10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3" y="11"/>
                    </a:lnTo>
                    <a:close/>
                    <a:moveTo>
                      <a:pt x="44" y="10"/>
                    </a:moveTo>
                    <a:lnTo>
                      <a:pt x="44" y="9"/>
                    </a:lnTo>
                    <a:lnTo>
                      <a:pt x="46" y="9"/>
                    </a:lnTo>
                    <a:lnTo>
                      <a:pt x="46" y="10"/>
                    </a:lnTo>
                    <a:lnTo>
                      <a:pt x="44" y="10"/>
                    </a:lnTo>
                    <a:close/>
                    <a:moveTo>
                      <a:pt x="44" y="9"/>
                    </a:moveTo>
                    <a:lnTo>
                      <a:pt x="44" y="9"/>
                    </a:lnTo>
                    <a:lnTo>
                      <a:pt x="45" y="9"/>
                    </a:lnTo>
                    <a:lnTo>
                      <a:pt x="44" y="9"/>
                    </a:lnTo>
                    <a:close/>
                    <a:moveTo>
                      <a:pt x="44" y="9"/>
                    </a:moveTo>
                    <a:lnTo>
                      <a:pt x="44" y="8"/>
                    </a:lnTo>
                    <a:lnTo>
                      <a:pt x="47" y="9"/>
                    </a:lnTo>
                    <a:lnTo>
                      <a:pt x="46" y="10"/>
                    </a:lnTo>
                    <a:lnTo>
                      <a:pt x="44" y="9"/>
                    </a:lnTo>
                    <a:close/>
                    <a:moveTo>
                      <a:pt x="44" y="8"/>
                    </a:moveTo>
                    <a:lnTo>
                      <a:pt x="45" y="7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4" y="8"/>
                    </a:lnTo>
                    <a:close/>
                    <a:moveTo>
                      <a:pt x="45" y="7"/>
                    </a:moveTo>
                    <a:lnTo>
                      <a:pt x="45" y="6"/>
                    </a:lnTo>
                    <a:lnTo>
                      <a:pt x="46" y="7"/>
                    </a:lnTo>
                    <a:lnTo>
                      <a:pt x="45" y="7"/>
                    </a:lnTo>
                    <a:close/>
                    <a:moveTo>
                      <a:pt x="45" y="6"/>
                    </a:moveTo>
                    <a:lnTo>
                      <a:pt x="45" y="6"/>
                    </a:lnTo>
                    <a:lnTo>
                      <a:pt x="47" y="7"/>
                    </a:lnTo>
                    <a:lnTo>
                      <a:pt x="47" y="8"/>
                    </a:lnTo>
                    <a:lnTo>
                      <a:pt x="45" y="6"/>
                    </a:lnTo>
                    <a:close/>
                    <a:moveTo>
                      <a:pt x="45" y="6"/>
                    </a:moveTo>
                    <a:lnTo>
                      <a:pt x="46" y="5"/>
                    </a:lnTo>
                    <a:lnTo>
                      <a:pt x="48" y="6"/>
                    </a:lnTo>
                    <a:lnTo>
                      <a:pt x="47" y="7"/>
                    </a:lnTo>
                    <a:lnTo>
                      <a:pt x="45" y="6"/>
                    </a:lnTo>
                    <a:close/>
                    <a:moveTo>
                      <a:pt x="46" y="5"/>
                    </a:moveTo>
                    <a:lnTo>
                      <a:pt x="46" y="4"/>
                    </a:lnTo>
                    <a:lnTo>
                      <a:pt x="49" y="5"/>
                    </a:lnTo>
                    <a:lnTo>
                      <a:pt x="48" y="6"/>
                    </a:lnTo>
                    <a:lnTo>
                      <a:pt x="46" y="5"/>
                    </a:lnTo>
                    <a:close/>
                    <a:moveTo>
                      <a:pt x="46" y="4"/>
                    </a:moveTo>
                    <a:lnTo>
                      <a:pt x="46" y="4"/>
                    </a:lnTo>
                    <a:lnTo>
                      <a:pt x="47" y="5"/>
                    </a:lnTo>
                    <a:lnTo>
                      <a:pt x="46" y="4"/>
                    </a:lnTo>
                    <a:close/>
                    <a:moveTo>
                      <a:pt x="46" y="4"/>
                    </a:moveTo>
                    <a:lnTo>
                      <a:pt x="47" y="3"/>
                    </a:lnTo>
                    <a:lnTo>
                      <a:pt x="49" y="5"/>
                    </a:lnTo>
                    <a:lnTo>
                      <a:pt x="48" y="6"/>
                    </a:lnTo>
                    <a:lnTo>
                      <a:pt x="46" y="4"/>
                    </a:lnTo>
                    <a:close/>
                    <a:moveTo>
                      <a:pt x="47" y="3"/>
                    </a:moveTo>
                    <a:lnTo>
                      <a:pt x="48" y="2"/>
                    </a:lnTo>
                    <a:lnTo>
                      <a:pt x="50" y="4"/>
                    </a:lnTo>
                    <a:lnTo>
                      <a:pt x="49" y="5"/>
                    </a:lnTo>
                    <a:lnTo>
                      <a:pt x="47" y="3"/>
                    </a:lnTo>
                    <a:close/>
                    <a:moveTo>
                      <a:pt x="48" y="2"/>
                    </a:moveTo>
                    <a:lnTo>
                      <a:pt x="48" y="2"/>
                    </a:lnTo>
                    <a:lnTo>
                      <a:pt x="49" y="3"/>
                    </a:lnTo>
                    <a:lnTo>
                      <a:pt x="48" y="2"/>
                    </a:lnTo>
                    <a:close/>
                    <a:moveTo>
                      <a:pt x="48" y="2"/>
                    </a:moveTo>
                    <a:lnTo>
                      <a:pt x="49" y="2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8" y="2"/>
                    </a:lnTo>
                    <a:close/>
                    <a:moveTo>
                      <a:pt x="49" y="2"/>
                    </a:moveTo>
                    <a:lnTo>
                      <a:pt x="50" y="1"/>
                    </a:lnTo>
                    <a:lnTo>
                      <a:pt x="51" y="3"/>
                    </a:lnTo>
                    <a:lnTo>
                      <a:pt x="50" y="4"/>
                    </a:lnTo>
                    <a:lnTo>
                      <a:pt x="49" y="2"/>
                    </a:lnTo>
                    <a:close/>
                    <a:moveTo>
                      <a:pt x="50" y="1"/>
                    </a:moveTo>
                    <a:lnTo>
                      <a:pt x="50" y="1"/>
                    </a:lnTo>
                    <a:lnTo>
                      <a:pt x="50" y="2"/>
                    </a:lnTo>
                    <a:lnTo>
                      <a:pt x="50" y="1"/>
                    </a:lnTo>
                    <a:close/>
                    <a:moveTo>
                      <a:pt x="50" y="1"/>
                    </a:moveTo>
                    <a:lnTo>
                      <a:pt x="51" y="1"/>
                    </a:lnTo>
                    <a:lnTo>
                      <a:pt x="52" y="3"/>
                    </a:lnTo>
                    <a:lnTo>
                      <a:pt x="51" y="3"/>
                    </a:lnTo>
                    <a:lnTo>
                      <a:pt x="50" y="1"/>
                    </a:lnTo>
                    <a:close/>
                    <a:moveTo>
                      <a:pt x="51" y="1"/>
                    </a:moveTo>
                    <a:lnTo>
                      <a:pt x="51" y="0"/>
                    </a:lnTo>
                    <a:lnTo>
                      <a:pt x="51" y="2"/>
                    </a:lnTo>
                    <a:lnTo>
                      <a:pt x="51" y="1"/>
                    </a:lnTo>
                    <a:close/>
                    <a:moveTo>
                      <a:pt x="51" y="0"/>
                    </a:moveTo>
                    <a:lnTo>
                      <a:pt x="52" y="0"/>
                    </a:lnTo>
                    <a:lnTo>
                      <a:pt x="53" y="3"/>
                    </a:lnTo>
                    <a:lnTo>
                      <a:pt x="52" y="3"/>
                    </a:lnTo>
                    <a:lnTo>
                      <a:pt x="51" y="0"/>
                    </a:lnTo>
                    <a:close/>
                    <a:moveTo>
                      <a:pt x="52" y="0"/>
                    </a:moveTo>
                    <a:lnTo>
                      <a:pt x="52" y="0"/>
                    </a:lnTo>
                    <a:lnTo>
                      <a:pt x="52" y="1"/>
                    </a:lnTo>
                    <a:lnTo>
                      <a:pt x="52" y="0"/>
                    </a:lnTo>
                    <a:close/>
                    <a:moveTo>
                      <a:pt x="52" y="0"/>
                    </a:moveTo>
                    <a:lnTo>
                      <a:pt x="53" y="0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2" y="0"/>
                    </a:lnTo>
                    <a:close/>
                    <a:moveTo>
                      <a:pt x="53" y="0"/>
                    </a:moveTo>
                    <a:lnTo>
                      <a:pt x="53" y="0"/>
                    </a:lnTo>
                    <a:lnTo>
                      <a:pt x="53" y="1"/>
                    </a:lnTo>
                    <a:lnTo>
                      <a:pt x="53" y="0"/>
                    </a:lnTo>
                    <a:close/>
                    <a:moveTo>
                      <a:pt x="53" y="0"/>
                    </a:moveTo>
                    <a:lnTo>
                      <a:pt x="54" y="0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0"/>
                    </a:lnTo>
                    <a:close/>
                    <a:moveTo>
                      <a:pt x="54" y="0"/>
                    </a:moveTo>
                    <a:lnTo>
                      <a:pt x="55" y="0"/>
                    </a:lnTo>
                    <a:lnTo>
                      <a:pt x="54" y="1"/>
                    </a:lnTo>
                    <a:lnTo>
                      <a:pt x="54" y="0"/>
                    </a:lnTo>
                    <a:close/>
                    <a:moveTo>
                      <a:pt x="55" y="0"/>
                    </a:moveTo>
                    <a:lnTo>
                      <a:pt x="56" y="0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5" y="0"/>
                    </a:lnTo>
                    <a:close/>
                    <a:moveTo>
                      <a:pt x="56" y="0"/>
                    </a:moveTo>
                    <a:lnTo>
                      <a:pt x="56" y="0"/>
                    </a:lnTo>
                    <a:lnTo>
                      <a:pt x="56" y="1"/>
                    </a:lnTo>
                    <a:lnTo>
                      <a:pt x="56" y="0"/>
                    </a:lnTo>
                    <a:close/>
                    <a:moveTo>
                      <a:pt x="56" y="0"/>
                    </a:moveTo>
                    <a:lnTo>
                      <a:pt x="57" y="0"/>
                    </a:lnTo>
                    <a:lnTo>
                      <a:pt x="57" y="3"/>
                    </a:lnTo>
                    <a:lnTo>
                      <a:pt x="55" y="3"/>
                    </a:lnTo>
                    <a:lnTo>
                      <a:pt x="56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2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8" y="1"/>
                    </a:lnTo>
                    <a:lnTo>
                      <a:pt x="58" y="3"/>
                    </a:lnTo>
                    <a:lnTo>
                      <a:pt x="56" y="3"/>
                    </a:lnTo>
                    <a:lnTo>
                      <a:pt x="57" y="0"/>
                    </a:lnTo>
                    <a:close/>
                    <a:moveTo>
                      <a:pt x="58" y="1"/>
                    </a:moveTo>
                    <a:lnTo>
                      <a:pt x="59" y="1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  <a:moveTo>
                      <a:pt x="59" y="1"/>
                    </a:moveTo>
                    <a:lnTo>
                      <a:pt x="60" y="1"/>
                    </a:lnTo>
                    <a:lnTo>
                      <a:pt x="59" y="4"/>
                    </a:lnTo>
                    <a:lnTo>
                      <a:pt x="57" y="3"/>
                    </a:lnTo>
                    <a:lnTo>
                      <a:pt x="59" y="1"/>
                    </a:lnTo>
                    <a:close/>
                    <a:moveTo>
                      <a:pt x="60" y="1"/>
                    </a:moveTo>
                    <a:lnTo>
                      <a:pt x="60" y="1"/>
                    </a:lnTo>
                    <a:lnTo>
                      <a:pt x="59" y="3"/>
                    </a:lnTo>
                    <a:lnTo>
                      <a:pt x="60" y="1"/>
                    </a:lnTo>
                    <a:close/>
                    <a:moveTo>
                      <a:pt x="60" y="1"/>
                    </a:moveTo>
                    <a:lnTo>
                      <a:pt x="61" y="2"/>
                    </a:lnTo>
                    <a:lnTo>
                      <a:pt x="60" y="4"/>
                    </a:lnTo>
                    <a:lnTo>
                      <a:pt x="59" y="4"/>
                    </a:lnTo>
                    <a:lnTo>
                      <a:pt x="60" y="1"/>
                    </a:lnTo>
                    <a:close/>
                    <a:moveTo>
                      <a:pt x="61" y="2"/>
                    </a:moveTo>
                    <a:lnTo>
                      <a:pt x="62" y="3"/>
                    </a:lnTo>
                    <a:lnTo>
                      <a:pt x="61" y="3"/>
                    </a:lnTo>
                    <a:lnTo>
                      <a:pt x="61" y="2"/>
                    </a:lnTo>
                    <a:close/>
                    <a:moveTo>
                      <a:pt x="62" y="3"/>
                    </a:moveTo>
                    <a:lnTo>
                      <a:pt x="63" y="4"/>
                    </a:lnTo>
                    <a:lnTo>
                      <a:pt x="60" y="5"/>
                    </a:lnTo>
                    <a:lnTo>
                      <a:pt x="60" y="4"/>
                    </a:lnTo>
                    <a:lnTo>
                      <a:pt x="62" y="3"/>
                    </a:lnTo>
                    <a:close/>
                    <a:moveTo>
                      <a:pt x="63" y="4"/>
                    </a:moveTo>
                    <a:lnTo>
                      <a:pt x="63" y="4"/>
                    </a:lnTo>
                    <a:lnTo>
                      <a:pt x="62" y="5"/>
                    </a:lnTo>
                    <a:lnTo>
                      <a:pt x="63" y="4"/>
                    </a:lnTo>
                    <a:close/>
                    <a:moveTo>
                      <a:pt x="63" y="4"/>
                    </a:moveTo>
                    <a:lnTo>
                      <a:pt x="64" y="5"/>
                    </a:lnTo>
                    <a:lnTo>
                      <a:pt x="61" y="7"/>
                    </a:lnTo>
                    <a:lnTo>
                      <a:pt x="60" y="5"/>
                    </a:lnTo>
                    <a:lnTo>
                      <a:pt x="63" y="4"/>
                    </a:lnTo>
                    <a:close/>
                    <a:moveTo>
                      <a:pt x="64" y="5"/>
                    </a:moveTo>
                    <a:lnTo>
                      <a:pt x="64" y="7"/>
                    </a:lnTo>
                    <a:lnTo>
                      <a:pt x="62" y="8"/>
                    </a:lnTo>
                    <a:lnTo>
                      <a:pt x="61" y="7"/>
                    </a:lnTo>
                    <a:lnTo>
                      <a:pt x="64" y="5"/>
                    </a:lnTo>
                    <a:close/>
                    <a:moveTo>
                      <a:pt x="64" y="7"/>
                    </a:moveTo>
                    <a:lnTo>
                      <a:pt x="64" y="7"/>
                    </a:lnTo>
                    <a:lnTo>
                      <a:pt x="63" y="7"/>
                    </a:lnTo>
                    <a:lnTo>
                      <a:pt x="64" y="7"/>
                    </a:lnTo>
                    <a:close/>
                    <a:moveTo>
                      <a:pt x="64" y="7"/>
                    </a:moveTo>
                    <a:lnTo>
                      <a:pt x="65" y="8"/>
                    </a:lnTo>
                    <a:lnTo>
                      <a:pt x="62" y="9"/>
                    </a:lnTo>
                    <a:lnTo>
                      <a:pt x="62" y="8"/>
                    </a:lnTo>
                    <a:lnTo>
                      <a:pt x="64" y="7"/>
                    </a:lnTo>
                    <a:close/>
                    <a:moveTo>
                      <a:pt x="65" y="8"/>
                    </a:moveTo>
                    <a:lnTo>
                      <a:pt x="65" y="9"/>
                    </a:lnTo>
                    <a:lnTo>
                      <a:pt x="62" y="9"/>
                    </a:lnTo>
                    <a:lnTo>
                      <a:pt x="65" y="8"/>
                    </a:lnTo>
                    <a:close/>
                    <a:moveTo>
                      <a:pt x="65" y="9"/>
                    </a:moveTo>
                    <a:lnTo>
                      <a:pt x="65" y="9"/>
                    </a:lnTo>
                    <a:lnTo>
                      <a:pt x="64" y="9"/>
                    </a:lnTo>
                    <a:lnTo>
                      <a:pt x="65" y="9"/>
                    </a:lnTo>
                    <a:close/>
                    <a:moveTo>
                      <a:pt x="65" y="9"/>
                    </a:moveTo>
                    <a:lnTo>
                      <a:pt x="65" y="10"/>
                    </a:lnTo>
                    <a:lnTo>
                      <a:pt x="62" y="10"/>
                    </a:lnTo>
                    <a:lnTo>
                      <a:pt x="62" y="9"/>
                    </a:lnTo>
                    <a:lnTo>
                      <a:pt x="65" y="9"/>
                    </a:lnTo>
                    <a:close/>
                    <a:moveTo>
                      <a:pt x="65" y="10"/>
                    </a:moveTo>
                    <a:lnTo>
                      <a:pt x="65" y="10"/>
                    </a:lnTo>
                    <a:lnTo>
                      <a:pt x="64" y="10"/>
                    </a:lnTo>
                    <a:lnTo>
                      <a:pt x="65" y="10"/>
                    </a:lnTo>
                    <a:close/>
                    <a:moveTo>
                      <a:pt x="65" y="10"/>
                    </a:moveTo>
                    <a:lnTo>
                      <a:pt x="65" y="10"/>
                    </a:lnTo>
                    <a:lnTo>
                      <a:pt x="62" y="10"/>
                    </a:lnTo>
                    <a:lnTo>
                      <a:pt x="65" y="10"/>
                    </a:lnTo>
                    <a:close/>
                    <a:moveTo>
                      <a:pt x="65" y="10"/>
                    </a:moveTo>
                    <a:lnTo>
                      <a:pt x="65" y="11"/>
                    </a:lnTo>
                    <a:lnTo>
                      <a:pt x="64" y="10"/>
                    </a:lnTo>
                    <a:lnTo>
                      <a:pt x="65" y="10"/>
                    </a:lnTo>
                    <a:close/>
                    <a:moveTo>
                      <a:pt x="65" y="11"/>
                    </a:moveTo>
                    <a:lnTo>
                      <a:pt x="65" y="11"/>
                    </a:lnTo>
                    <a:lnTo>
                      <a:pt x="62" y="11"/>
                    </a:lnTo>
                    <a:lnTo>
                      <a:pt x="62" y="10"/>
                    </a:lnTo>
                    <a:lnTo>
                      <a:pt x="65" y="11"/>
                    </a:lnTo>
                    <a:close/>
                    <a:moveTo>
                      <a:pt x="65" y="11"/>
                    </a:moveTo>
                    <a:lnTo>
                      <a:pt x="65" y="11"/>
                    </a:lnTo>
                    <a:lnTo>
                      <a:pt x="64" y="11"/>
                    </a:lnTo>
                    <a:lnTo>
                      <a:pt x="65" y="11"/>
                    </a:lnTo>
                    <a:close/>
                    <a:moveTo>
                      <a:pt x="65" y="11"/>
                    </a:moveTo>
                    <a:lnTo>
                      <a:pt x="65" y="12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5" y="11"/>
                    </a:lnTo>
                    <a:close/>
                    <a:moveTo>
                      <a:pt x="65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5" y="12"/>
                    </a:lnTo>
                    <a:close/>
                    <a:moveTo>
                      <a:pt x="64" y="12"/>
                    </a:moveTo>
                    <a:lnTo>
                      <a:pt x="64" y="13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4" y="12"/>
                    </a:lnTo>
                    <a:close/>
                    <a:moveTo>
                      <a:pt x="64" y="13"/>
                    </a:moveTo>
                    <a:lnTo>
                      <a:pt x="64" y="13"/>
                    </a:lnTo>
                    <a:lnTo>
                      <a:pt x="63" y="13"/>
                    </a:lnTo>
                    <a:lnTo>
                      <a:pt x="64" y="13"/>
                    </a:lnTo>
                    <a:close/>
                    <a:moveTo>
                      <a:pt x="64" y="13"/>
                    </a:moveTo>
                    <a:lnTo>
                      <a:pt x="63" y="14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4" y="13"/>
                    </a:lnTo>
                    <a:close/>
                    <a:moveTo>
                      <a:pt x="63" y="14"/>
                    </a:moveTo>
                    <a:lnTo>
                      <a:pt x="63" y="14"/>
                    </a:lnTo>
                    <a:lnTo>
                      <a:pt x="62" y="13"/>
                    </a:lnTo>
                    <a:lnTo>
                      <a:pt x="63" y="14"/>
                    </a:lnTo>
                    <a:close/>
                    <a:moveTo>
                      <a:pt x="63" y="14"/>
                    </a:moveTo>
                    <a:lnTo>
                      <a:pt x="63" y="15"/>
                    </a:lnTo>
                    <a:lnTo>
                      <a:pt x="61" y="13"/>
                    </a:lnTo>
                    <a:lnTo>
                      <a:pt x="62" y="12"/>
                    </a:lnTo>
                    <a:lnTo>
                      <a:pt x="63" y="14"/>
                    </a:lnTo>
                    <a:close/>
                    <a:moveTo>
                      <a:pt x="63" y="15"/>
                    </a:moveTo>
                    <a:lnTo>
                      <a:pt x="63" y="15"/>
                    </a:lnTo>
                    <a:lnTo>
                      <a:pt x="62" y="14"/>
                    </a:lnTo>
                    <a:lnTo>
                      <a:pt x="63" y="15"/>
                    </a:lnTo>
                    <a:close/>
                    <a:moveTo>
                      <a:pt x="63" y="15"/>
                    </a:moveTo>
                    <a:lnTo>
                      <a:pt x="62" y="15"/>
                    </a:lnTo>
                    <a:lnTo>
                      <a:pt x="60" y="13"/>
                    </a:lnTo>
                    <a:lnTo>
                      <a:pt x="61" y="13"/>
                    </a:lnTo>
                    <a:lnTo>
                      <a:pt x="63" y="15"/>
                    </a:lnTo>
                    <a:close/>
                    <a:moveTo>
                      <a:pt x="62" y="15"/>
                    </a:moveTo>
                    <a:lnTo>
                      <a:pt x="61" y="17"/>
                    </a:lnTo>
                    <a:lnTo>
                      <a:pt x="60" y="15"/>
                    </a:lnTo>
                    <a:lnTo>
                      <a:pt x="61" y="14"/>
                    </a:lnTo>
                    <a:lnTo>
                      <a:pt x="62" y="15"/>
                    </a:lnTo>
                    <a:close/>
                    <a:moveTo>
                      <a:pt x="60" y="15"/>
                    </a:moveTo>
                    <a:lnTo>
                      <a:pt x="59" y="13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0" y="15"/>
                    </a:lnTo>
                    <a:close/>
                    <a:moveTo>
                      <a:pt x="59" y="13"/>
                    </a:moveTo>
                    <a:lnTo>
                      <a:pt x="59" y="13"/>
                    </a:lnTo>
                    <a:lnTo>
                      <a:pt x="60" y="13"/>
                    </a:lnTo>
                    <a:lnTo>
                      <a:pt x="59" y="13"/>
                    </a:lnTo>
                    <a:close/>
                    <a:moveTo>
                      <a:pt x="59" y="13"/>
                    </a:moveTo>
                    <a:lnTo>
                      <a:pt x="59" y="12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59" y="13"/>
                    </a:lnTo>
                    <a:close/>
                    <a:moveTo>
                      <a:pt x="59" y="12"/>
                    </a:moveTo>
                    <a:lnTo>
                      <a:pt x="58" y="12"/>
                    </a:lnTo>
                    <a:lnTo>
                      <a:pt x="61" y="11"/>
                    </a:lnTo>
                    <a:lnTo>
                      <a:pt x="59" y="12"/>
                    </a:lnTo>
                    <a:close/>
                    <a:moveTo>
                      <a:pt x="61" y="10"/>
                    </a:moveTo>
                    <a:lnTo>
                      <a:pt x="61" y="11"/>
                    </a:lnTo>
                    <a:lnTo>
                      <a:pt x="60" y="11"/>
                    </a:lnTo>
                    <a:lnTo>
                      <a:pt x="61" y="10"/>
                    </a:lnTo>
                    <a:close/>
                    <a:moveTo>
                      <a:pt x="59" y="12"/>
                    </a:moveTo>
                    <a:lnTo>
                      <a:pt x="58" y="12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59" y="12"/>
                    </a:lnTo>
                    <a:close/>
                    <a:moveTo>
                      <a:pt x="60" y="10"/>
                    </a:moveTo>
                    <a:lnTo>
                      <a:pt x="60" y="10"/>
                    </a:lnTo>
                    <a:lnTo>
                      <a:pt x="59" y="11"/>
                    </a:lnTo>
                    <a:lnTo>
                      <a:pt x="60" y="10"/>
                    </a:lnTo>
                    <a:close/>
                    <a:moveTo>
                      <a:pt x="58" y="12"/>
                    </a:moveTo>
                    <a:lnTo>
                      <a:pt x="58" y="11"/>
                    </a:lnTo>
                    <a:lnTo>
                      <a:pt x="60" y="9"/>
                    </a:lnTo>
                    <a:lnTo>
                      <a:pt x="60" y="10"/>
                    </a:lnTo>
                    <a:lnTo>
                      <a:pt x="58" y="12"/>
                    </a:lnTo>
                    <a:close/>
                    <a:moveTo>
                      <a:pt x="59" y="9"/>
                    </a:moveTo>
                    <a:lnTo>
                      <a:pt x="60" y="9"/>
                    </a:lnTo>
                    <a:lnTo>
                      <a:pt x="59" y="10"/>
                    </a:lnTo>
                    <a:lnTo>
                      <a:pt x="59" y="9"/>
                    </a:lnTo>
                    <a:close/>
                    <a:moveTo>
                      <a:pt x="58" y="12"/>
                    </a:moveTo>
                    <a:lnTo>
                      <a:pt x="58" y="11"/>
                    </a:lnTo>
                    <a:lnTo>
                      <a:pt x="59" y="9"/>
                    </a:lnTo>
                    <a:lnTo>
                      <a:pt x="58" y="12"/>
                    </a:lnTo>
                    <a:close/>
                    <a:moveTo>
                      <a:pt x="58" y="11"/>
                    </a:moveTo>
                    <a:lnTo>
                      <a:pt x="58" y="11"/>
                    </a:lnTo>
                    <a:lnTo>
                      <a:pt x="58" y="10"/>
                    </a:lnTo>
                    <a:lnTo>
                      <a:pt x="58" y="11"/>
                    </a:lnTo>
                    <a:close/>
                    <a:moveTo>
                      <a:pt x="58" y="11"/>
                    </a:moveTo>
                    <a:lnTo>
                      <a:pt x="58" y="11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58" y="11"/>
                    </a:lnTo>
                    <a:close/>
                    <a:moveTo>
                      <a:pt x="58" y="9"/>
                    </a:moveTo>
                    <a:lnTo>
                      <a:pt x="58" y="9"/>
                    </a:lnTo>
                    <a:lnTo>
                      <a:pt x="58" y="10"/>
                    </a:lnTo>
                    <a:lnTo>
                      <a:pt x="58" y="9"/>
                    </a:lnTo>
                    <a:close/>
                    <a:moveTo>
                      <a:pt x="58" y="11"/>
                    </a:moveTo>
                    <a:lnTo>
                      <a:pt x="58" y="11"/>
                    </a:lnTo>
                    <a:lnTo>
                      <a:pt x="58" y="9"/>
                    </a:lnTo>
                    <a:lnTo>
                      <a:pt x="58" y="11"/>
                    </a:lnTo>
                    <a:close/>
                    <a:moveTo>
                      <a:pt x="58" y="11"/>
                    </a:moveTo>
                    <a:lnTo>
                      <a:pt x="57" y="11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11"/>
                    </a:lnTo>
                    <a:close/>
                    <a:moveTo>
                      <a:pt x="56" y="10"/>
                    </a:moveTo>
                    <a:lnTo>
                      <a:pt x="56" y="9"/>
                    </a:lnTo>
                    <a:lnTo>
                      <a:pt x="57" y="9"/>
                    </a:lnTo>
                    <a:lnTo>
                      <a:pt x="57" y="10"/>
                    </a:lnTo>
                    <a:lnTo>
                      <a:pt x="56" y="10"/>
                    </a:lnTo>
                    <a:close/>
                    <a:moveTo>
                      <a:pt x="59" y="10"/>
                    </a:moveTo>
                    <a:lnTo>
                      <a:pt x="59" y="11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59" y="10"/>
                    </a:lnTo>
                    <a:close/>
                    <a:moveTo>
                      <a:pt x="56" y="12"/>
                    </a:moveTo>
                    <a:lnTo>
                      <a:pt x="56" y="12"/>
                    </a:lnTo>
                    <a:lnTo>
                      <a:pt x="58" y="11"/>
                    </a:lnTo>
                    <a:lnTo>
                      <a:pt x="56" y="12"/>
                    </a:lnTo>
                    <a:close/>
                    <a:moveTo>
                      <a:pt x="59" y="11"/>
                    </a:moveTo>
                    <a:lnTo>
                      <a:pt x="59" y="13"/>
                    </a:lnTo>
                    <a:lnTo>
                      <a:pt x="57" y="13"/>
                    </a:lnTo>
                    <a:lnTo>
                      <a:pt x="56" y="12"/>
                    </a:lnTo>
                    <a:lnTo>
                      <a:pt x="59" y="11"/>
                    </a:lnTo>
                    <a:close/>
                    <a:moveTo>
                      <a:pt x="57" y="13"/>
                    </a:moveTo>
                    <a:lnTo>
                      <a:pt x="57" y="13"/>
                    </a:lnTo>
                    <a:lnTo>
                      <a:pt x="58" y="13"/>
                    </a:lnTo>
                    <a:lnTo>
                      <a:pt x="57" y="13"/>
                    </a:lnTo>
                    <a:close/>
                    <a:moveTo>
                      <a:pt x="59" y="12"/>
                    </a:moveTo>
                    <a:lnTo>
                      <a:pt x="60" y="14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9" y="12"/>
                    </a:lnTo>
                    <a:close/>
                    <a:moveTo>
                      <a:pt x="57" y="15"/>
                    </a:moveTo>
                    <a:lnTo>
                      <a:pt x="57" y="15"/>
                    </a:lnTo>
                    <a:lnTo>
                      <a:pt x="58" y="14"/>
                    </a:lnTo>
                    <a:lnTo>
                      <a:pt x="57" y="15"/>
                    </a:lnTo>
                    <a:close/>
                    <a:moveTo>
                      <a:pt x="60" y="14"/>
                    </a:moveTo>
                    <a:lnTo>
                      <a:pt x="60" y="15"/>
                    </a:lnTo>
                    <a:lnTo>
                      <a:pt x="58" y="16"/>
                    </a:lnTo>
                    <a:lnTo>
                      <a:pt x="57" y="15"/>
                    </a:lnTo>
                    <a:lnTo>
                      <a:pt x="60" y="14"/>
                    </a:lnTo>
                    <a:close/>
                    <a:moveTo>
                      <a:pt x="58" y="16"/>
                    </a:moveTo>
                    <a:lnTo>
                      <a:pt x="58" y="16"/>
                    </a:lnTo>
                    <a:lnTo>
                      <a:pt x="59" y="16"/>
                    </a:lnTo>
                    <a:lnTo>
                      <a:pt x="58" y="16"/>
                    </a:lnTo>
                    <a:close/>
                    <a:moveTo>
                      <a:pt x="60" y="15"/>
                    </a:moveTo>
                    <a:lnTo>
                      <a:pt x="61" y="18"/>
                    </a:lnTo>
                    <a:lnTo>
                      <a:pt x="59" y="19"/>
                    </a:lnTo>
                    <a:lnTo>
                      <a:pt x="58" y="16"/>
                    </a:lnTo>
                    <a:lnTo>
                      <a:pt x="60" y="15"/>
                    </a:lnTo>
                    <a:close/>
                    <a:moveTo>
                      <a:pt x="59" y="19"/>
                    </a:moveTo>
                    <a:lnTo>
                      <a:pt x="59" y="19"/>
                    </a:lnTo>
                    <a:lnTo>
                      <a:pt x="60" y="19"/>
                    </a:lnTo>
                    <a:lnTo>
                      <a:pt x="59" y="19"/>
                    </a:lnTo>
                    <a:close/>
                    <a:moveTo>
                      <a:pt x="61" y="18"/>
                    </a:moveTo>
                    <a:lnTo>
                      <a:pt x="63" y="22"/>
                    </a:lnTo>
                    <a:lnTo>
                      <a:pt x="60" y="23"/>
                    </a:lnTo>
                    <a:lnTo>
                      <a:pt x="59" y="19"/>
                    </a:lnTo>
                    <a:lnTo>
                      <a:pt x="61" y="18"/>
                    </a:lnTo>
                    <a:close/>
                    <a:moveTo>
                      <a:pt x="63" y="22"/>
                    </a:moveTo>
                    <a:lnTo>
                      <a:pt x="63" y="22"/>
                    </a:lnTo>
                    <a:lnTo>
                      <a:pt x="61" y="22"/>
                    </a:lnTo>
                    <a:lnTo>
                      <a:pt x="63" y="22"/>
                    </a:lnTo>
                    <a:close/>
                    <a:moveTo>
                      <a:pt x="63" y="22"/>
                    </a:moveTo>
                    <a:lnTo>
                      <a:pt x="63" y="23"/>
                    </a:lnTo>
                    <a:lnTo>
                      <a:pt x="61" y="24"/>
                    </a:lnTo>
                    <a:lnTo>
                      <a:pt x="60" y="23"/>
                    </a:lnTo>
                    <a:lnTo>
                      <a:pt x="63" y="22"/>
                    </a:lnTo>
                    <a:close/>
                    <a:moveTo>
                      <a:pt x="63" y="23"/>
                    </a:moveTo>
                    <a:lnTo>
                      <a:pt x="63" y="23"/>
                    </a:lnTo>
                    <a:lnTo>
                      <a:pt x="62" y="24"/>
                    </a:lnTo>
                    <a:lnTo>
                      <a:pt x="63" y="23"/>
                    </a:lnTo>
                    <a:close/>
                    <a:moveTo>
                      <a:pt x="63" y="23"/>
                    </a:moveTo>
                    <a:lnTo>
                      <a:pt x="64" y="25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3" y="23"/>
                    </a:lnTo>
                    <a:close/>
                    <a:moveTo>
                      <a:pt x="64" y="25"/>
                    </a:moveTo>
                    <a:lnTo>
                      <a:pt x="64" y="25"/>
                    </a:lnTo>
                    <a:lnTo>
                      <a:pt x="62" y="25"/>
                    </a:lnTo>
                    <a:lnTo>
                      <a:pt x="64" y="25"/>
                    </a:lnTo>
                    <a:close/>
                    <a:moveTo>
                      <a:pt x="64" y="25"/>
                    </a:moveTo>
                    <a:lnTo>
                      <a:pt x="64" y="27"/>
                    </a:lnTo>
                    <a:lnTo>
                      <a:pt x="61" y="27"/>
                    </a:lnTo>
                    <a:lnTo>
                      <a:pt x="61" y="26"/>
                    </a:lnTo>
                    <a:lnTo>
                      <a:pt x="64" y="25"/>
                    </a:lnTo>
                    <a:close/>
                    <a:moveTo>
                      <a:pt x="64" y="27"/>
                    </a:moveTo>
                    <a:lnTo>
                      <a:pt x="64" y="27"/>
                    </a:lnTo>
                    <a:lnTo>
                      <a:pt x="63" y="27"/>
                    </a:lnTo>
                    <a:lnTo>
                      <a:pt x="64" y="27"/>
                    </a:lnTo>
                    <a:close/>
                    <a:moveTo>
                      <a:pt x="64" y="27"/>
                    </a:moveTo>
                    <a:lnTo>
                      <a:pt x="64" y="28"/>
                    </a:lnTo>
                    <a:lnTo>
                      <a:pt x="62" y="29"/>
                    </a:lnTo>
                    <a:lnTo>
                      <a:pt x="61" y="27"/>
                    </a:lnTo>
                    <a:lnTo>
                      <a:pt x="64" y="27"/>
                    </a:lnTo>
                    <a:close/>
                    <a:moveTo>
                      <a:pt x="64" y="28"/>
                    </a:moveTo>
                    <a:lnTo>
                      <a:pt x="64" y="28"/>
                    </a:lnTo>
                    <a:lnTo>
                      <a:pt x="63" y="28"/>
                    </a:lnTo>
                    <a:lnTo>
                      <a:pt x="64" y="28"/>
                    </a:lnTo>
                    <a:close/>
                    <a:moveTo>
                      <a:pt x="64" y="28"/>
                    </a:moveTo>
                    <a:lnTo>
                      <a:pt x="64" y="30"/>
                    </a:lnTo>
                    <a:lnTo>
                      <a:pt x="62" y="30"/>
                    </a:lnTo>
                    <a:lnTo>
                      <a:pt x="62" y="28"/>
                    </a:lnTo>
                    <a:lnTo>
                      <a:pt x="64" y="28"/>
                    </a:lnTo>
                    <a:close/>
                    <a:moveTo>
                      <a:pt x="64" y="30"/>
                    </a:moveTo>
                    <a:lnTo>
                      <a:pt x="64" y="30"/>
                    </a:lnTo>
                    <a:lnTo>
                      <a:pt x="63" y="30"/>
                    </a:lnTo>
                    <a:lnTo>
                      <a:pt x="64" y="30"/>
                    </a:lnTo>
                    <a:close/>
                    <a:moveTo>
                      <a:pt x="64" y="30"/>
                    </a:moveTo>
                    <a:lnTo>
                      <a:pt x="64" y="31"/>
                    </a:lnTo>
                    <a:lnTo>
                      <a:pt x="62" y="30"/>
                    </a:lnTo>
                    <a:lnTo>
                      <a:pt x="64" y="30"/>
                    </a:lnTo>
                    <a:close/>
                    <a:moveTo>
                      <a:pt x="61" y="31"/>
                    </a:moveTo>
                    <a:lnTo>
                      <a:pt x="62" y="30"/>
                    </a:lnTo>
                    <a:lnTo>
                      <a:pt x="63" y="31"/>
                    </a:lnTo>
                    <a:lnTo>
                      <a:pt x="61" y="31"/>
                    </a:lnTo>
                    <a:close/>
                    <a:moveTo>
                      <a:pt x="64" y="31"/>
                    </a:moveTo>
                    <a:lnTo>
                      <a:pt x="64" y="32"/>
                    </a:lnTo>
                    <a:lnTo>
                      <a:pt x="61" y="31"/>
                    </a:lnTo>
                    <a:lnTo>
                      <a:pt x="64" y="31"/>
                    </a:lnTo>
                    <a:close/>
                    <a:moveTo>
                      <a:pt x="64" y="32"/>
                    </a:moveTo>
                    <a:lnTo>
                      <a:pt x="64" y="32"/>
                    </a:lnTo>
                    <a:lnTo>
                      <a:pt x="63" y="31"/>
                    </a:lnTo>
                    <a:lnTo>
                      <a:pt x="64" y="32"/>
                    </a:lnTo>
                    <a:close/>
                    <a:moveTo>
                      <a:pt x="64" y="32"/>
                    </a:moveTo>
                    <a:lnTo>
                      <a:pt x="64" y="33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64" y="32"/>
                    </a:lnTo>
                    <a:close/>
                    <a:moveTo>
                      <a:pt x="64" y="33"/>
                    </a:moveTo>
                    <a:lnTo>
                      <a:pt x="63" y="33"/>
                    </a:lnTo>
                    <a:lnTo>
                      <a:pt x="61" y="32"/>
                    </a:lnTo>
                    <a:lnTo>
                      <a:pt x="64" y="33"/>
                    </a:lnTo>
                    <a:close/>
                    <a:moveTo>
                      <a:pt x="63" y="33"/>
                    </a:moveTo>
                    <a:lnTo>
                      <a:pt x="63" y="34"/>
                    </a:lnTo>
                    <a:lnTo>
                      <a:pt x="62" y="33"/>
                    </a:lnTo>
                    <a:lnTo>
                      <a:pt x="63" y="33"/>
                    </a:lnTo>
                    <a:close/>
                    <a:moveTo>
                      <a:pt x="63" y="34"/>
                    </a:moveTo>
                    <a:lnTo>
                      <a:pt x="63" y="34"/>
                    </a:lnTo>
                    <a:lnTo>
                      <a:pt x="61" y="33"/>
                    </a:lnTo>
                    <a:lnTo>
                      <a:pt x="61" y="32"/>
                    </a:lnTo>
                    <a:lnTo>
                      <a:pt x="63" y="34"/>
                    </a:lnTo>
                    <a:close/>
                    <a:moveTo>
                      <a:pt x="63" y="34"/>
                    </a:moveTo>
                    <a:lnTo>
                      <a:pt x="63" y="34"/>
                    </a:lnTo>
                    <a:lnTo>
                      <a:pt x="62" y="34"/>
                    </a:lnTo>
                    <a:lnTo>
                      <a:pt x="63" y="34"/>
                    </a:lnTo>
                    <a:close/>
                    <a:moveTo>
                      <a:pt x="63" y="34"/>
                    </a:moveTo>
                    <a:lnTo>
                      <a:pt x="62" y="35"/>
                    </a:lnTo>
                    <a:lnTo>
                      <a:pt x="60" y="34"/>
                    </a:lnTo>
                    <a:lnTo>
                      <a:pt x="61" y="33"/>
                    </a:lnTo>
                    <a:lnTo>
                      <a:pt x="63" y="34"/>
                    </a:lnTo>
                    <a:close/>
                    <a:moveTo>
                      <a:pt x="62" y="35"/>
                    </a:moveTo>
                    <a:lnTo>
                      <a:pt x="62" y="36"/>
                    </a:lnTo>
                    <a:lnTo>
                      <a:pt x="61" y="34"/>
                    </a:lnTo>
                    <a:lnTo>
                      <a:pt x="62" y="35"/>
                    </a:lnTo>
                    <a:close/>
                    <a:moveTo>
                      <a:pt x="62" y="36"/>
                    </a:moveTo>
                    <a:lnTo>
                      <a:pt x="57" y="37"/>
                    </a:lnTo>
                    <a:lnTo>
                      <a:pt x="56" y="35"/>
                    </a:lnTo>
                    <a:lnTo>
                      <a:pt x="61" y="33"/>
                    </a:lnTo>
                    <a:lnTo>
                      <a:pt x="62" y="36"/>
                    </a:lnTo>
                    <a:close/>
                    <a:moveTo>
                      <a:pt x="57" y="37"/>
                    </a:moveTo>
                    <a:lnTo>
                      <a:pt x="57" y="37"/>
                    </a:lnTo>
                    <a:lnTo>
                      <a:pt x="57" y="36"/>
                    </a:lnTo>
                    <a:lnTo>
                      <a:pt x="57" y="37"/>
                    </a:lnTo>
                    <a:close/>
                    <a:moveTo>
                      <a:pt x="57" y="37"/>
                    </a:moveTo>
                    <a:lnTo>
                      <a:pt x="48" y="40"/>
                    </a:lnTo>
                    <a:lnTo>
                      <a:pt x="47" y="38"/>
                    </a:lnTo>
                    <a:lnTo>
                      <a:pt x="56" y="35"/>
                    </a:lnTo>
                    <a:lnTo>
                      <a:pt x="57" y="37"/>
                    </a:lnTo>
                    <a:close/>
                    <a:moveTo>
                      <a:pt x="47" y="38"/>
                    </a:moveTo>
                    <a:lnTo>
                      <a:pt x="47" y="38"/>
                    </a:lnTo>
                    <a:lnTo>
                      <a:pt x="48" y="39"/>
                    </a:lnTo>
                    <a:lnTo>
                      <a:pt x="47" y="38"/>
                    </a:lnTo>
                    <a:close/>
                    <a:moveTo>
                      <a:pt x="48" y="40"/>
                    </a:moveTo>
                    <a:lnTo>
                      <a:pt x="44" y="42"/>
                    </a:lnTo>
                    <a:lnTo>
                      <a:pt x="43" y="40"/>
                    </a:lnTo>
                    <a:lnTo>
                      <a:pt x="47" y="38"/>
                    </a:lnTo>
                    <a:lnTo>
                      <a:pt x="48" y="40"/>
                    </a:lnTo>
                    <a:close/>
                    <a:moveTo>
                      <a:pt x="43" y="40"/>
                    </a:moveTo>
                    <a:lnTo>
                      <a:pt x="43" y="40"/>
                    </a:lnTo>
                    <a:lnTo>
                      <a:pt x="43" y="41"/>
                    </a:lnTo>
                    <a:lnTo>
                      <a:pt x="43" y="40"/>
                    </a:lnTo>
                    <a:close/>
                    <a:moveTo>
                      <a:pt x="44" y="42"/>
                    </a:moveTo>
                    <a:lnTo>
                      <a:pt x="39" y="44"/>
                    </a:lnTo>
                    <a:lnTo>
                      <a:pt x="38" y="41"/>
                    </a:lnTo>
                    <a:lnTo>
                      <a:pt x="43" y="40"/>
                    </a:lnTo>
                    <a:lnTo>
                      <a:pt x="44" y="42"/>
                    </a:lnTo>
                    <a:close/>
                    <a:moveTo>
                      <a:pt x="38" y="41"/>
                    </a:moveTo>
                    <a:lnTo>
                      <a:pt x="38" y="41"/>
                    </a:lnTo>
                    <a:lnTo>
                      <a:pt x="39" y="43"/>
                    </a:lnTo>
                    <a:lnTo>
                      <a:pt x="38" y="41"/>
                    </a:lnTo>
                    <a:close/>
                    <a:moveTo>
                      <a:pt x="39" y="44"/>
                    </a:moveTo>
                    <a:lnTo>
                      <a:pt x="37" y="45"/>
                    </a:lnTo>
                    <a:lnTo>
                      <a:pt x="36" y="42"/>
                    </a:lnTo>
                    <a:lnTo>
                      <a:pt x="38" y="41"/>
                    </a:lnTo>
                    <a:lnTo>
                      <a:pt x="39" y="44"/>
                    </a:lnTo>
                    <a:close/>
                    <a:moveTo>
                      <a:pt x="36" y="42"/>
                    </a:moveTo>
                    <a:lnTo>
                      <a:pt x="36" y="42"/>
                    </a:lnTo>
                    <a:lnTo>
                      <a:pt x="37" y="44"/>
                    </a:lnTo>
                    <a:lnTo>
                      <a:pt x="36" y="42"/>
                    </a:lnTo>
                    <a:close/>
                    <a:moveTo>
                      <a:pt x="37" y="45"/>
                    </a:moveTo>
                    <a:lnTo>
                      <a:pt x="35" y="46"/>
                    </a:lnTo>
                    <a:lnTo>
                      <a:pt x="34" y="43"/>
                    </a:lnTo>
                    <a:lnTo>
                      <a:pt x="36" y="42"/>
                    </a:lnTo>
                    <a:lnTo>
                      <a:pt x="37" y="45"/>
                    </a:lnTo>
                    <a:close/>
                    <a:moveTo>
                      <a:pt x="34" y="43"/>
                    </a:moveTo>
                    <a:lnTo>
                      <a:pt x="34" y="43"/>
                    </a:lnTo>
                    <a:lnTo>
                      <a:pt x="35" y="45"/>
                    </a:lnTo>
                    <a:lnTo>
                      <a:pt x="34" y="43"/>
                    </a:lnTo>
                    <a:close/>
                    <a:moveTo>
                      <a:pt x="35" y="46"/>
                    </a:moveTo>
                    <a:lnTo>
                      <a:pt x="33" y="47"/>
                    </a:lnTo>
                    <a:lnTo>
                      <a:pt x="32" y="45"/>
                    </a:lnTo>
                    <a:lnTo>
                      <a:pt x="34" y="43"/>
                    </a:lnTo>
                    <a:lnTo>
                      <a:pt x="35" y="46"/>
                    </a:lnTo>
                    <a:close/>
                    <a:moveTo>
                      <a:pt x="32" y="45"/>
                    </a:moveTo>
                    <a:lnTo>
                      <a:pt x="32" y="45"/>
                    </a:lnTo>
                    <a:lnTo>
                      <a:pt x="33" y="46"/>
                    </a:lnTo>
                    <a:lnTo>
                      <a:pt x="32" y="45"/>
                    </a:lnTo>
                    <a:close/>
                    <a:moveTo>
                      <a:pt x="33" y="47"/>
                    </a:moveTo>
                    <a:lnTo>
                      <a:pt x="31" y="48"/>
                    </a:lnTo>
                    <a:lnTo>
                      <a:pt x="30" y="46"/>
                    </a:lnTo>
                    <a:lnTo>
                      <a:pt x="32" y="45"/>
                    </a:lnTo>
                    <a:lnTo>
                      <a:pt x="33" y="47"/>
                    </a:lnTo>
                    <a:close/>
                    <a:moveTo>
                      <a:pt x="31" y="48"/>
                    </a:moveTo>
                    <a:lnTo>
                      <a:pt x="31" y="48"/>
                    </a:lnTo>
                    <a:lnTo>
                      <a:pt x="31" y="47"/>
                    </a:lnTo>
                    <a:lnTo>
                      <a:pt x="31" y="48"/>
                    </a:lnTo>
                    <a:close/>
                    <a:moveTo>
                      <a:pt x="31" y="48"/>
                    </a:moveTo>
                    <a:lnTo>
                      <a:pt x="29" y="49"/>
                    </a:lnTo>
                    <a:lnTo>
                      <a:pt x="28" y="47"/>
                    </a:lnTo>
                    <a:lnTo>
                      <a:pt x="30" y="46"/>
                    </a:lnTo>
                    <a:lnTo>
                      <a:pt x="31" y="48"/>
                    </a:lnTo>
                    <a:close/>
                    <a:moveTo>
                      <a:pt x="28" y="47"/>
                    </a:moveTo>
                    <a:lnTo>
                      <a:pt x="28" y="47"/>
                    </a:lnTo>
                    <a:lnTo>
                      <a:pt x="29" y="48"/>
                    </a:lnTo>
                    <a:lnTo>
                      <a:pt x="28" y="47"/>
                    </a:lnTo>
                    <a:close/>
                    <a:moveTo>
                      <a:pt x="30" y="49"/>
                    </a:moveTo>
                    <a:lnTo>
                      <a:pt x="28" y="51"/>
                    </a:lnTo>
                    <a:lnTo>
                      <a:pt x="26" y="49"/>
                    </a:lnTo>
                    <a:lnTo>
                      <a:pt x="28" y="47"/>
                    </a:lnTo>
                    <a:lnTo>
                      <a:pt x="30" y="49"/>
                    </a:lnTo>
                    <a:close/>
                    <a:moveTo>
                      <a:pt x="28" y="51"/>
                    </a:moveTo>
                    <a:lnTo>
                      <a:pt x="27" y="51"/>
                    </a:lnTo>
                    <a:lnTo>
                      <a:pt x="27" y="50"/>
                    </a:lnTo>
                    <a:lnTo>
                      <a:pt x="28" y="51"/>
                    </a:lnTo>
                    <a:close/>
                    <a:moveTo>
                      <a:pt x="27" y="51"/>
                    </a:moveTo>
                    <a:lnTo>
                      <a:pt x="26" y="51"/>
                    </a:lnTo>
                    <a:lnTo>
                      <a:pt x="26" y="49"/>
                    </a:lnTo>
                    <a:lnTo>
                      <a:pt x="27" y="51"/>
                    </a:lnTo>
                    <a:close/>
                    <a:moveTo>
                      <a:pt x="25" y="49"/>
                    </a:moveTo>
                    <a:lnTo>
                      <a:pt x="26" y="49"/>
                    </a:lnTo>
                    <a:lnTo>
                      <a:pt x="26" y="50"/>
                    </a:lnTo>
                    <a:lnTo>
                      <a:pt x="25" y="49"/>
                    </a:lnTo>
                    <a:close/>
                    <a:moveTo>
                      <a:pt x="26" y="51"/>
                    </a:moveTo>
                    <a:lnTo>
                      <a:pt x="25" y="52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6" y="51"/>
                    </a:lnTo>
                    <a:close/>
                    <a:moveTo>
                      <a:pt x="24" y="49"/>
                    </a:moveTo>
                    <a:lnTo>
                      <a:pt x="24" y="49"/>
                    </a:lnTo>
                    <a:lnTo>
                      <a:pt x="25" y="51"/>
                    </a:lnTo>
                    <a:lnTo>
                      <a:pt x="24" y="49"/>
                    </a:lnTo>
                    <a:close/>
                    <a:moveTo>
                      <a:pt x="26" y="52"/>
                    </a:moveTo>
                    <a:lnTo>
                      <a:pt x="24" y="53"/>
                    </a:lnTo>
                    <a:lnTo>
                      <a:pt x="23" y="50"/>
                    </a:lnTo>
                    <a:lnTo>
                      <a:pt x="24" y="49"/>
                    </a:lnTo>
                    <a:lnTo>
                      <a:pt x="26" y="52"/>
                    </a:lnTo>
                    <a:close/>
                    <a:moveTo>
                      <a:pt x="22" y="50"/>
                    </a:moveTo>
                    <a:lnTo>
                      <a:pt x="23" y="50"/>
                    </a:lnTo>
                    <a:lnTo>
                      <a:pt x="23" y="51"/>
                    </a:lnTo>
                    <a:lnTo>
                      <a:pt x="22" y="50"/>
                    </a:lnTo>
                    <a:close/>
                    <a:moveTo>
                      <a:pt x="24" y="53"/>
                    </a:moveTo>
                    <a:lnTo>
                      <a:pt x="22" y="53"/>
                    </a:lnTo>
                    <a:lnTo>
                      <a:pt x="21" y="51"/>
                    </a:lnTo>
                    <a:lnTo>
                      <a:pt x="22" y="50"/>
                    </a:lnTo>
                    <a:lnTo>
                      <a:pt x="24" y="53"/>
                    </a:lnTo>
                    <a:close/>
                    <a:moveTo>
                      <a:pt x="22" y="53"/>
                    </a:moveTo>
                    <a:lnTo>
                      <a:pt x="21" y="54"/>
                    </a:lnTo>
                    <a:lnTo>
                      <a:pt x="19" y="52"/>
                    </a:lnTo>
                    <a:lnTo>
                      <a:pt x="21" y="51"/>
                    </a:lnTo>
                    <a:lnTo>
                      <a:pt x="22" y="53"/>
                    </a:lnTo>
                    <a:close/>
                    <a:moveTo>
                      <a:pt x="19" y="52"/>
                    </a:moveTo>
                    <a:lnTo>
                      <a:pt x="19" y="52"/>
                    </a:lnTo>
                    <a:lnTo>
                      <a:pt x="20" y="53"/>
                    </a:lnTo>
                    <a:lnTo>
                      <a:pt x="19" y="52"/>
                    </a:lnTo>
                    <a:close/>
                    <a:moveTo>
                      <a:pt x="21" y="54"/>
                    </a:moveTo>
                    <a:lnTo>
                      <a:pt x="20" y="55"/>
                    </a:lnTo>
                    <a:lnTo>
                      <a:pt x="18" y="53"/>
                    </a:lnTo>
                    <a:lnTo>
                      <a:pt x="19" y="52"/>
                    </a:lnTo>
                    <a:lnTo>
                      <a:pt x="21" y="54"/>
                    </a:lnTo>
                    <a:close/>
                    <a:moveTo>
                      <a:pt x="18" y="53"/>
                    </a:moveTo>
                    <a:lnTo>
                      <a:pt x="18" y="53"/>
                    </a:lnTo>
                    <a:lnTo>
                      <a:pt x="19" y="54"/>
                    </a:lnTo>
                    <a:lnTo>
                      <a:pt x="18" y="53"/>
                    </a:lnTo>
                    <a:close/>
                    <a:moveTo>
                      <a:pt x="20" y="55"/>
                    </a:moveTo>
                    <a:lnTo>
                      <a:pt x="19" y="56"/>
                    </a:lnTo>
                    <a:lnTo>
                      <a:pt x="17" y="55"/>
                    </a:lnTo>
                    <a:lnTo>
                      <a:pt x="18" y="53"/>
                    </a:lnTo>
                    <a:lnTo>
                      <a:pt x="20" y="55"/>
                    </a:lnTo>
                    <a:close/>
                    <a:moveTo>
                      <a:pt x="19" y="56"/>
                    </a:moveTo>
                    <a:lnTo>
                      <a:pt x="18" y="57"/>
                    </a:lnTo>
                    <a:lnTo>
                      <a:pt x="16" y="56"/>
                    </a:lnTo>
                    <a:lnTo>
                      <a:pt x="17" y="55"/>
                    </a:lnTo>
                    <a:lnTo>
                      <a:pt x="19" y="56"/>
                    </a:lnTo>
                    <a:close/>
                    <a:moveTo>
                      <a:pt x="16" y="56"/>
                    </a:moveTo>
                    <a:lnTo>
                      <a:pt x="16" y="56"/>
                    </a:lnTo>
                    <a:lnTo>
                      <a:pt x="17" y="57"/>
                    </a:lnTo>
                    <a:lnTo>
                      <a:pt x="16" y="56"/>
                    </a:lnTo>
                    <a:close/>
                    <a:moveTo>
                      <a:pt x="18" y="57"/>
                    </a:moveTo>
                    <a:lnTo>
                      <a:pt x="17" y="59"/>
                    </a:lnTo>
                    <a:lnTo>
                      <a:pt x="15" y="57"/>
                    </a:lnTo>
                    <a:lnTo>
                      <a:pt x="16" y="56"/>
                    </a:lnTo>
                    <a:lnTo>
                      <a:pt x="18" y="57"/>
                    </a:lnTo>
                    <a:close/>
                    <a:moveTo>
                      <a:pt x="17" y="59"/>
                    </a:moveTo>
                    <a:lnTo>
                      <a:pt x="14" y="61"/>
                    </a:lnTo>
                    <a:lnTo>
                      <a:pt x="12" y="59"/>
                    </a:lnTo>
                    <a:lnTo>
                      <a:pt x="15" y="57"/>
                    </a:lnTo>
                    <a:lnTo>
                      <a:pt x="17" y="59"/>
                    </a:lnTo>
                    <a:close/>
                    <a:moveTo>
                      <a:pt x="12" y="59"/>
                    </a:moveTo>
                    <a:lnTo>
                      <a:pt x="12" y="59"/>
                    </a:lnTo>
                    <a:lnTo>
                      <a:pt x="13" y="60"/>
                    </a:lnTo>
                    <a:lnTo>
                      <a:pt x="12" y="59"/>
                    </a:lnTo>
                    <a:close/>
                    <a:moveTo>
                      <a:pt x="14" y="61"/>
                    </a:moveTo>
                    <a:lnTo>
                      <a:pt x="12" y="63"/>
                    </a:lnTo>
                    <a:lnTo>
                      <a:pt x="10" y="62"/>
                    </a:lnTo>
                    <a:lnTo>
                      <a:pt x="12" y="59"/>
                    </a:lnTo>
                    <a:lnTo>
                      <a:pt x="14" y="61"/>
                    </a:lnTo>
                    <a:close/>
                    <a:moveTo>
                      <a:pt x="12" y="63"/>
                    </a:moveTo>
                    <a:lnTo>
                      <a:pt x="12" y="63"/>
                    </a:lnTo>
                    <a:lnTo>
                      <a:pt x="11" y="63"/>
                    </a:lnTo>
                    <a:lnTo>
                      <a:pt x="12" y="63"/>
                    </a:lnTo>
                    <a:close/>
                    <a:moveTo>
                      <a:pt x="12" y="63"/>
                    </a:moveTo>
                    <a:lnTo>
                      <a:pt x="11" y="65"/>
                    </a:lnTo>
                    <a:lnTo>
                      <a:pt x="9" y="63"/>
                    </a:lnTo>
                    <a:lnTo>
                      <a:pt x="10" y="62"/>
                    </a:lnTo>
                    <a:lnTo>
                      <a:pt x="12" y="63"/>
                    </a:lnTo>
                    <a:close/>
                    <a:moveTo>
                      <a:pt x="11" y="65"/>
                    </a:moveTo>
                    <a:lnTo>
                      <a:pt x="11" y="65"/>
                    </a:lnTo>
                    <a:lnTo>
                      <a:pt x="10" y="64"/>
                    </a:lnTo>
                    <a:lnTo>
                      <a:pt x="11" y="65"/>
                    </a:lnTo>
                    <a:close/>
                    <a:moveTo>
                      <a:pt x="11" y="65"/>
                    </a:moveTo>
                    <a:lnTo>
                      <a:pt x="10" y="66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1" y="65"/>
                    </a:lnTo>
                    <a:close/>
                    <a:moveTo>
                      <a:pt x="10" y="66"/>
                    </a:moveTo>
                    <a:lnTo>
                      <a:pt x="10" y="66"/>
                    </a:lnTo>
                    <a:lnTo>
                      <a:pt x="9" y="65"/>
                    </a:lnTo>
                    <a:lnTo>
                      <a:pt x="10" y="66"/>
                    </a:lnTo>
                    <a:close/>
                    <a:moveTo>
                      <a:pt x="10" y="66"/>
                    </a:moveTo>
                    <a:lnTo>
                      <a:pt x="8" y="67"/>
                    </a:lnTo>
                    <a:lnTo>
                      <a:pt x="6" y="65"/>
                    </a:lnTo>
                    <a:lnTo>
                      <a:pt x="8" y="64"/>
                    </a:lnTo>
                    <a:lnTo>
                      <a:pt x="10" y="66"/>
                    </a:lnTo>
                    <a:close/>
                    <a:moveTo>
                      <a:pt x="8" y="67"/>
                    </a:moveTo>
                    <a:lnTo>
                      <a:pt x="8" y="67"/>
                    </a:lnTo>
                    <a:lnTo>
                      <a:pt x="7" y="66"/>
                    </a:lnTo>
                    <a:lnTo>
                      <a:pt x="8" y="67"/>
                    </a:lnTo>
                    <a:close/>
                    <a:moveTo>
                      <a:pt x="8" y="67"/>
                    </a:moveTo>
                    <a:lnTo>
                      <a:pt x="7" y="68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7"/>
                    </a:lnTo>
                    <a:close/>
                    <a:moveTo>
                      <a:pt x="7" y="68"/>
                    </a:moveTo>
                    <a:lnTo>
                      <a:pt x="6" y="69"/>
                    </a:lnTo>
                    <a:lnTo>
                      <a:pt x="6" y="67"/>
                    </a:lnTo>
                    <a:lnTo>
                      <a:pt x="7" y="68"/>
                    </a:lnTo>
                    <a:close/>
                    <a:moveTo>
                      <a:pt x="6" y="69"/>
                    </a:moveTo>
                    <a:lnTo>
                      <a:pt x="4" y="69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6" y="69"/>
                    </a:lnTo>
                    <a:close/>
                    <a:moveTo>
                      <a:pt x="4" y="69"/>
                    </a:moveTo>
                    <a:lnTo>
                      <a:pt x="3" y="68"/>
                    </a:lnTo>
                    <a:lnTo>
                      <a:pt x="4" y="67"/>
                    </a:lnTo>
                    <a:lnTo>
                      <a:pt x="4" y="69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5" name="Rectangle 196"/>
              <p:cNvSpPr>
                <a:spLocks noChangeArrowheads="1"/>
              </p:cNvSpPr>
              <p:nvPr/>
            </p:nvSpPr>
            <p:spPr bwMode="auto">
              <a:xfrm>
                <a:off x="3870" y="1837"/>
                <a:ext cx="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26" name="Rectangle 197"/>
              <p:cNvSpPr>
                <a:spLocks noChangeArrowheads="1"/>
              </p:cNvSpPr>
              <p:nvPr/>
            </p:nvSpPr>
            <p:spPr bwMode="auto">
              <a:xfrm>
                <a:off x="3548" y="1812"/>
                <a:ext cx="0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53" name="Rectangle 198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650" y="2839"/>
              <a:ext cx="418" cy="48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8" name="Group 199"/>
          <p:cNvGrpSpPr>
            <a:grpSpLocks/>
          </p:cNvGrpSpPr>
          <p:nvPr/>
        </p:nvGrpSpPr>
        <p:grpSpPr bwMode="auto">
          <a:xfrm>
            <a:off x="4078288" y="3817938"/>
            <a:ext cx="1949450" cy="1760537"/>
            <a:chOff x="3312" y="1996"/>
            <a:chExt cx="2186" cy="1980"/>
          </a:xfrm>
        </p:grpSpPr>
        <p:grpSp>
          <p:nvGrpSpPr>
            <p:cNvPr id="60518" name="Group 124"/>
            <p:cNvGrpSpPr>
              <a:grpSpLocks/>
            </p:cNvGrpSpPr>
            <p:nvPr/>
          </p:nvGrpSpPr>
          <p:grpSpPr bwMode="auto">
            <a:xfrm>
              <a:off x="3312" y="1996"/>
              <a:ext cx="2186" cy="1980"/>
              <a:chOff x="3408" y="960"/>
              <a:chExt cx="2186" cy="1980"/>
            </a:xfrm>
          </p:grpSpPr>
          <p:sp>
            <p:nvSpPr>
              <p:cNvPr id="60520" name="AutoShape 125"/>
              <p:cNvSpPr>
                <a:spLocks noChangeAspect="1" noChangeArrowheads="1" noTextEdit="1"/>
              </p:cNvSpPr>
              <p:nvPr/>
            </p:nvSpPr>
            <p:spPr bwMode="auto">
              <a:xfrm>
                <a:off x="3408" y="960"/>
                <a:ext cx="2186" cy="1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21" name="Freeform 126"/>
              <p:cNvSpPr>
                <a:spLocks noEditPoints="1"/>
              </p:cNvSpPr>
              <p:nvPr/>
            </p:nvSpPr>
            <p:spPr bwMode="auto">
              <a:xfrm>
                <a:off x="3768" y="1014"/>
                <a:ext cx="1770" cy="1926"/>
              </a:xfrm>
              <a:custGeom>
                <a:avLst/>
                <a:gdLst>
                  <a:gd name="T0" fmla="*/ 2147483646 w 295"/>
                  <a:gd name="T1" fmla="*/ 2147483646 h 321"/>
                  <a:gd name="T2" fmla="*/ 2147483646 w 295"/>
                  <a:gd name="T3" fmla="*/ 2147483646 h 321"/>
                  <a:gd name="T4" fmla="*/ 2147483646 w 295"/>
                  <a:gd name="T5" fmla="*/ 2147483646 h 321"/>
                  <a:gd name="T6" fmla="*/ 2147483646 w 295"/>
                  <a:gd name="T7" fmla="*/ 2147483646 h 321"/>
                  <a:gd name="T8" fmla="*/ 2147483646 w 295"/>
                  <a:gd name="T9" fmla="*/ 2147483646 h 321"/>
                  <a:gd name="T10" fmla="*/ 2147483646 w 295"/>
                  <a:gd name="T11" fmla="*/ 2147483646 h 321"/>
                  <a:gd name="T12" fmla="*/ 2147483646 w 295"/>
                  <a:gd name="T13" fmla="*/ 2147483646 h 321"/>
                  <a:gd name="T14" fmla="*/ 2147483646 w 295"/>
                  <a:gd name="T15" fmla="*/ 2147483646 h 321"/>
                  <a:gd name="T16" fmla="*/ 2147483646 w 295"/>
                  <a:gd name="T17" fmla="*/ 2147483646 h 321"/>
                  <a:gd name="T18" fmla="*/ 2147483646 w 295"/>
                  <a:gd name="T19" fmla="*/ 2147483646 h 321"/>
                  <a:gd name="T20" fmla="*/ 2147483646 w 295"/>
                  <a:gd name="T21" fmla="*/ 2147483646 h 321"/>
                  <a:gd name="T22" fmla="*/ 2147483646 w 295"/>
                  <a:gd name="T23" fmla="*/ 2147483646 h 321"/>
                  <a:gd name="T24" fmla="*/ 2147483646 w 295"/>
                  <a:gd name="T25" fmla="*/ 2147483646 h 321"/>
                  <a:gd name="T26" fmla="*/ 2147483646 w 295"/>
                  <a:gd name="T27" fmla="*/ 2147483646 h 321"/>
                  <a:gd name="T28" fmla="*/ 2147483646 w 295"/>
                  <a:gd name="T29" fmla="*/ 2147483646 h 321"/>
                  <a:gd name="T30" fmla="*/ 2147483646 w 295"/>
                  <a:gd name="T31" fmla="*/ 2147483646 h 321"/>
                  <a:gd name="T32" fmla="*/ 2147483646 w 295"/>
                  <a:gd name="T33" fmla="*/ 2147483646 h 321"/>
                  <a:gd name="T34" fmla="*/ 2147483646 w 295"/>
                  <a:gd name="T35" fmla="*/ 2147483646 h 321"/>
                  <a:gd name="T36" fmla="*/ 2147483646 w 295"/>
                  <a:gd name="T37" fmla="*/ 2147483646 h 321"/>
                  <a:gd name="T38" fmla="*/ 2147483646 w 295"/>
                  <a:gd name="T39" fmla="*/ 2147483646 h 321"/>
                  <a:gd name="T40" fmla="*/ 2147483646 w 295"/>
                  <a:gd name="T41" fmla="*/ 2147483646 h 321"/>
                  <a:gd name="T42" fmla="*/ 2147483646 w 295"/>
                  <a:gd name="T43" fmla="*/ 2147483646 h 321"/>
                  <a:gd name="T44" fmla="*/ 2147483646 w 295"/>
                  <a:gd name="T45" fmla="*/ 2147483646 h 321"/>
                  <a:gd name="T46" fmla="*/ 2147483646 w 295"/>
                  <a:gd name="T47" fmla="*/ 2147483646 h 321"/>
                  <a:gd name="T48" fmla="*/ 2147483646 w 295"/>
                  <a:gd name="T49" fmla="*/ 2147483646 h 321"/>
                  <a:gd name="T50" fmla="*/ 2147483646 w 295"/>
                  <a:gd name="T51" fmla="*/ 2147483646 h 321"/>
                  <a:gd name="T52" fmla="*/ 2147483646 w 295"/>
                  <a:gd name="T53" fmla="*/ 2147483646 h 321"/>
                  <a:gd name="T54" fmla="*/ 2147483646 w 295"/>
                  <a:gd name="T55" fmla="*/ 2147483646 h 321"/>
                  <a:gd name="T56" fmla="*/ 2147483646 w 295"/>
                  <a:gd name="T57" fmla="*/ 2147483646 h 321"/>
                  <a:gd name="T58" fmla="*/ 2147483646 w 295"/>
                  <a:gd name="T59" fmla="*/ 2147483646 h 321"/>
                  <a:gd name="T60" fmla="*/ 2147483646 w 295"/>
                  <a:gd name="T61" fmla="*/ 2147483646 h 321"/>
                  <a:gd name="T62" fmla="*/ 2147483646 w 295"/>
                  <a:gd name="T63" fmla="*/ 2147483646 h 321"/>
                  <a:gd name="T64" fmla="*/ 2147483646 w 295"/>
                  <a:gd name="T65" fmla="*/ 2147483646 h 321"/>
                  <a:gd name="T66" fmla="*/ 2147483646 w 295"/>
                  <a:gd name="T67" fmla="*/ 2147483646 h 321"/>
                  <a:gd name="T68" fmla="*/ 2147483646 w 295"/>
                  <a:gd name="T69" fmla="*/ 2147483646 h 321"/>
                  <a:gd name="T70" fmla="*/ 2147483646 w 295"/>
                  <a:gd name="T71" fmla="*/ 2147483646 h 321"/>
                  <a:gd name="T72" fmla="*/ 2147483646 w 295"/>
                  <a:gd name="T73" fmla="*/ 2147483646 h 321"/>
                  <a:gd name="T74" fmla="*/ 2147483646 w 295"/>
                  <a:gd name="T75" fmla="*/ 2147483646 h 321"/>
                  <a:gd name="T76" fmla="*/ 2147483646 w 295"/>
                  <a:gd name="T77" fmla="*/ 2147483646 h 321"/>
                  <a:gd name="T78" fmla="*/ 2147483646 w 295"/>
                  <a:gd name="T79" fmla="*/ 2147483646 h 321"/>
                  <a:gd name="T80" fmla="*/ 2147483646 w 295"/>
                  <a:gd name="T81" fmla="*/ 2147483646 h 321"/>
                  <a:gd name="T82" fmla="*/ 2147483646 w 295"/>
                  <a:gd name="T83" fmla="*/ 2147483646 h 321"/>
                  <a:gd name="T84" fmla="*/ 2147483646 w 295"/>
                  <a:gd name="T85" fmla="*/ 2147483646 h 321"/>
                  <a:gd name="T86" fmla="*/ 2147483646 w 295"/>
                  <a:gd name="T87" fmla="*/ 2147483646 h 321"/>
                  <a:gd name="T88" fmla="*/ 2147483646 w 295"/>
                  <a:gd name="T89" fmla="*/ 2147483646 h 321"/>
                  <a:gd name="T90" fmla="*/ 2147483646 w 295"/>
                  <a:gd name="T91" fmla="*/ 2147483646 h 321"/>
                  <a:gd name="T92" fmla="*/ 2147483646 w 295"/>
                  <a:gd name="T93" fmla="*/ 2147483646 h 321"/>
                  <a:gd name="T94" fmla="*/ 2147483646 w 295"/>
                  <a:gd name="T95" fmla="*/ 2147483646 h 321"/>
                  <a:gd name="T96" fmla="*/ 2147483646 w 295"/>
                  <a:gd name="T97" fmla="*/ 2147483646 h 321"/>
                  <a:gd name="T98" fmla="*/ 2147483646 w 295"/>
                  <a:gd name="T99" fmla="*/ 2147483646 h 321"/>
                  <a:gd name="T100" fmla="*/ 2147483646 w 295"/>
                  <a:gd name="T101" fmla="*/ 2147483646 h 321"/>
                  <a:gd name="T102" fmla="*/ 2147483646 w 295"/>
                  <a:gd name="T103" fmla="*/ 2147483646 h 321"/>
                  <a:gd name="T104" fmla="*/ 2147483646 w 295"/>
                  <a:gd name="T105" fmla="*/ 2147483646 h 321"/>
                  <a:gd name="T106" fmla="*/ 2147483646 w 295"/>
                  <a:gd name="T107" fmla="*/ 2147483646 h 321"/>
                  <a:gd name="T108" fmla="*/ 2147483646 w 295"/>
                  <a:gd name="T109" fmla="*/ 2147483646 h 321"/>
                  <a:gd name="T110" fmla="*/ 2147483646 w 295"/>
                  <a:gd name="T111" fmla="*/ 2147483646 h 321"/>
                  <a:gd name="T112" fmla="*/ 2147483646 w 295"/>
                  <a:gd name="T113" fmla="*/ 2147483646 h 321"/>
                  <a:gd name="T114" fmla="*/ 2147483646 w 295"/>
                  <a:gd name="T115" fmla="*/ 2147483646 h 321"/>
                  <a:gd name="T116" fmla="*/ 2147483646 w 295"/>
                  <a:gd name="T117" fmla="*/ 2147483646 h 321"/>
                  <a:gd name="T118" fmla="*/ 2147483646 w 295"/>
                  <a:gd name="T119" fmla="*/ 2147483646 h 321"/>
                  <a:gd name="T120" fmla="*/ 2147483646 w 295"/>
                  <a:gd name="T121" fmla="*/ 2147483646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5"/>
                  <a:gd name="T184" fmla="*/ 0 h 321"/>
                  <a:gd name="T185" fmla="*/ 295 w 295"/>
                  <a:gd name="T186" fmla="*/ 321 h 3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5" h="321">
                    <a:moveTo>
                      <a:pt x="157" y="34"/>
                    </a:moveTo>
                    <a:lnTo>
                      <a:pt x="158" y="34"/>
                    </a:lnTo>
                    <a:lnTo>
                      <a:pt x="159" y="34"/>
                    </a:lnTo>
                    <a:lnTo>
                      <a:pt x="159" y="33"/>
                    </a:lnTo>
                    <a:lnTo>
                      <a:pt x="160" y="33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4" y="31"/>
                    </a:lnTo>
                    <a:lnTo>
                      <a:pt x="165" y="31"/>
                    </a:lnTo>
                    <a:lnTo>
                      <a:pt x="166" y="30"/>
                    </a:lnTo>
                    <a:lnTo>
                      <a:pt x="167" y="30"/>
                    </a:lnTo>
                    <a:lnTo>
                      <a:pt x="167" y="29"/>
                    </a:lnTo>
                    <a:lnTo>
                      <a:pt x="167" y="28"/>
                    </a:lnTo>
                    <a:lnTo>
                      <a:pt x="167" y="27"/>
                    </a:lnTo>
                    <a:lnTo>
                      <a:pt x="168" y="26"/>
                    </a:lnTo>
                    <a:lnTo>
                      <a:pt x="168" y="25"/>
                    </a:lnTo>
                    <a:lnTo>
                      <a:pt x="167" y="25"/>
                    </a:lnTo>
                    <a:lnTo>
                      <a:pt x="167" y="24"/>
                    </a:lnTo>
                    <a:lnTo>
                      <a:pt x="167" y="23"/>
                    </a:lnTo>
                    <a:lnTo>
                      <a:pt x="166" y="22"/>
                    </a:lnTo>
                    <a:lnTo>
                      <a:pt x="166" y="21"/>
                    </a:lnTo>
                    <a:lnTo>
                      <a:pt x="165" y="21"/>
                    </a:lnTo>
                    <a:lnTo>
                      <a:pt x="164" y="20"/>
                    </a:lnTo>
                    <a:lnTo>
                      <a:pt x="163" y="20"/>
                    </a:lnTo>
                    <a:lnTo>
                      <a:pt x="162" y="20"/>
                    </a:lnTo>
                    <a:lnTo>
                      <a:pt x="161" y="20"/>
                    </a:lnTo>
                    <a:lnTo>
                      <a:pt x="160" y="20"/>
                    </a:lnTo>
                    <a:lnTo>
                      <a:pt x="159" y="20"/>
                    </a:lnTo>
                    <a:lnTo>
                      <a:pt x="157" y="20"/>
                    </a:lnTo>
                    <a:lnTo>
                      <a:pt x="156" y="21"/>
                    </a:lnTo>
                    <a:lnTo>
                      <a:pt x="154" y="22"/>
                    </a:lnTo>
                    <a:lnTo>
                      <a:pt x="153" y="23"/>
                    </a:lnTo>
                    <a:lnTo>
                      <a:pt x="152" y="24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3" y="26"/>
                    </a:lnTo>
                    <a:lnTo>
                      <a:pt x="153" y="27"/>
                    </a:lnTo>
                    <a:lnTo>
                      <a:pt x="154" y="29"/>
                    </a:lnTo>
                    <a:lnTo>
                      <a:pt x="155" y="30"/>
                    </a:lnTo>
                    <a:lnTo>
                      <a:pt x="156" y="32"/>
                    </a:lnTo>
                    <a:lnTo>
                      <a:pt x="157" y="33"/>
                    </a:lnTo>
                    <a:lnTo>
                      <a:pt x="157" y="34"/>
                    </a:lnTo>
                    <a:close/>
                    <a:moveTo>
                      <a:pt x="241" y="321"/>
                    </a:moveTo>
                    <a:lnTo>
                      <a:pt x="238" y="321"/>
                    </a:lnTo>
                    <a:lnTo>
                      <a:pt x="236" y="320"/>
                    </a:lnTo>
                    <a:lnTo>
                      <a:pt x="234" y="320"/>
                    </a:lnTo>
                    <a:lnTo>
                      <a:pt x="232" y="319"/>
                    </a:lnTo>
                    <a:lnTo>
                      <a:pt x="230" y="318"/>
                    </a:lnTo>
                    <a:lnTo>
                      <a:pt x="228" y="317"/>
                    </a:lnTo>
                    <a:lnTo>
                      <a:pt x="226" y="316"/>
                    </a:lnTo>
                    <a:lnTo>
                      <a:pt x="225" y="315"/>
                    </a:lnTo>
                    <a:lnTo>
                      <a:pt x="223" y="314"/>
                    </a:lnTo>
                    <a:lnTo>
                      <a:pt x="221" y="312"/>
                    </a:lnTo>
                    <a:lnTo>
                      <a:pt x="220" y="310"/>
                    </a:lnTo>
                    <a:lnTo>
                      <a:pt x="219" y="309"/>
                    </a:lnTo>
                    <a:lnTo>
                      <a:pt x="217" y="307"/>
                    </a:lnTo>
                    <a:lnTo>
                      <a:pt x="216" y="305"/>
                    </a:lnTo>
                    <a:lnTo>
                      <a:pt x="215" y="304"/>
                    </a:lnTo>
                    <a:lnTo>
                      <a:pt x="214" y="302"/>
                    </a:lnTo>
                    <a:lnTo>
                      <a:pt x="214" y="301"/>
                    </a:lnTo>
                    <a:lnTo>
                      <a:pt x="214" y="300"/>
                    </a:lnTo>
                    <a:lnTo>
                      <a:pt x="215" y="299"/>
                    </a:lnTo>
                    <a:lnTo>
                      <a:pt x="216" y="299"/>
                    </a:lnTo>
                    <a:lnTo>
                      <a:pt x="217" y="298"/>
                    </a:lnTo>
                    <a:lnTo>
                      <a:pt x="217" y="297"/>
                    </a:lnTo>
                    <a:lnTo>
                      <a:pt x="217" y="295"/>
                    </a:lnTo>
                    <a:lnTo>
                      <a:pt x="216" y="294"/>
                    </a:lnTo>
                    <a:lnTo>
                      <a:pt x="216" y="292"/>
                    </a:lnTo>
                    <a:lnTo>
                      <a:pt x="216" y="291"/>
                    </a:lnTo>
                    <a:lnTo>
                      <a:pt x="215" y="289"/>
                    </a:lnTo>
                    <a:lnTo>
                      <a:pt x="215" y="287"/>
                    </a:lnTo>
                    <a:lnTo>
                      <a:pt x="215" y="286"/>
                    </a:lnTo>
                    <a:lnTo>
                      <a:pt x="214" y="284"/>
                    </a:lnTo>
                    <a:lnTo>
                      <a:pt x="213" y="283"/>
                    </a:lnTo>
                    <a:lnTo>
                      <a:pt x="213" y="282"/>
                    </a:lnTo>
                    <a:lnTo>
                      <a:pt x="212" y="281"/>
                    </a:lnTo>
                    <a:lnTo>
                      <a:pt x="212" y="280"/>
                    </a:lnTo>
                    <a:lnTo>
                      <a:pt x="212" y="279"/>
                    </a:lnTo>
                    <a:lnTo>
                      <a:pt x="211" y="278"/>
                    </a:lnTo>
                    <a:lnTo>
                      <a:pt x="210" y="278"/>
                    </a:lnTo>
                    <a:lnTo>
                      <a:pt x="209" y="277"/>
                    </a:lnTo>
                    <a:lnTo>
                      <a:pt x="208" y="277"/>
                    </a:lnTo>
                    <a:lnTo>
                      <a:pt x="207" y="277"/>
                    </a:lnTo>
                    <a:lnTo>
                      <a:pt x="206" y="277"/>
                    </a:lnTo>
                    <a:lnTo>
                      <a:pt x="205" y="278"/>
                    </a:lnTo>
                    <a:lnTo>
                      <a:pt x="204" y="278"/>
                    </a:lnTo>
                    <a:lnTo>
                      <a:pt x="203" y="278"/>
                    </a:lnTo>
                    <a:lnTo>
                      <a:pt x="202" y="278"/>
                    </a:lnTo>
                    <a:lnTo>
                      <a:pt x="200" y="279"/>
                    </a:lnTo>
                    <a:lnTo>
                      <a:pt x="199" y="279"/>
                    </a:lnTo>
                    <a:lnTo>
                      <a:pt x="198" y="279"/>
                    </a:lnTo>
                    <a:lnTo>
                      <a:pt x="197" y="279"/>
                    </a:lnTo>
                    <a:lnTo>
                      <a:pt x="196" y="278"/>
                    </a:lnTo>
                    <a:lnTo>
                      <a:pt x="195" y="278"/>
                    </a:lnTo>
                    <a:lnTo>
                      <a:pt x="194" y="278"/>
                    </a:lnTo>
                    <a:lnTo>
                      <a:pt x="193" y="277"/>
                    </a:lnTo>
                    <a:lnTo>
                      <a:pt x="192" y="277"/>
                    </a:lnTo>
                    <a:lnTo>
                      <a:pt x="191" y="276"/>
                    </a:lnTo>
                    <a:lnTo>
                      <a:pt x="190" y="276"/>
                    </a:lnTo>
                    <a:lnTo>
                      <a:pt x="190" y="275"/>
                    </a:lnTo>
                    <a:lnTo>
                      <a:pt x="188" y="274"/>
                    </a:lnTo>
                    <a:lnTo>
                      <a:pt x="187" y="272"/>
                    </a:lnTo>
                    <a:lnTo>
                      <a:pt x="186" y="271"/>
                    </a:lnTo>
                    <a:lnTo>
                      <a:pt x="185" y="269"/>
                    </a:lnTo>
                    <a:lnTo>
                      <a:pt x="184" y="267"/>
                    </a:lnTo>
                    <a:lnTo>
                      <a:pt x="183" y="265"/>
                    </a:lnTo>
                    <a:lnTo>
                      <a:pt x="182" y="263"/>
                    </a:lnTo>
                    <a:lnTo>
                      <a:pt x="181" y="261"/>
                    </a:lnTo>
                    <a:lnTo>
                      <a:pt x="181" y="259"/>
                    </a:lnTo>
                    <a:lnTo>
                      <a:pt x="180" y="257"/>
                    </a:lnTo>
                    <a:lnTo>
                      <a:pt x="178" y="256"/>
                    </a:lnTo>
                    <a:lnTo>
                      <a:pt x="176" y="256"/>
                    </a:lnTo>
                    <a:lnTo>
                      <a:pt x="172" y="254"/>
                    </a:lnTo>
                    <a:lnTo>
                      <a:pt x="168" y="253"/>
                    </a:lnTo>
                    <a:lnTo>
                      <a:pt x="165" y="252"/>
                    </a:lnTo>
                    <a:lnTo>
                      <a:pt x="161" y="250"/>
                    </a:lnTo>
                    <a:lnTo>
                      <a:pt x="157" y="248"/>
                    </a:lnTo>
                    <a:lnTo>
                      <a:pt x="154" y="246"/>
                    </a:lnTo>
                    <a:lnTo>
                      <a:pt x="151" y="244"/>
                    </a:lnTo>
                    <a:lnTo>
                      <a:pt x="150" y="244"/>
                    </a:lnTo>
                    <a:lnTo>
                      <a:pt x="150" y="243"/>
                    </a:lnTo>
                    <a:lnTo>
                      <a:pt x="149" y="242"/>
                    </a:lnTo>
                    <a:lnTo>
                      <a:pt x="148" y="241"/>
                    </a:lnTo>
                    <a:lnTo>
                      <a:pt x="147" y="240"/>
                    </a:lnTo>
                    <a:lnTo>
                      <a:pt x="146" y="239"/>
                    </a:lnTo>
                    <a:lnTo>
                      <a:pt x="145" y="238"/>
                    </a:lnTo>
                    <a:lnTo>
                      <a:pt x="145" y="237"/>
                    </a:lnTo>
                    <a:lnTo>
                      <a:pt x="144" y="237"/>
                    </a:lnTo>
                    <a:lnTo>
                      <a:pt x="143" y="237"/>
                    </a:lnTo>
                    <a:lnTo>
                      <a:pt x="143" y="238"/>
                    </a:lnTo>
                    <a:lnTo>
                      <a:pt x="143" y="239"/>
                    </a:lnTo>
                    <a:lnTo>
                      <a:pt x="142" y="241"/>
                    </a:lnTo>
                    <a:lnTo>
                      <a:pt x="142" y="243"/>
                    </a:lnTo>
                    <a:lnTo>
                      <a:pt x="142" y="245"/>
                    </a:lnTo>
                    <a:lnTo>
                      <a:pt x="142" y="247"/>
                    </a:lnTo>
                    <a:lnTo>
                      <a:pt x="142" y="250"/>
                    </a:lnTo>
                    <a:lnTo>
                      <a:pt x="141" y="252"/>
                    </a:lnTo>
                    <a:lnTo>
                      <a:pt x="141" y="254"/>
                    </a:lnTo>
                    <a:lnTo>
                      <a:pt x="140" y="254"/>
                    </a:lnTo>
                    <a:lnTo>
                      <a:pt x="139" y="254"/>
                    </a:lnTo>
                    <a:lnTo>
                      <a:pt x="138" y="254"/>
                    </a:lnTo>
                    <a:lnTo>
                      <a:pt x="137" y="253"/>
                    </a:lnTo>
                    <a:lnTo>
                      <a:pt x="136" y="253"/>
                    </a:lnTo>
                    <a:lnTo>
                      <a:pt x="135" y="252"/>
                    </a:lnTo>
                    <a:lnTo>
                      <a:pt x="134" y="251"/>
                    </a:lnTo>
                    <a:lnTo>
                      <a:pt x="133" y="251"/>
                    </a:lnTo>
                    <a:lnTo>
                      <a:pt x="132" y="250"/>
                    </a:lnTo>
                    <a:lnTo>
                      <a:pt x="131" y="249"/>
                    </a:lnTo>
                    <a:lnTo>
                      <a:pt x="128" y="247"/>
                    </a:lnTo>
                    <a:lnTo>
                      <a:pt x="126" y="244"/>
                    </a:lnTo>
                    <a:lnTo>
                      <a:pt x="124" y="242"/>
                    </a:lnTo>
                    <a:lnTo>
                      <a:pt x="121" y="240"/>
                    </a:lnTo>
                    <a:lnTo>
                      <a:pt x="119" y="237"/>
                    </a:lnTo>
                    <a:lnTo>
                      <a:pt x="118" y="236"/>
                    </a:lnTo>
                    <a:lnTo>
                      <a:pt x="117" y="235"/>
                    </a:lnTo>
                    <a:lnTo>
                      <a:pt x="116" y="234"/>
                    </a:lnTo>
                    <a:lnTo>
                      <a:pt x="115" y="234"/>
                    </a:lnTo>
                    <a:lnTo>
                      <a:pt x="115" y="233"/>
                    </a:lnTo>
                    <a:lnTo>
                      <a:pt x="114" y="232"/>
                    </a:lnTo>
                    <a:lnTo>
                      <a:pt x="113" y="231"/>
                    </a:lnTo>
                    <a:lnTo>
                      <a:pt x="113" y="230"/>
                    </a:lnTo>
                    <a:lnTo>
                      <a:pt x="112" y="230"/>
                    </a:lnTo>
                    <a:lnTo>
                      <a:pt x="111" y="231"/>
                    </a:lnTo>
                    <a:lnTo>
                      <a:pt x="110" y="232"/>
                    </a:lnTo>
                    <a:lnTo>
                      <a:pt x="109" y="233"/>
                    </a:lnTo>
                    <a:lnTo>
                      <a:pt x="109" y="234"/>
                    </a:lnTo>
                    <a:lnTo>
                      <a:pt x="108" y="234"/>
                    </a:lnTo>
                    <a:lnTo>
                      <a:pt x="107" y="235"/>
                    </a:lnTo>
                    <a:lnTo>
                      <a:pt x="106" y="236"/>
                    </a:lnTo>
                    <a:lnTo>
                      <a:pt x="105" y="237"/>
                    </a:lnTo>
                    <a:lnTo>
                      <a:pt x="104" y="237"/>
                    </a:lnTo>
                    <a:lnTo>
                      <a:pt x="103" y="238"/>
                    </a:lnTo>
                    <a:lnTo>
                      <a:pt x="102" y="238"/>
                    </a:lnTo>
                    <a:lnTo>
                      <a:pt x="101" y="238"/>
                    </a:lnTo>
                    <a:lnTo>
                      <a:pt x="100" y="238"/>
                    </a:lnTo>
                    <a:lnTo>
                      <a:pt x="99" y="238"/>
                    </a:lnTo>
                    <a:lnTo>
                      <a:pt x="98" y="238"/>
                    </a:lnTo>
                    <a:lnTo>
                      <a:pt x="97" y="238"/>
                    </a:lnTo>
                    <a:lnTo>
                      <a:pt x="97" y="237"/>
                    </a:lnTo>
                    <a:lnTo>
                      <a:pt x="97" y="236"/>
                    </a:lnTo>
                    <a:lnTo>
                      <a:pt x="97" y="235"/>
                    </a:lnTo>
                    <a:lnTo>
                      <a:pt x="97" y="234"/>
                    </a:lnTo>
                    <a:lnTo>
                      <a:pt x="98" y="233"/>
                    </a:lnTo>
                    <a:lnTo>
                      <a:pt x="99" y="232"/>
                    </a:lnTo>
                    <a:lnTo>
                      <a:pt x="99" y="231"/>
                    </a:lnTo>
                    <a:lnTo>
                      <a:pt x="99" y="230"/>
                    </a:lnTo>
                    <a:lnTo>
                      <a:pt x="100" y="230"/>
                    </a:lnTo>
                    <a:lnTo>
                      <a:pt x="98" y="230"/>
                    </a:lnTo>
                    <a:lnTo>
                      <a:pt x="97" y="229"/>
                    </a:lnTo>
                    <a:lnTo>
                      <a:pt x="96" y="228"/>
                    </a:lnTo>
                    <a:lnTo>
                      <a:pt x="95" y="228"/>
                    </a:lnTo>
                    <a:lnTo>
                      <a:pt x="95" y="227"/>
                    </a:lnTo>
                    <a:lnTo>
                      <a:pt x="94" y="226"/>
                    </a:lnTo>
                    <a:lnTo>
                      <a:pt x="94" y="225"/>
                    </a:lnTo>
                    <a:lnTo>
                      <a:pt x="94" y="224"/>
                    </a:lnTo>
                    <a:lnTo>
                      <a:pt x="95" y="223"/>
                    </a:lnTo>
                    <a:lnTo>
                      <a:pt x="96" y="222"/>
                    </a:lnTo>
                    <a:lnTo>
                      <a:pt x="97" y="221"/>
                    </a:lnTo>
                    <a:lnTo>
                      <a:pt x="99" y="220"/>
                    </a:lnTo>
                    <a:lnTo>
                      <a:pt x="99" y="219"/>
                    </a:lnTo>
                    <a:lnTo>
                      <a:pt x="99" y="218"/>
                    </a:lnTo>
                    <a:lnTo>
                      <a:pt x="100" y="217"/>
                    </a:lnTo>
                    <a:lnTo>
                      <a:pt x="101" y="217"/>
                    </a:lnTo>
                    <a:lnTo>
                      <a:pt x="102" y="216"/>
                    </a:lnTo>
                    <a:lnTo>
                      <a:pt x="103" y="216"/>
                    </a:lnTo>
                    <a:lnTo>
                      <a:pt x="104" y="215"/>
                    </a:lnTo>
                    <a:lnTo>
                      <a:pt x="105" y="215"/>
                    </a:lnTo>
                    <a:lnTo>
                      <a:pt x="105" y="214"/>
                    </a:lnTo>
                    <a:lnTo>
                      <a:pt x="105" y="213"/>
                    </a:lnTo>
                    <a:lnTo>
                      <a:pt x="105" y="212"/>
                    </a:lnTo>
                    <a:lnTo>
                      <a:pt x="104" y="212"/>
                    </a:lnTo>
                    <a:lnTo>
                      <a:pt x="104" y="211"/>
                    </a:lnTo>
                    <a:lnTo>
                      <a:pt x="103" y="209"/>
                    </a:lnTo>
                    <a:lnTo>
                      <a:pt x="103" y="208"/>
                    </a:lnTo>
                    <a:lnTo>
                      <a:pt x="103" y="207"/>
                    </a:lnTo>
                    <a:lnTo>
                      <a:pt x="103" y="206"/>
                    </a:lnTo>
                    <a:lnTo>
                      <a:pt x="101" y="206"/>
                    </a:lnTo>
                    <a:lnTo>
                      <a:pt x="99" y="206"/>
                    </a:lnTo>
                    <a:lnTo>
                      <a:pt x="96" y="207"/>
                    </a:lnTo>
                    <a:lnTo>
                      <a:pt x="94" y="207"/>
                    </a:lnTo>
                    <a:lnTo>
                      <a:pt x="90" y="209"/>
                    </a:lnTo>
                    <a:lnTo>
                      <a:pt x="86" y="210"/>
                    </a:lnTo>
                    <a:lnTo>
                      <a:pt x="81" y="211"/>
                    </a:lnTo>
                    <a:lnTo>
                      <a:pt x="79" y="212"/>
                    </a:lnTo>
                    <a:lnTo>
                      <a:pt x="77" y="212"/>
                    </a:lnTo>
                    <a:lnTo>
                      <a:pt x="75" y="213"/>
                    </a:lnTo>
                    <a:lnTo>
                      <a:pt x="73" y="213"/>
                    </a:lnTo>
                    <a:lnTo>
                      <a:pt x="71" y="213"/>
                    </a:lnTo>
                    <a:lnTo>
                      <a:pt x="69" y="213"/>
                    </a:lnTo>
                    <a:lnTo>
                      <a:pt x="67" y="212"/>
                    </a:lnTo>
                    <a:lnTo>
                      <a:pt x="66" y="212"/>
                    </a:lnTo>
                    <a:lnTo>
                      <a:pt x="65" y="211"/>
                    </a:lnTo>
                    <a:lnTo>
                      <a:pt x="64" y="210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9" y="204"/>
                    </a:lnTo>
                    <a:lnTo>
                      <a:pt x="57" y="202"/>
                    </a:lnTo>
                    <a:lnTo>
                      <a:pt x="54" y="198"/>
                    </a:lnTo>
                    <a:lnTo>
                      <a:pt x="52" y="196"/>
                    </a:lnTo>
                    <a:lnTo>
                      <a:pt x="51" y="194"/>
                    </a:lnTo>
                    <a:lnTo>
                      <a:pt x="49" y="193"/>
                    </a:lnTo>
                    <a:lnTo>
                      <a:pt x="48" y="192"/>
                    </a:lnTo>
                    <a:lnTo>
                      <a:pt x="47" y="191"/>
                    </a:lnTo>
                    <a:lnTo>
                      <a:pt x="46" y="190"/>
                    </a:lnTo>
                    <a:lnTo>
                      <a:pt x="45" y="190"/>
                    </a:lnTo>
                    <a:lnTo>
                      <a:pt x="44" y="189"/>
                    </a:lnTo>
                    <a:lnTo>
                      <a:pt x="42" y="189"/>
                    </a:lnTo>
                    <a:lnTo>
                      <a:pt x="41" y="188"/>
                    </a:lnTo>
                    <a:lnTo>
                      <a:pt x="40" y="188"/>
                    </a:lnTo>
                    <a:lnTo>
                      <a:pt x="39" y="188"/>
                    </a:lnTo>
                    <a:lnTo>
                      <a:pt x="37" y="188"/>
                    </a:lnTo>
                    <a:lnTo>
                      <a:pt x="37" y="187"/>
                    </a:lnTo>
                    <a:lnTo>
                      <a:pt x="36" y="187"/>
                    </a:lnTo>
                    <a:lnTo>
                      <a:pt x="36" y="186"/>
                    </a:lnTo>
                    <a:lnTo>
                      <a:pt x="33" y="186"/>
                    </a:lnTo>
                    <a:lnTo>
                      <a:pt x="31" y="186"/>
                    </a:lnTo>
                    <a:lnTo>
                      <a:pt x="29" y="186"/>
                    </a:lnTo>
                    <a:lnTo>
                      <a:pt x="27" y="185"/>
                    </a:lnTo>
                    <a:lnTo>
                      <a:pt x="25" y="185"/>
                    </a:lnTo>
                    <a:lnTo>
                      <a:pt x="23" y="186"/>
                    </a:lnTo>
                    <a:lnTo>
                      <a:pt x="20" y="186"/>
                    </a:lnTo>
                    <a:lnTo>
                      <a:pt x="16" y="186"/>
                    </a:lnTo>
                    <a:lnTo>
                      <a:pt x="13" y="186"/>
                    </a:lnTo>
                    <a:lnTo>
                      <a:pt x="11" y="186"/>
                    </a:lnTo>
                    <a:lnTo>
                      <a:pt x="9" y="186"/>
                    </a:lnTo>
                    <a:lnTo>
                      <a:pt x="7" y="186"/>
                    </a:lnTo>
                    <a:lnTo>
                      <a:pt x="4" y="186"/>
                    </a:lnTo>
                    <a:lnTo>
                      <a:pt x="3" y="186"/>
                    </a:lnTo>
                    <a:lnTo>
                      <a:pt x="3" y="185"/>
                    </a:lnTo>
                    <a:lnTo>
                      <a:pt x="2" y="185"/>
                    </a:lnTo>
                    <a:lnTo>
                      <a:pt x="1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1" y="180"/>
                    </a:lnTo>
                    <a:lnTo>
                      <a:pt x="2" y="179"/>
                    </a:lnTo>
                    <a:lnTo>
                      <a:pt x="3" y="178"/>
                    </a:lnTo>
                    <a:lnTo>
                      <a:pt x="4" y="178"/>
                    </a:lnTo>
                    <a:lnTo>
                      <a:pt x="6" y="177"/>
                    </a:lnTo>
                    <a:lnTo>
                      <a:pt x="7" y="177"/>
                    </a:lnTo>
                    <a:lnTo>
                      <a:pt x="9" y="176"/>
                    </a:lnTo>
                    <a:lnTo>
                      <a:pt x="12" y="176"/>
                    </a:lnTo>
                    <a:lnTo>
                      <a:pt x="13" y="176"/>
                    </a:lnTo>
                    <a:lnTo>
                      <a:pt x="13" y="175"/>
                    </a:lnTo>
                    <a:lnTo>
                      <a:pt x="14" y="175"/>
                    </a:lnTo>
                    <a:lnTo>
                      <a:pt x="14" y="174"/>
                    </a:lnTo>
                    <a:lnTo>
                      <a:pt x="15" y="173"/>
                    </a:lnTo>
                    <a:lnTo>
                      <a:pt x="16" y="173"/>
                    </a:lnTo>
                    <a:lnTo>
                      <a:pt x="17" y="172"/>
                    </a:lnTo>
                    <a:lnTo>
                      <a:pt x="18" y="171"/>
                    </a:lnTo>
                    <a:lnTo>
                      <a:pt x="20" y="170"/>
                    </a:lnTo>
                    <a:lnTo>
                      <a:pt x="21" y="170"/>
                    </a:lnTo>
                    <a:lnTo>
                      <a:pt x="22" y="169"/>
                    </a:lnTo>
                    <a:lnTo>
                      <a:pt x="23" y="168"/>
                    </a:lnTo>
                    <a:lnTo>
                      <a:pt x="24" y="167"/>
                    </a:lnTo>
                    <a:lnTo>
                      <a:pt x="25" y="167"/>
                    </a:lnTo>
                    <a:lnTo>
                      <a:pt x="26" y="166"/>
                    </a:lnTo>
                    <a:lnTo>
                      <a:pt x="27" y="165"/>
                    </a:lnTo>
                    <a:lnTo>
                      <a:pt x="29" y="164"/>
                    </a:lnTo>
                    <a:lnTo>
                      <a:pt x="30" y="164"/>
                    </a:lnTo>
                    <a:lnTo>
                      <a:pt x="31" y="163"/>
                    </a:lnTo>
                    <a:lnTo>
                      <a:pt x="32" y="162"/>
                    </a:lnTo>
                    <a:lnTo>
                      <a:pt x="33" y="162"/>
                    </a:lnTo>
                    <a:lnTo>
                      <a:pt x="34" y="161"/>
                    </a:lnTo>
                    <a:lnTo>
                      <a:pt x="35" y="161"/>
                    </a:lnTo>
                    <a:lnTo>
                      <a:pt x="36" y="160"/>
                    </a:lnTo>
                    <a:lnTo>
                      <a:pt x="35" y="159"/>
                    </a:lnTo>
                    <a:lnTo>
                      <a:pt x="35" y="158"/>
                    </a:lnTo>
                    <a:lnTo>
                      <a:pt x="34" y="157"/>
                    </a:lnTo>
                    <a:lnTo>
                      <a:pt x="34" y="156"/>
                    </a:lnTo>
                    <a:lnTo>
                      <a:pt x="34" y="155"/>
                    </a:lnTo>
                    <a:lnTo>
                      <a:pt x="34" y="154"/>
                    </a:lnTo>
                    <a:lnTo>
                      <a:pt x="35" y="153"/>
                    </a:lnTo>
                    <a:lnTo>
                      <a:pt x="36" y="152"/>
                    </a:lnTo>
                    <a:lnTo>
                      <a:pt x="37" y="151"/>
                    </a:lnTo>
                    <a:lnTo>
                      <a:pt x="38" y="151"/>
                    </a:lnTo>
                    <a:lnTo>
                      <a:pt x="39" y="150"/>
                    </a:lnTo>
                    <a:lnTo>
                      <a:pt x="40" y="149"/>
                    </a:lnTo>
                    <a:lnTo>
                      <a:pt x="42" y="149"/>
                    </a:lnTo>
                    <a:lnTo>
                      <a:pt x="43" y="148"/>
                    </a:lnTo>
                    <a:lnTo>
                      <a:pt x="44" y="148"/>
                    </a:lnTo>
                    <a:lnTo>
                      <a:pt x="45" y="147"/>
                    </a:lnTo>
                    <a:lnTo>
                      <a:pt x="46" y="147"/>
                    </a:lnTo>
                    <a:lnTo>
                      <a:pt x="47" y="147"/>
                    </a:lnTo>
                    <a:lnTo>
                      <a:pt x="48" y="147"/>
                    </a:lnTo>
                    <a:lnTo>
                      <a:pt x="49" y="148"/>
                    </a:lnTo>
                    <a:lnTo>
                      <a:pt x="49" y="149"/>
                    </a:lnTo>
                    <a:lnTo>
                      <a:pt x="50" y="149"/>
                    </a:lnTo>
                    <a:lnTo>
                      <a:pt x="50" y="150"/>
                    </a:lnTo>
                    <a:lnTo>
                      <a:pt x="50" y="151"/>
                    </a:lnTo>
                    <a:lnTo>
                      <a:pt x="49" y="152"/>
                    </a:lnTo>
                    <a:lnTo>
                      <a:pt x="49" y="154"/>
                    </a:lnTo>
                    <a:lnTo>
                      <a:pt x="49" y="155"/>
                    </a:lnTo>
                    <a:lnTo>
                      <a:pt x="48" y="158"/>
                    </a:lnTo>
                    <a:lnTo>
                      <a:pt x="47" y="160"/>
                    </a:lnTo>
                    <a:lnTo>
                      <a:pt x="47" y="162"/>
                    </a:lnTo>
                    <a:lnTo>
                      <a:pt x="47" y="163"/>
                    </a:lnTo>
                    <a:lnTo>
                      <a:pt x="47" y="164"/>
                    </a:lnTo>
                    <a:lnTo>
                      <a:pt x="48" y="165"/>
                    </a:lnTo>
                    <a:lnTo>
                      <a:pt x="49" y="166"/>
                    </a:lnTo>
                    <a:lnTo>
                      <a:pt x="50" y="166"/>
                    </a:lnTo>
                    <a:lnTo>
                      <a:pt x="51" y="167"/>
                    </a:lnTo>
                    <a:lnTo>
                      <a:pt x="51" y="168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0"/>
                    </a:lnTo>
                    <a:lnTo>
                      <a:pt x="53" y="171"/>
                    </a:lnTo>
                    <a:lnTo>
                      <a:pt x="53" y="172"/>
                    </a:lnTo>
                    <a:lnTo>
                      <a:pt x="53" y="173"/>
                    </a:lnTo>
                    <a:lnTo>
                      <a:pt x="54" y="174"/>
                    </a:lnTo>
                    <a:lnTo>
                      <a:pt x="54" y="176"/>
                    </a:lnTo>
                    <a:lnTo>
                      <a:pt x="54" y="178"/>
                    </a:lnTo>
                    <a:lnTo>
                      <a:pt x="54" y="180"/>
                    </a:lnTo>
                    <a:lnTo>
                      <a:pt x="55" y="182"/>
                    </a:lnTo>
                    <a:lnTo>
                      <a:pt x="57" y="184"/>
                    </a:lnTo>
                    <a:lnTo>
                      <a:pt x="59" y="185"/>
                    </a:lnTo>
                    <a:lnTo>
                      <a:pt x="60" y="187"/>
                    </a:lnTo>
                    <a:lnTo>
                      <a:pt x="61" y="188"/>
                    </a:lnTo>
                    <a:lnTo>
                      <a:pt x="63" y="189"/>
                    </a:lnTo>
                    <a:lnTo>
                      <a:pt x="64" y="190"/>
                    </a:lnTo>
                    <a:lnTo>
                      <a:pt x="65" y="191"/>
                    </a:lnTo>
                    <a:lnTo>
                      <a:pt x="67" y="192"/>
                    </a:lnTo>
                    <a:lnTo>
                      <a:pt x="68" y="193"/>
                    </a:lnTo>
                    <a:lnTo>
                      <a:pt x="69" y="193"/>
                    </a:lnTo>
                    <a:lnTo>
                      <a:pt x="70" y="194"/>
                    </a:lnTo>
                    <a:lnTo>
                      <a:pt x="71" y="195"/>
                    </a:lnTo>
                    <a:lnTo>
                      <a:pt x="72" y="195"/>
                    </a:lnTo>
                    <a:lnTo>
                      <a:pt x="73" y="195"/>
                    </a:lnTo>
                    <a:lnTo>
                      <a:pt x="74" y="195"/>
                    </a:lnTo>
                    <a:lnTo>
                      <a:pt x="76" y="195"/>
                    </a:lnTo>
                    <a:lnTo>
                      <a:pt x="77" y="195"/>
                    </a:lnTo>
                    <a:lnTo>
                      <a:pt x="78" y="195"/>
                    </a:lnTo>
                    <a:lnTo>
                      <a:pt x="79" y="195"/>
                    </a:lnTo>
                    <a:lnTo>
                      <a:pt x="80" y="194"/>
                    </a:lnTo>
                    <a:lnTo>
                      <a:pt x="81" y="194"/>
                    </a:lnTo>
                    <a:lnTo>
                      <a:pt x="83" y="193"/>
                    </a:lnTo>
                    <a:lnTo>
                      <a:pt x="84" y="192"/>
                    </a:lnTo>
                    <a:lnTo>
                      <a:pt x="85" y="192"/>
                    </a:lnTo>
                    <a:lnTo>
                      <a:pt x="87" y="191"/>
                    </a:lnTo>
                    <a:lnTo>
                      <a:pt x="88" y="190"/>
                    </a:lnTo>
                    <a:lnTo>
                      <a:pt x="90" y="189"/>
                    </a:lnTo>
                    <a:lnTo>
                      <a:pt x="91" y="187"/>
                    </a:lnTo>
                    <a:lnTo>
                      <a:pt x="93" y="186"/>
                    </a:lnTo>
                    <a:lnTo>
                      <a:pt x="95" y="185"/>
                    </a:lnTo>
                    <a:lnTo>
                      <a:pt x="97" y="183"/>
                    </a:lnTo>
                    <a:lnTo>
                      <a:pt x="98" y="182"/>
                    </a:lnTo>
                    <a:lnTo>
                      <a:pt x="98" y="181"/>
                    </a:lnTo>
                    <a:lnTo>
                      <a:pt x="99" y="181"/>
                    </a:lnTo>
                    <a:lnTo>
                      <a:pt x="97" y="181"/>
                    </a:lnTo>
                    <a:lnTo>
                      <a:pt x="95" y="180"/>
                    </a:lnTo>
                    <a:lnTo>
                      <a:pt x="93" y="180"/>
                    </a:lnTo>
                    <a:lnTo>
                      <a:pt x="92" y="179"/>
                    </a:lnTo>
                    <a:lnTo>
                      <a:pt x="90" y="179"/>
                    </a:lnTo>
                    <a:lnTo>
                      <a:pt x="88" y="178"/>
                    </a:lnTo>
                    <a:lnTo>
                      <a:pt x="86" y="177"/>
                    </a:lnTo>
                    <a:lnTo>
                      <a:pt x="85" y="176"/>
                    </a:lnTo>
                    <a:lnTo>
                      <a:pt x="83" y="176"/>
                    </a:lnTo>
                    <a:lnTo>
                      <a:pt x="81" y="175"/>
                    </a:lnTo>
                    <a:lnTo>
                      <a:pt x="80" y="174"/>
                    </a:lnTo>
                    <a:lnTo>
                      <a:pt x="78" y="173"/>
                    </a:lnTo>
                    <a:lnTo>
                      <a:pt x="75" y="170"/>
                    </a:lnTo>
                    <a:lnTo>
                      <a:pt x="72" y="168"/>
                    </a:lnTo>
                    <a:lnTo>
                      <a:pt x="69" y="165"/>
                    </a:lnTo>
                    <a:lnTo>
                      <a:pt x="67" y="164"/>
                    </a:lnTo>
                    <a:lnTo>
                      <a:pt x="66" y="163"/>
                    </a:lnTo>
                    <a:lnTo>
                      <a:pt x="65" y="161"/>
                    </a:lnTo>
                    <a:lnTo>
                      <a:pt x="64" y="160"/>
                    </a:lnTo>
                    <a:lnTo>
                      <a:pt x="62" y="158"/>
                    </a:lnTo>
                    <a:lnTo>
                      <a:pt x="61" y="157"/>
                    </a:lnTo>
                    <a:lnTo>
                      <a:pt x="60" y="155"/>
                    </a:lnTo>
                    <a:lnTo>
                      <a:pt x="59" y="154"/>
                    </a:lnTo>
                    <a:lnTo>
                      <a:pt x="58" y="152"/>
                    </a:lnTo>
                    <a:lnTo>
                      <a:pt x="58" y="150"/>
                    </a:lnTo>
                    <a:lnTo>
                      <a:pt x="57" y="149"/>
                    </a:lnTo>
                    <a:lnTo>
                      <a:pt x="56" y="147"/>
                    </a:lnTo>
                    <a:lnTo>
                      <a:pt x="56" y="145"/>
                    </a:lnTo>
                    <a:lnTo>
                      <a:pt x="55" y="144"/>
                    </a:lnTo>
                    <a:lnTo>
                      <a:pt x="55" y="142"/>
                    </a:lnTo>
                    <a:lnTo>
                      <a:pt x="55" y="141"/>
                    </a:lnTo>
                    <a:lnTo>
                      <a:pt x="55" y="139"/>
                    </a:lnTo>
                    <a:lnTo>
                      <a:pt x="55" y="138"/>
                    </a:lnTo>
                    <a:lnTo>
                      <a:pt x="56" y="137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7" y="133"/>
                    </a:lnTo>
                    <a:lnTo>
                      <a:pt x="58" y="131"/>
                    </a:lnTo>
                    <a:lnTo>
                      <a:pt x="59" y="12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63" y="122"/>
                    </a:lnTo>
                    <a:lnTo>
                      <a:pt x="64" y="121"/>
                    </a:lnTo>
                    <a:lnTo>
                      <a:pt x="68" y="117"/>
                    </a:lnTo>
                    <a:lnTo>
                      <a:pt x="69" y="115"/>
                    </a:lnTo>
                    <a:lnTo>
                      <a:pt x="71" y="113"/>
                    </a:lnTo>
                    <a:lnTo>
                      <a:pt x="72" y="110"/>
                    </a:lnTo>
                    <a:lnTo>
                      <a:pt x="74" y="108"/>
                    </a:lnTo>
                    <a:lnTo>
                      <a:pt x="74" y="106"/>
                    </a:lnTo>
                    <a:lnTo>
                      <a:pt x="75" y="104"/>
                    </a:lnTo>
                    <a:lnTo>
                      <a:pt x="75" y="102"/>
                    </a:lnTo>
                    <a:lnTo>
                      <a:pt x="75" y="100"/>
                    </a:lnTo>
                    <a:lnTo>
                      <a:pt x="76" y="99"/>
                    </a:lnTo>
                    <a:lnTo>
                      <a:pt x="77" y="97"/>
                    </a:lnTo>
                    <a:lnTo>
                      <a:pt x="78" y="94"/>
                    </a:lnTo>
                    <a:lnTo>
                      <a:pt x="80" y="91"/>
                    </a:lnTo>
                    <a:lnTo>
                      <a:pt x="81" y="88"/>
                    </a:lnTo>
                    <a:lnTo>
                      <a:pt x="83" y="85"/>
                    </a:lnTo>
                    <a:lnTo>
                      <a:pt x="84" y="82"/>
                    </a:lnTo>
                    <a:lnTo>
                      <a:pt x="84" y="81"/>
                    </a:lnTo>
                    <a:lnTo>
                      <a:pt x="84" y="80"/>
                    </a:lnTo>
                    <a:lnTo>
                      <a:pt x="84" y="79"/>
                    </a:lnTo>
                    <a:lnTo>
                      <a:pt x="83" y="78"/>
                    </a:lnTo>
                    <a:lnTo>
                      <a:pt x="83" y="77"/>
                    </a:lnTo>
                    <a:lnTo>
                      <a:pt x="83" y="76"/>
                    </a:lnTo>
                    <a:lnTo>
                      <a:pt x="82" y="75"/>
                    </a:lnTo>
                    <a:lnTo>
                      <a:pt x="82" y="74"/>
                    </a:lnTo>
                    <a:lnTo>
                      <a:pt x="81" y="72"/>
                    </a:lnTo>
                    <a:lnTo>
                      <a:pt x="79" y="69"/>
                    </a:lnTo>
                    <a:lnTo>
                      <a:pt x="78" y="67"/>
                    </a:lnTo>
                    <a:lnTo>
                      <a:pt x="76" y="64"/>
                    </a:lnTo>
                    <a:lnTo>
                      <a:pt x="75" y="62"/>
                    </a:lnTo>
                    <a:lnTo>
                      <a:pt x="73" y="60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9" y="53"/>
                    </a:lnTo>
                    <a:lnTo>
                      <a:pt x="68" y="52"/>
                    </a:lnTo>
                    <a:lnTo>
                      <a:pt x="67" y="51"/>
                    </a:lnTo>
                    <a:lnTo>
                      <a:pt x="66" y="50"/>
                    </a:lnTo>
                    <a:lnTo>
                      <a:pt x="65" y="49"/>
                    </a:lnTo>
                    <a:lnTo>
                      <a:pt x="64" y="48"/>
                    </a:lnTo>
                    <a:lnTo>
                      <a:pt x="63" y="47"/>
                    </a:lnTo>
                    <a:lnTo>
                      <a:pt x="62" y="46"/>
                    </a:lnTo>
                    <a:lnTo>
                      <a:pt x="61" y="45"/>
                    </a:lnTo>
                    <a:lnTo>
                      <a:pt x="59" y="44"/>
                    </a:lnTo>
                    <a:lnTo>
                      <a:pt x="56" y="42"/>
                    </a:lnTo>
                    <a:lnTo>
                      <a:pt x="53" y="41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7"/>
                    </a:lnTo>
                    <a:lnTo>
                      <a:pt x="44" y="37"/>
                    </a:lnTo>
                    <a:lnTo>
                      <a:pt x="43" y="37"/>
                    </a:lnTo>
                    <a:lnTo>
                      <a:pt x="42" y="37"/>
                    </a:lnTo>
                    <a:lnTo>
                      <a:pt x="41" y="37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5" y="42"/>
                    </a:lnTo>
                    <a:lnTo>
                      <a:pt x="35" y="44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8" y="54"/>
                    </a:lnTo>
                    <a:lnTo>
                      <a:pt x="40" y="60"/>
                    </a:lnTo>
                    <a:lnTo>
                      <a:pt x="41" y="60"/>
                    </a:lnTo>
                    <a:lnTo>
                      <a:pt x="42" y="59"/>
                    </a:lnTo>
                    <a:lnTo>
                      <a:pt x="44" y="59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7" y="59"/>
                    </a:lnTo>
                    <a:lnTo>
                      <a:pt x="48" y="59"/>
                    </a:lnTo>
                    <a:lnTo>
                      <a:pt x="49" y="60"/>
                    </a:lnTo>
                    <a:lnTo>
                      <a:pt x="50" y="61"/>
                    </a:lnTo>
                    <a:lnTo>
                      <a:pt x="50" y="62"/>
                    </a:lnTo>
                    <a:lnTo>
                      <a:pt x="51" y="63"/>
                    </a:lnTo>
                    <a:lnTo>
                      <a:pt x="51" y="64"/>
                    </a:lnTo>
                    <a:lnTo>
                      <a:pt x="52" y="64"/>
                    </a:lnTo>
                    <a:lnTo>
                      <a:pt x="52" y="66"/>
                    </a:lnTo>
                    <a:lnTo>
                      <a:pt x="51" y="67"/>
                    </a:lnTo>
                    <a:lnTo>
                      <a:pt x="51" y="68"/>
                    </a:lnTo>
                    <a:lnTo>
                      <a:pt x="51" y="69"/>
                    </a:lnTo>
                    <a:lnTo>
                      <a:pt x="50" y="70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6" y="73"/>
                    </a:lnTo>
                    <a:lnTo>
                      <a:pt x="45" y="73"/>
                    </a:lnTo>
                    <a:lnTo>
                      <a:pt x="44" y="73"/>
                    </a:lnTo>
                    <a:lnTo>
                      <a:pt x="43" y="73"/>
                    </a:lnTo>
                    <a:lnTo>
                      <a:pt x="42" y="73"/>
                    </a:lnTo>
                    <a:lnTo>
                      <a:pt x="41" y="72"/>
                    </a:lnTo>
                    <a:lnTo>
                      <a:pt x="40" y="72"/>
                    </a:lnTo>
                    <a:lnTo>
                      <a:pt x="39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7" y="70"/>
                    </a:lnTo>
                    <a:lnTo>
                      <a:pt x="37" y="69"/>
                    </a:lnTo>
                    <a:lnTo>
                      <a:pt x="36" y="68"/>
                    </a:lnTo>
                    <a:lnTo>
                      <a:pt x="36" y="67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6" y="64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8" y="61"/>
                    </a:lnTo>
                    <a:lnTo>
                      <a:pt x="39" y="60"/>
                    </a:lnTo>
                    <a:lnTo>
                      <a:pt x="39" y="59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8" y="56"/>
                    </a:lnTo>
                    <a:lnTo>
                      <a:pt x="37" y="54"/>
                    </a:lnTo>
                    <a:lnTo>
                      <a:pt x="36" y="52"/>
                    </a:lnTo>
                    <a:lnTo>
                      <a:pt x="35" y="51"/>
                    </a:lnTo>
                    <a:lnTo>
                      <a:pt x="35" y="50"/>
                    </a:lnTo>
                    <a:lnTo>
                      <a:pt x="34" y="49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3" y="43"/>
                    </a:lnTo>
                    <a:lnTo>
                      <a:pt x="33" y="42"/>
                    </a:lnTo>
                    <a:lnTo>
                      <a:pt x="33" y="41"/>
                    </a:lnTo>
                    <a:lnTo>
                      <a:pt x="33" y="40"/>
                    </a:lnTo>
                    <a:lnTo>
                      <a:pt x="34" y="40"/>
                    </a:lnTo>
                    <a:lnTo>
                      <a:pt x="34" y="39"/>
                    </a:lnTo>
                    <a:lnTo>
                      <a:pt x="35" y="39"/>
                    </a:lnTo>
                    <a:lnTo>
                      <a:pt x="35" y="38"/>
                    </a:lnTo>
                    <a:lnTo>
                      <a:pt x="36" y="37"/>
                    </a:lnTo>
                    <a:lnTo>
                      <a:pt x="37" y="36"/>
                    </a:lnTo>
                    <a:lnTo>
                      <a:pt x="39" y="36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5" y="35"/>
                    </a:lnTo>
                    <a:lnTo>
                      <a:pt x="47" y="36"/>
                    </a:lnTo>
                    <a:lnTo>
                      <a:pt x="49" y="36"/>
                    </a:lnTo>
                    <a:lnTo>
                      <a:pt x="51" y="37"/>
                    </a:lnTo>
                    <a:lnTo>
                      <a:pt x="53" y="38"/>
                    </a:lnTo>
                    <a:lnTo>
                      <a:pt x="55" y="39"/>
                    </a:lnTo>
                    <a:lnTo>
                      <a:pt x="57" y="40"/>
                    </a:lnTo>
                    <a:lnTo>
                      <a:pt x="59" y="41"/>
                    </a:lnTo>
                    <a:lnTo>
                      <a:pt x="61" y="42"/>
                    </a:lnTo>
                    <a:lnTo>
                      <a:pt x="62" y="44"/>
                    </a:lnTo>
                    <a:lnTo>
                      <a:pt x="64" y="46"/>
                    </a:lnTo>
                    <a:lnTo>
                      <a:pt x="66" y="47"/>
                    </a:lnTo>
                    <a:lnTo>
                      <a:pt x="67" y="49"/>
                    </a:lnTo>
                    <a:lnTo>
                      <a:pt x="69" y="51"/>
                    </a:lnTo>
                    <a:lnTo>
                      <a:pt x="70" y="53"/>
                    </a:lnTo>
                    <a:lnTo>
                      <a:pt x="72" y="55"/>
                    </a:lnTo>
                    <a:lnTo>
                      <a:pt x="73" y="57"/>
                    </a:lnTo>
                    <a:lnTo>
                      <a:pt x="75" y="59"/>
                    </a:lnTo>
                    <a:lnTo>
                      <a:pt x="76" y="61"/>
                    </a:lnTo>
                    <a:lnTo>
                      <a:pt x="78" y="65"/>
                    </a:lnTo>
                    <a:lnTo>
                      <a:pt x="80" y="67"/>
                    </a:lnTo>
                    <a:lnTo>
                      <a:pt x="81" y="69"/>
                    </a:lnTo>
                    <a:lnTo>
                      <a:pt x="82" y="71"/>
                    </a:lnTo>
                    <a:lnTo>
                      <a:pt x="83" y="73"/>
                    </a:lnTo>
                    <a:lnTo>
                      <a:pt x="83" y="75"/>
                    </a:lnTo>
                    <a:lnTo>
                      <a:pt x="84" y="76"/>
                    </a:lnTo>
                    <a:lnTo>
                      <a:pt x="85" y="78"/>
                    </a:lnTo>
                    <a:lnTo>
                      <a:pt x="86" y="80"/>
                    </a:lnTo>
                    <a:lnTo>
                      <a:pt x="87" y="80"/>
                    </a:lnTo>
                    <a:lnTo>
                      <a:pt x="87" y="79"/>
                    </a:lnTo>
                    <a:lnTo>
                      <a:pt x="88" y="79"/>
                    </a:lnTo>
                    <a:lnTo>
                      <a:pt x="89" y="79"/>
                    </a:lnTo>
                    <a:lnTo>
                      <a:pt x="90" y="78"/>
                    </a:lnTo>
                    <a:lnTo>
                      <a:pt x="92" y="78"/>
                    </a:lnTo>
                    <a:lnTo>
                      <a:pt x="94" y="77"/>
                    </a:lnTo>
                    <a:lnTo>
                      <a:pt x="97" y="75"/>
                    </a:lnTo>
                    <a:lnTo>
                      <a:pt x="99" y="75"/>
                    </a:lnTo>
                    <a:lnTo>
                      <a:pt x="101" y="74"/>
                    </a:lnTo>
                    <a:lnTo>
                      <a:pt x="103" y="73"/>
                    </a:lnTo>
                    <a:lnTo>
                      <a:pt x="104" y="72"/>
                    </a:lnTo>
                    <a:lnTo>
                      <a:pt x="105" y="72"/>
                    </a:lnTo>
                    <a:lnTo>
                      <a:pt x="106" y="72"/>
                    </a:lnTo>
                    <a:lnTo>
                      <a:pt x="106" y="71"/>
                    </a:lnTo>
                    <a:lnTo>
                      <a:pt x="107" y="71"/>
                    </a:lnTo>
                    <a:lnTo>
                      <a:pt x="105" y="66"/>
                    </a:lnTo>
                    <a:lnTo>
                      <a:pt x="104" y="62"/>
                    </a:lnTo>
                    <a:lnTo>
                      <a:pt x="102" y="57"/>
                    </a:lnTo>
                    <a:lnTo>
                      <a:pt x="102" y="55"/>
                    </a:lnTo>
                    <a:lnTo>
                      <a:pt x="101" y="52"/>
                    </a:lnTo>
                    <a:lnTo>
                      <a:pt x="101" y="50"/>
                    </a:lnTo>
                    <a:lnTo>
                      <a:pt x="101" y="47"/>
                    </a:lnTo>
                    <a:lnTo>
                      <a:pt x="100" y="45"/>
                    </a:lnTo>
                    <a:lnTo>
                      <a:pt x="100" y="43"/>
                    </a:lnTo>
                    <a:lnTo>
                      <a:pt x="100" y="40"/>
                    </a:lnTo>
                    <a:lnTo>
                      <a:pt x="100" y="38"/>
                    </a:lnTo>
                    <a:lnTo>
                      <a:pt x="100" y="36"/>
                    </a:lnTo>
                    <a:lnTo>
                      <a:pt x="100" y="34"/>
                    </a:lnTo>
                    <a:lnTo>
                      <a:pt x="101" y="32"/>
                    </a:lnTo>
                    <a:lnTo>
                      <a:pt x="101" y="29"/>
                    </a:lnTo>
                    <a:lnTo>
                      <a:pt x="102" y="28"/>
                    </a:lnTo>
                    <a:lnTo>
                      <a:pt x="103" y="26"/>
                    </a:lnTo>
                    <a:lnTo>
                      <a:pt x="104" y="24"/>
                    </a:lnTo>
                    <a:lnTo>
                      <a:pt x="105" y="22"/>
                    </a:lnTo>
                    <a:lnTo>
                      <a:pt x="106" y="20"/>
                    </a:lnTo>
                    <a:lnTo>
                      <a:pt x="107" y="19"/>
                    </a:lnTo>
                    <a:lnTo>
                      <a:pt x="109" y="17"/>
                    </a:lnTo>
                    <a:lnTo>
                      <a:pt x="110" y="16"/>
                    </a:lnTo>
                    <a:lnTo>
                      <a:pt x="112" y="15"/>
                    </a:lnTo>
                    <a:lnTo>
                      <a:pt x="114" y="14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8" y="12"/>
                    </a:lnTo>
                    <a:lnTo>
                      <a:pt x="119" y="12"/>
                    </a:lnTo>
                    <a:lnTo>
                      <a:pt x="122" y="11"/>
                    </a:lnTo>
                    <a:lnTo>
                      <a:pt x="124" y="11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1" y="11"/>
                    </a:lnTo>
                    <a:lnTo>
                      <a:pt x="132" y="11"/>
                    </a:lnTo>
                    <a:lnTo>
                      <a:pt x="134" y="12"/>
                    </a:lnTo>
                    <a:lnTo>
                      <a:pt x="136" y="13"/>
                    </a:lnTo>
                    <a:lnTo>
                      <a:pt x="138" y="13"/>
                    </a:lnTo>
                    <a:lnTo>
                      <a:pt x="139" y="14"/>
                    </a:lnTo>
                    <a:lnTo>
                      <a:pt x="140" y="14"/>
                    </a:lnTo>
                    <a:lnTo>
                      <a:pt x="141" y="15"/>
                    </a:lnTo>
                    <a:lnTo>
                      <a:pt x="143" y="15"/>
                    </a:lnTo>
                    <a:lnTo>
                      <a:pt x="143" y="16"/>
                    </a:lnTo>
                    <a:lnTo>
                      <a:pt x="144" y="17"/>
                    </a:lnTo>
                    <a:lnTo>
                      <a:pt x="146" y="18"/>
                    </a:lnTo>
                    <a:lnTo>
                      <a:pt x="147" y="20"/>
                    </a:lnTo>
                    <a:lnTo>
                      <a:pt x="148" y="20"/>
                    </a:lnTo>
                    <a:lnTo>
                      <a:pt x="148" y="21"/>
                    </a:lnTo>
                    <a:lnTo>
                      <a:pt x="149" y="21"/>
                    </a:lnTo>
                    <a:lnTo>
                      <a:pt x="149" y="22"/>
                    </a:lnTo>
                    <a:lnTo>
                      <a:pt x="150" y="22"/>
                    </a:lnTo>
                    <a:lnTo>
                      <a:pt x="151" y="21"/>
                    </a:lnTo>
                    <a:lnTo>
                      <a:pt x="152" y="20"/>
                    </a:lnTo>
                    <a:lnTo>
                      <a:pt x="153" y="20"/>
                    </a:lnTo>
                    <a:lnTo>
                      <a:pt x="154" y="19"/>
                    </a:lnTo>
                    <a:lnTo>
                      <a:pt x="155" y="18"/>
                    </a:lnTo>
                    <a:lnTo>
                      <a:pt x="156" y="18"/>
                    </a:lnTo>
                    <a:lnTo>
                      <a:pt x="157" y="18"/>
                    </a:lnTo>
                    <a:lnTo>
                      <a:pt x="158" y="17"/>
                    </a:lnTo>
                    <a:lnTo>
                      <a:pt x="159" y="17"/>
                    </a:lnTo>
                    <a:lnTo>
                      <a:pt x="160" y="17"/>
                    </a:lnTo>
                    <a:lnTo>
                      <a:pt x="161" y="17"/>
                    </a:lnTo>
                    <a:lnTo>
                      <a:pt x="162" y="17"/>
                    </a:lnTo>
                    <a:lnTo>
                      <a:pt x="163" y="17"/>
                    </a:lnTo>
                    <a:lnTo>
                      <a:pt x="164" y="17"/>
                    </a:lnTo>
                    <a:lnTo>
                      <a:pt x="165" y="17"/>
                    </a:lnTo>
                    <a:lnTo>
                      <a:pt x="165" y="18"/>
                    </a:lnTo>
                    <a:lnTo>
                      <a:pt x="166" y="18"/>
                    </a:lnTo>
                    <a:lnTo>
                      <a:pt x="166" y="19"/>
                    </a:lnTo>
                    <a:lnTo>
                      <a:pt x="167" y="19"/>
                    </a:lnTo>
                    <a:lnTo>
                      <a:pt x="167" y="20"/>
                    </a:lnTo>
                    <a:lnTo>
                      <a:pt x="168" y="21"/>
                    </a:lnTo>
                    <a:lnTo>
                      <a:pt x="168" y="22"/>
                    </a:lnTo>
                    <a:lnTo>
                      <a:pt x="168" y="23"/>
                    </a:lnTo>
                    <a:lnTo>
                      <a:pt x="168" y="24"/>
                    </a:lnTo>
                    <a:lnTo>
                      <a:pt x="169" y="25"/>
                    </a:lnTo>
                    <a:lnTo>
                      <a:pt x="169" y="26"/>
                    </a:lnTo>
                    <a:lnTo>
                      <a:pt x="169" y="27"/>
                    </a:lnTo>
                    <a:lnTo>
                      <a:pt x="169" y="28"/>
                    </a:lnTo>
                    <a:lnTo>
                      <a:pt x="169" y="29"/>
                    </a:lnTo>
                    <a:lnTo>
                      <a:pt x="169" y="31"/>
                    </a:lnTo>
                    <a:lnTo>
                      <a:pt x="170" y="32"/>
                    </a:lnTo>
                    <a:lnTo>
                      <a:pt x="171" y="32"/>
                    </a:lnTo>
                    <a:lnTo>
                      <a:pt x="171" y="33"/>
                    </a:lnTo>
                    <a:lnTo>
                      <a:pt x="172" y="33"/>
                    </a:lnTo>
                    <a:lnTo>
                      <a:pt x="172" y="34"/>
                    </a:lnTo>
                    <a:lnTo>
                      <a:pt x="173" y="35"/>
                    </a:lnTo>
                    <a:lnTo>
                      <a:pt x="173" y="36"/>
                    </a:lnTo>
                    <a:lnTo>
                      <a:pt x="173" y="37"/>
                    </a:lnTo>
                    <a:lnTo>
                      <a:pt x="173" y="38"/>
                    </a:lnTo>
                    <a:lnTo>
                      <a:pt x="173" y="39"/>
                    </a:lnTo>
                    <a:lnTo>
                      <a:pt x="172" y="40"/>
                    </a:lnTo>
                    <a:lnTo>
                      <a:pt x="172" y="41"/>
                    </a:lnTo>
                    <a:lnTo>
                      <a:pt x="171" y="42"/>
                    </a:lnTo>
                    <a:lnTo>
                      <a:pt x="170" y="43"/>
                    </a:lnTo>
                    <a:lnTo>
                      <a:pt x="169" y="44"/>
                    </a:lnTo>
                    <a:lnTo>
                      <a:pt x="167" y="45"/>
                    </a:lnTo>
                    <a:lnTo>
                      <a:pt x="166" y="45"/>
                    </a:lnTo>
                    <a:lnTo>
                      <a:pt x="165" y="46"/>
                    </a:lnTo>
                    <a:lnTo>
                      <a:pt x="163" y="46"/>
                    </a:lnTo>
                    <a:lnTo>
                      <a:pt x="163" y="47"/>
                    </a:lnTo>
                    <a:lnTo>
                      <a:pt x="164" y="51"/>
                    </a:lnTo>
                    <a:lnTo>
                      <a:pt x="165" y="54"/>
                    </a:lnTo>
                    <a:lnTo>
                      <a:pt x="166" y="58"/>
                    </a:lnTo>
                    <a:lnTo>
                      <a:pt x="167" y="62"/>
                    </a:lnTo>
                    <a:lnTo>
                      <a:pt x="167" y="65"/>
                    </a:lnTo>
                    <a:lnTo>
                      <a:pt x="168" y="69"/>
                    </a:lnTo>
                    <a:lnTo>
                      <a:pt x="168" y="73"/>
                    </a:lnTo>
                    <a:lnTo>
                      <a:pt x="169" y="76"/>
                    </a:lnTo>
                    <a:lnTo>
                      <a:pt x="169" y="80"/>
                    </a:lnTo>
                    <a:lnTo>
                      <a:pt x="169" y="84"/>
                    </a:lnTo>
                    <a:lnTo>
                      <a:pt x="169" y="88"/>
                    </a:lnTo>
                    <a:lnTo>
                      <a:pt x="169" y="91"/>
                    </a:lnTo>
                    <a:lnTo>
                      <a:pt x="169" y="95"/>
                    </a:lnTo>
                    <a:lnTo>
                      <a:pt x="169" y="99"/>
                    </a:lnTo>
                    <a:lnTo>
                      <a:pt x="169" y="103"/>
                    </a:lnTo>
                    <a:lnTo>
                      <a:pt x="169" y="106"/>
                    </a:lnTo>
                    <a:lnTo>
                      <a:pt x="169" y="108"/>
                    </a:lnTo>
                    <a:lnTo>
                      <a:pt x="169" y="110"/>
                    </a:lnTo>
                    <a:lnTo>
                      <a:pt x="170" y="118"/>
                    </a:lnTo>
                    <a:lnTo>
                      <a:pt x="170" y="120"/>
                    </a:lnTo>
                    <a:lnTo>
                      <a:pt x="170" y="122"/>
                    </a:lnTo>
                    <a:lnTo>
                      <a:pt x="171" y="122"/>
                    </a:lnTo>
                    <a:lnTo>
                      <a:pt x="172" y="122"/>
                    </a:lnTo>
                    <a:lnTo>
                      <a:pt x="172" y="121"/>
                    </a:lnTo>
                    <a:lnTo>
                      <a:pt x="173" y="121"/>
                    </a:lnTo>
                    <a:lnTo>
                      <a:pt x="174" y="121"/>
                    </a:lnTo>
                    <a:lnTo>
                      <a:pt x="175" y="121"/>
                    </a:lnTo>
                    <a:lnTo>
                      <a:pt x="176" y="121"/>
                    </a:lnTo>
                    <a:lnTo>
                      <a:pt x="177" y="122"/>
                    </a:lnTo>
                    <a:lnTo>
                      <a:pt x="178" y="123"/>
                    </a:lnTo>
                    <a:lnTo>
                      <a:pt x="179" y="123"/>
                    </a:lnTo>
                    <a:lnTo>
                      <a:pt x="179" y="124"/>
                    </a:lnTo>
                    <a:lnTo>
                      <a:pt x="180" y="121"/>
                    </a:lnTo>
                    <a:lnTo>
                      <a:pt x="180" y="118"/>
                    </a:lnTo>
                    <a:lnTo>
                      <a:pt x="180" y="114"/>
                    </a:lnTo>
                    <a:lnTo>
                      <a:pt x="181" y="111"/>
                    </a:lnTo>
                    <a:lnTo>
                      <a:pt x="181" y="108"/>
                    </a:lnTo>
                    <a:lnTo>
                      <a:pt x="181" y="104"/>
                    </a:lnTo>
                    <a:lnTo>
                      <a:pt x="182" y="97"/>
                    </a:lnTo>
                    <a:lnTo>
                      <a:pt x="183" y="90"/>
                    </a:lnTo>
                    <a:lnTo>
                      <a:pt x="183" y="83"/>
                    </a:lnTo>
                    <a:lnTo>
                      <a:pt x="185" y="76"/>
                    </a:lnTo>
                    <a:lnTo>
                      <a:pt x="186" y="68"/>
                    </a:lnTo>
                    <a:lnTo>
                      <a:pt x="186" y="65"/>
                    </a:lnTo>
                    <a:lnTo>
                      <a:pt x="187" y="61"/>
                    </a:lnTo>
                    <a:lnTo>
                      <a:pt x="188" y="57"/>
                    </a:lnTo>
                    <a:lnTo>
                      <a:pt x="189" y="54"/>
                    </a:lnTo>
                    <a:lnTo>
                      <a:pt x="190" y="50"/>
                    </a:lnTo>
                    <a:lnTo>
                      <a:pt x="191" y="47"/>
                    </a:lnTo>
                    <a:lnTo>
                      <a:pt x="192" y="43"/>
                    </a:lnTo>
                    <a:lnTo>
                      <a:pt x="193" y="40"/>
                    </a:lnTo>
                    <a:lnTo>
                      <a:pt x="194" y="37"/>
                    </a:lnTo>
                    <a:lnTo>
                      <a:pt x="196" y="34"/>
                    </a:lnTo>
                    <a:lnTo>
                      <a:pt x="197" y="31"/>
                    </a:lnTo>
                    <a:lnTo>
                      <a:pt x="199" y="28"/>
                    </a:lnTo>
                    <a:lnTo>
                      <a:pt x="200" y="25"/>
                    </a:lnTo>
                    <a:lnTo>
                      <a:pt x="202" y="22"/>
                    </a:lnTo>
                    <a:lnTo>
                      <a:pt x="204" y="20"/>
                    </a:lnTo>
                    <a:lnTo>
                      <a:pt x="206" y="17"/>
                    </a:lnTo>
                    <a:lnTo>
                      <a:pt x="207" y="16"/>
                    </a:lnTo>
                    <a:lnTo>
                      <a:pt x="208" y="14"/>
                    </a:lnTo>
                    <a:lnTo>
                      <a:pt x="210" y="13"/>
                    </a:lnTo>
                    <a:lnTo>
                      <a:pt x="211" y="12"/>
                    </a:lnTo>
                    <a:lnTo>
                      <a:pt x="212" y="11"/>
                    </a:lnTo>
                    <a:lnTo>
                      <a:pt x="213" y="10"/>
                    </a:lnTo>
                    <a:lnTo>
                      <a:pt x="215" y="9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5"/>
                    </a:lnTo>
                    <a:lnTo>
                      <a:pt x="223" y="4"/>
                    </a:lnTo>
                    <a:lnTo>
                      <a:pt x="225" y="3"/>
                    </a:lnTo>
                    <a:lnTo>
                      <a:pt x="228" y="2"/>
                    </a:lnTo>
                    <a:lnTo>
                      <a:pt x="230" y="1"/>
                    </a:lnTo>
                    <a:lnTo>
                      <a:pt x="233" y="1"/>
                    </a:lnTo>
                    <a:lnTo>
                      <a:pt x="236" y="0"/>
                    </a:lnTo>
                    <a:lnTo>
                      <a:pt x="238" y="0"/>
                    </a:lnTo>
                    <a:lnTo>
                      <a:pt x="239" y="0"/>
                    </a:lnTo>
                    <a:lnTo>
                      <a:pt x="243" y="0"/>
                    </a:lnTo>
                    <a:lnTo>
                      <a:pt x="244" y="0"/>
                    </a:lnTo>
                    <a:lnTo>
                      <a:pt x="246" y="0"/>
                    </a:lnTo>
                    <a:lnTo>
                      <a:pt x="248" y="0"/>
                    </a:lnTo>
                    <a:lnTo>
                      <a:pt x="250" y="1"/>
                    </a:lnTo>
                    <a:lnTo>
                      <a:pt x="252" y="1"/>
                    </a:lnTo>
                    <a:lnTo>
                      <a:pt x="255" y="2"/>
                    </a:lnTo>
                    <a:lnTo>
                      <a:pt x="257" y="3"/>
                    </a:lnTo>
                    <a:lnTo>
                      <a:pt x="259" y="4"/>
                    </a:lnTo>
                    <a:lnTo>
                      <a:pt x="261" y="5"/>
                    </a:lnTo>
                    <a:lnTo>
                      <a:pt x="262" y="6"/>
                    </a:lnTo>
                    <a:lnTo>
                      <a:pt x="264" y="8"/>
                    </a:lnTo>
                    <a:lnTo>
                      <a:pt x="266" y="9"/>
                    </a:lnTo>
                    <a:lnTo>
                      <a:pt x="267" y="11"/>
                    </a:lnTo>
                    <a:lnTo>
                      <a:pt x="268" y="12"/>
                    </a:lnTo>
                    <a:lnTo>
                      <a:pt x="270" y="14"/>
                    </a:lnTo>
                    <a:lnTo>
                      <a:pt x="271" y="16"/>
                    </a:lnTo>
                    <a:lnTo>
                      <a:pt x="272" y="18"/>
                    </a:lnTo>
                    <a:lnTo>
                      <a:pt x="273" y="20"/>
                    </a:lnTo>
                    <a:lnTo>
                      <a:pt x="273" y="22"/>
                    </a:lnTo>
                    <a:lnTo>
                      <a:pt x="274" y="24"/>
                    </a:lnTo>
                    <a:lnTo>
                      <a:pt x="275" y="26"/>
                    </a:lnTo>
                    <a:lnTo>
                      <a:pt x="275" y="28"/>
                    </a:lnTo>
                    <a:lnTo>
                      <a:pt x="276" y="30"/>
                    </a:lnTo>
                    <a:lnTo>
                      <a:pt x="276" y="32"/>
                    </a:lnTo>
                    <a:lnTo>
                      <a:pt x="277" y="35"/>
                    </a:lnTo>
                    <a:lnTo>
                      <a:pt x="277" y="37"/>
                    </a:lnTo>
                    <a:lnTo>
                      <a:pt x="277" y="39"/>
                    </a:lnTo>
                    <a:lnTo>
                      <a:pt x="277" y="42"/>
                    </a:lnTo>
                    <a:lnTo>
                      <a:pt x="277" y="44"/>
                    </a:lnTo>
                    <a:lnTo>
                      <a:pt x="277" y="46"/>
                    </a:lnTo>
                    <a:lnTo>
                      <a:pt x="277" y="49"/>
                    </a:lnTo>
                    <a:lnTo>
                      <a:pt x="277" y="51"/>
                    </a:lnTo>
                    <a:lnTo>
                      <a:pt x="277" y="53"/>
                    </a:lnTo>
                    <a:lnTo>
                      <a:pt x="277" y="55"/>
                    </a:lnTo>
                    <a:lnTo>
                      <a:pt x="276" y="58"/>
                    </a:lnTo>
                    <a:lnTo>
                      <a:pt x="276" y="60"/>
                    </a:lnTo>
                    <a:lnTo>
                      <a:pt x="274" y="64"/>
                    </a:lnTo>
                    <a:lnTo>
                      <a:pt x="273" y="68"/>
                    </a:lnTo>
                    <a:lnTo>
                      <a:pt x="271" y="72"/>
                    </a:lnTo>
                    <a:lnTo>
                      <a:pt x="269" y="76"/>
                    </a:lnTo>
                    <a:lnTo>
                      <a:pt x="267" y="79"/>
                    </a:lnTo>
                    <a:lnTo>
                      <a:pt x="265" y="83"/>
                    </a:lnTo>
                    <a:lnTo>
                      <a:pt x="263" y="86"/>
                    </a:lnTo>
                    <a:lnTo>
                      <a:pt x="261" y="90"/>
                    </a:lnTo>
                    <a:lnTo>
                      <a:pt x="258" y="93"/>
                    </a:lnTo>
                    <a:lnTo>
                      <a:pt x="256" y="96"/>
                    </a:lnTo>
                    <a:lnTo>
                      <a:pt x="253" y="99"/>
                    </a:lnTo>
                    <a:lnTo>
                      <a:pt x="250" y="102"/>
                    </a:lnTo>
                    <a:lnTo>
                      <a:pt x="247" y="105"/>
                    </a:lnTo>
                    <a:lnTo>
                      <a:pt x="244" y="108"/>
                    </a:lnTo>
                    <a:lnTo>
                      <a:pt x="240" y="110"/>
                    </a:lnTo>
                    <a:lnTo>
                      <a:pt x="237" y="113"/>
                    </a:lnTo>
                    <a:lnTo>
                      <a:pt x="236" y="113"/>
                    </a:lnTo>
                    <a:lnTo>
                      <a:pt x="235" y="114"/>
                    </a:lnTo>
                    <a:lnTo>
                      <a:pt x="234" y="114"/>
                    </a:lnTo>
                    <a:lnTo>
                      <a:pt x="233" y="115"/>
                    </a:lnTo>
                    <a:lnTo>
                      <a:pt x="231" y="116"/>
                    </a:lnTo>
                    <a:lnTo>
                      <a:pt x="229" y="117"/>
                    </a:lnTo>
                    <a:lnTo>
                      <a:pt x="227" y="118"/>
                    </a:lnTo>
                    <a:lnTo>
                      <a:pt x="226" y="118"/>
                    </a:lnTo>
                    <a:lnTo>
                      <a:pt x="225" y="119"/>
                    </a:lnTo>
                    <a:lnTo>
                      <a:pt x="224" y="119"/>
                    </a:lnTo>
                    <a:lnTo>
                      <a:pt x="224" y="120"/>
                    </a:lnTo>
                    <a:lnTo>
                      <a:pt x="223" y="120"/>
                    </a:lnTo>
                    <a:lnTo>
                      <a:pt x="223" y="121"/>
                    </a:lnTo>
                    <a:lnTo>
                      <a:pt x="224" y="121"/>
                    </a:lnTo>
                    <a:lnTo>
                      <a:pt x="225" y="121"/>
                    </a:lnTo>
                    <a:lnTo>
                      <a:pt x="226" y="121"/>
                    </a:lnTo>
                    <a:lnTo>
                      <a:pt x="226" y="120"/>
                    </a:lnTo>
                    <a:lnTo>
                      <a:pt x="228" y="120"/>
                    </a:lnTo>
                    <a:lnTo>
                      <a:pt x="230" y="120"/>
                    </a:lnTo>
                    <a:lnTo>
                      <a:pt x="232" y="120"/>
                    </a:lnTo>
                    <a:lnTo>
                      <a:pt x="233" y="120"/>
                    </a:lnTo>
                    <a:lnTo>
                      <a:pt x="235" y="120"/>
                    </a:lnTo>
                    <a:lnTo>
                      <a:pt x="236" y="120"/>
                    </a:lnTo>
                    <a:lnTo>
                      <a:pt x="237" y="121"/>
                    </a:lnTo>
                    <a:lnTo>
                      <a:pt x="238" y="121"/>
                    </a:lnTo>
                    <a:lnTo>
                      <a:pt x="239" y="121"/>
                    </a:lnTo>
                    <a:lnTo>
                      <a:pt x="240" y="122"/>
                    </a:lnTo>
                    <a:lnTo>
                      <a:pt x="241" y="123"/>
                    </a:lnTo>
                    <a:lnTo>
                      <a:pt x="242" y="124"/>
                    </a:lnTo>
                    <a:lnTo>
                      <a:pt x="243" y="125"/>
                    </a:lnTo>
                    <a:lnTo>
                      <a:pt x="243" y="126"/>
                    </a:lnTo>
                    <a:lnTo>
                      <a:pt x="244" y="128"/>
                    </a:lnTo>
                    <a:lnTo>
                      <a:pt x="244" y="129"/>
                    </a:lnTo>
                    <a:lnTo>
                      <a:pt x="244" y="131"/>
                    </a:lnTo>
                    <a:lnTo>
                      <a:pt x="245" y="132"/>
                    </a:lnTo>
                    <a:lnTo>
                      <a:pt x="244" y="134"/>
                    </a:lnTo>
                    <a:lnTo>
                      <a:pt x="243" y="136"/>
                    </a:lnTo>
                    <a:lnTo>
                      <a:pt x="243" y="137"/>
                    </a:lnTo>
                    <a:lnTo>
                      <a:pt x="242" y="138"/>
                    </a:lnTo>
                    <a:lnTo>
                      <a:pt x="241" y="139"/>
                    </a:lnTo>
                    <a:lnTo>
                      <a:pt x="240" y="140"/>
                    </a:lnTo>
                    <a:lnTo>
                      <a:pt x="239" y="141"/>
                    </a:lnTo>
                    <a:lnTo>
                      <a:pt x="238" y="142"/>
                    </a:lnTo>
                    <a:lnTo>
                      <a:pt x="237" y="143"/>
                    </a:lnTo>
                    <a:lnTo>
                      <a:pt x="236" y="143"/>
                    </a:lnTo>
                    <a:lnTo>
                      <a:pt x="235" y="144"/>
                    </a:lnTo>
                    <a:lnTo>
                      <a:pt x="234" y="144"/>
                    </a:lnTo>
                    <a:lnTo>
                      <a:pt x="232" y="145"/>
                    </a:lnTo>
                    <a:lnTo>
                      <a:pt x="231" y="145"/>
                    </a:lnTo>
                    <a:lnTo>
                      <a:pt x="229" y="145"/>
                    </a:lnTo>
                    <a:lnTo>
                      <a:pt x="226" y="146"/>
                    </a:lnTo>
                    <a:lnTo>
                      <a:pt x="224" y="146"/>
                    </a:lnTo>
                    <a:lnTo>
                      <a:pt x="222" y="146"/>
                    </a:lnTo>
                    <a:lnTo>
                      <a:pt x="221" y="146"/>
                    </a:lnTo>
                    <a:lnTo>
                      <a:pt x="220" y="146"/>
                    </a:lnTo>
                    <a:lnTo>
                      <a:pt x="219" y="146"/>
                    </a:lnTo>
                    <a:lnTo>
                      <a:pt x="218" y="146"/>
                    </a:lnTo>
                    <a:lnTo>
                      <a:pt x="217" y="147"/>
                    </a:lnTo>
                    <a:lnTo>
                      <a:pt x="216" y="147"/>
                    </a:lnTo>
                    <a:lnTo>
                      <a:pt x="215" y="148"/>
                    </a:lnTo>
                    <a:lnTo>
                      <a:pt x="219" y="149"/>
                    </a:lnTo>
                    <a:lnTo>
                      <a:pt x="223" y="150"/>
                    </a:lnTo>
                    <a:lnTo>
                      <a:pt x="226" y="151"/>
                    </a:lnTo>
                    <a:lnTo>
                      <a:pt x="230" y="152"/>
                    </a:lnTo>
                    <a:lnTo>
                      <a:pt x="233" y="153"/>
                    </a:lnTo>
                    <a:lnTo>
                      <a:pt x="236" y="154"/>
                    </a:lnTo>
                    <a:lnTo>
                      <a:pt x="239" y="155"/>
                    </a:lnTo>
                    <a:lnTo>
                      <a:pt x="242" y="157"/>
                    </a:lnTo>
                    <a:lnTo>
                      <a:pt x="243" y="158"/>
                    </a:lnTo>
                    <a:lnTo>
                      <a:pt x="245" y="159"/>
                    </a:lnTo>
                    <a:lnTo>
                      <a:pt x="246" y="160"/>
                    </a:lnTo>
                    <a:lnTo>
                      <a:pt x="248" y="161"/>
                    </a:lnTo>
                    <a:lnTo>
                      <a:pt x="249" y="162"/>
                    </a:lnTo>
                    <a:lnTo>
                      <a:pt x="250" y="163"/>
                    </a:lnTo>
                    <a:lnTo>
                      <a:pt x="251" y="164"/>
                    </a:lnTo>
                    <a:lnTo>
                      <a:pt x="252" y="165"/>
                    </a:lnTo>
                    <a:lnTo>
                      <a:pt x="254" y="167"/>
                    </a:lnTo>
                    <a:lnTo>
                      <a:pt x="255" y="168"/>
                    </a:lnTo>
                    <a:lnTo>
                      <a:pt x="256" y="170"/>
                    </a:lnTo>
                    <a:lnTo>
                      <a:pt x="257" y="171"/>
                    </a:lnTo>
                    <a:lnTo>
                      <a:pt x="258" y="173"/>
                    </a:lnTo>
                    <a:lnTo>
                      <a:pt x="259" y="175"/>
                    </a:lnTo>
                    <a:lnTo>
                      <a:pt x="259" y="176"/>
                    </a:lnTo>
                    <a:lnTo>
                      <a:pt x="260" y="178"/>
                    </a:lnTo>
                    <a:lnTo>
                      <a:pt x="261" y="179"/>
                    </a:lnTo>
                    <a:lnTo>
                      <a:pt x="262" y="180"/>
                    </a:lnTo>
                    <a:lnTo>
                      <a:pt x="263" y="180"/>
                    </a:lnTo>
                    <a:lnTo>
                      <a:pt x="264" y="180"/>
                    </a:lnTo>
                    <a:lnTo>
                      <a:pt x="265" y="179"/>
                    </a:lnTo>
                    <a:lnTo>
                      <a:pt x="266" y="178"/>
                    </a:lnTo>
                    <a:lnTo>
                      <a:pt x="267" y="177"/>
                    </a:lnTo>
                    <a:lnTo>
                      <a:pt x="268" y="176"/>
                    </a:lnTo>
                    <a:lnTo>
                      <a:pt x="269" y="175"/>
                    </a:lnTo>
                    <a:lnTo>
                      <a:pt x="270" y="173"/>
                    </a:lnTo>
                    <a:lnTo>
                      <a:pt x="270" y="171"/>
                    </a:lnTo>
                    <a:lnTo>
                      <a:pt x="271" y="170"/>
                    </a:lnTo>
                    <a:lnTo>
                      <a:pt x="272" y="168"/>
                    </a:lnTo>
                    <a:lnTo>
                      <a:pt x="273" y="167"/>
                    </a:lnTo>
                    <a:lnTo>
                      <a:pt x="273" y="166"/>
                    </a:lnTo>
                    <a:lnTo>
                      <a:pt x="273" y="165"/>
                    </a:lnTo>
                    <a:lnTo>
                      <a:pt x="274" y="165"/>
                    </a:lnTo>
                    <a:lnTo>
                      <a:pt x="274" y="164"/>
                    </a:lnTo>
                    <a:lnTo>
                      <a:pt x="275" y="164"/>
                    </a:lnTo>
                    <a:lnTo>
                      <a:pt x="276" y="164"/>
                    </a:lnTo>
                    <a:lnTo>
                      <a:pt x="275" y="166"/>
                    </a:lnTo>
                    <a:lnTo>
                      <a:pt x="275" y="168"/>
                    </a:lnTo>
                    <a:lnTo>
                      <a:pt x="275" y="169"/>
                    </a:lnTo>
                    <a:lnTo>
                      <a:pt x="275" y="171"/>
                    </a:lnTo>
                    <a:lnTo>
                      <a:pt x="274" y="173"/>
                    </a:lnTo>
                    <a:lnTo>
                      <a:pt x="274" y="175"/>
                    </a:lnTo>
                    <a:lnTo>
                      <a:pt x="273" y="178"/>
                    </a:lnTo>
                    <a:lnTo>
                      <a:pt x="272" y="180"/>
                    </a:lnTo>
                    <a:lnTo>
                      <a:pt x="271" y="182"/>
                    </a:lnTo>
                    <a:lnTo>
                      <a:pt x="270" y="184"/>
                    </a:lnTo>
                    <a:lnTo>
                      <a:pt x="270" y="185"/>
                    </a:lnTo>
                    <a:lnTo>
                      <a:pt x="268" y="187"/>
                    </a:lnTo>
                    <a:lnTo>
                      <a:pt x="267" y="189"/>
                    </a:lnTo>
                    <a:lnTo>
                      <a:pt x="266" y="190"/>
                    </a:lnTo>
                    <a:lnTo>
                      <a:pt x="265" y="191"/>
                    </a:lnTo>
                    <a:lnTo>
                      <a:pt x="263" y="193"/>
                    </a:lnTo>
                    <a:lnTo>
                      <a:pt x="263" y="194"/>
                    </a:lnTo>
                    <a:lnTo>
                      <a:pt x="263" y="196"/>
                    </a:lnTo>
                    <a:lnTo>
                      <a:pt x="263" y="199"/>
                    </a:lnTo>
                    <a:lnTo>
                      <a:pt x="263" y="201"/>
                    </a:lnTo>
                    <a:lnTo>
                      <a:pt x="263" y="203"/>
                    </a:lnTo>
                    <a:lnTo>
                      <a:pt x="263" y="205"/>
                    </a:lnTo>
                    <a:lnTo>
                      <a:pt x="262" y="208"/>
                    </a:lnTo>
                    <a:lnTo>
                      <a:pt x="262" y="210"/>
                    </a:lnTo>
                    <a:lnTo>
                      <a:pt x="262" y="213"/>
                    </a:lnTo>
                    <a:lnTo>
                      <a:pt x="261" y="215"/>
                    </a:lnTo>
                    <a:lnTo>
                      <a:pt x="260" y="217"/>
                    </a:lnTo>
                    <a:lnTo>
                      <a:pt x="260" y="220"/>
                    </a:lnTo>
                    <a:lnTo>
                      <a:pt x="259" y="222"/>
                    </a:lnTo>
                    <a:lnTo>
                      <a:pt x="258" y="224"/>
                    </a:lnTo>
                    <a:lnTo>
                      <a:pt x="257" y="224"/>
                    </a:lnTo>
                    <a:lnTo>
                      <a:pt x="256" y="225"/>
                    </a:lnTo>
                    <a:lnTo>
                      <a:pt x="256" y="226"/>
                    </a:lnTo>
                    <a:lnTo>
                      <a:pt x="255" y="227"/>
                    </a:lnTo>
                    <a:lnTo>
                      <a:pt x="255" y="228"/>
                    </a:lnTo>
                    <a:lnTo>
                      <a:pt x="254" y="228"/>
                    </a:lnTo>
                    <a:lnTo>
                      <a:pt x="254" y="229"/>
                    </a:lnTo>
                    <a:lnTo>
                      <a:pt x="255" y="229"/>
                    </a:lnTo>
                    <a:lnTo>
                      <a:pt x="256" y="228"/>
                    </a:lnTo>
                    <a:lnTo>
                      <a:pt x="257" y="228"/>
                    </a:lnTo>
                    <a:lnTo>
                      <a:pt x="258" y="228"/>
                    </a:lnTo>
                    <a:lnTo>
                      <a:pt x="259" y="229"/>
                    </a:lnTo>
                    <a:lnTo>
                      <a:pt x="260" y="230"/>
                    </a:lnTo>
                    <a:lnTo>
                      <a:pt x="261" y="231"/>
                    </a:lnTo>
                    <a:lnTo>
                      <a:pt x="262" y="232"/>
                    </a:lnTo>
                    <a:lnTo>
                      <a:pt x="262" y="234"/>
                    </a:lnTo>
                    <a:lnTo>
                      <a:pt x="263" y="236"/>
                    </a:lnTo>
                    <a:lnTo>
                      <a:pt x="264" y="237"/>
                    </a:lnTo>
                    <a:lnTo>
                      <a:pt x="265" y="239"/>
                    </a:lnTo>
                    <a:lnTo>
                      <a:pt x="265" y="241"/>
                    </a:lnTo>
                    <a:lnTo>
                      <a:pt x="265" y="242"/>
                    </a:lnTo>
                    <a:lnTo>
                      <a:pt x="266" y="243"/>
                    </a:lnTo>
                    <a:lnTo>
                      <a:pt x="266" y="244"/>
                    </a:lnTo>
                    <a:lnTo>
                      <a:pt x="266" y="245"/>
                    </a:lnTo>
                    <a:lnTo>
                      <a:pt x="268" y="247"/>
                    </a:lnTo>
                    <a:lnTo>
                      <a:pt x="270" y="249"/>
                    </a:lnTo>
                    <a:lnTo>
                      <a:pt x="272" y="250"/>
                    </a:lnTo>
                    <a:lnTo>
                      <a:pt x="274" y="252"/>
                    </a:lnTo>
                    <a:lnTo>
                      <a:pt x="275" y="254"/>
                    </a:lnTo>
                    <a:lnTo>
                      <a:pt x="277" y="255"/>
                    </a:lnTo>
                    <a:lnTo>
                      <a:pt x="280" y="259"/>
                    </a:lnTo>
                    <a:lnTo>
                      <a:pt x="282" y="260"/>
                    </a:lnTo>
                    <a:lnTo>
                      <a:pt x="283" y="262"/>
                    </a:lnTo>
                    <a:lnTo>
                      <a:pt x="285" y="264"/>
                    </a:lnTo>
                    <a:lnTo>
                      <a:pt x="286" y="266"/>
                    </a:lnTo>
                    <a:lnTo>
                      <a:pt x="288" y="268"/>
                    </a:lnTo>
                    <a:lnTo>
                      <a:pt x="289" y="270"/>
                    </a:lnTo>
                    <a:lnTo>
                      <a:pt x="290" y="272"/>
                    </a:lnTo>
                    <a:lnTo>
                      <a:pt x="290" y="273"/>
                    </a:lnTo>
                    <a:lnTo>
                      <a:pt x="291" y="274"/>
                    </a:lnTo>
                    <a:lnTo>
                      <a:pt x="292" y="276"/>
                    </a:lnTo>
                    <a:lnTo>
                      <a:pt x="292" y="277"/>
                    </a:lnTo>
                    <a:lnTo>
                      <a:pt x="293" y="279"/>
                    </a:lnTo>
                    <a:lnTo>
                      <a:pt x="293" y="281"/>
                    </a:lnTo>
                    <a:lnTo>
                      <a:pt x="294" y="283"/>
                    </a:lnTo>
                    <a:lnTo>
                      <a:pt x="294" y="284"/>
                    </a:lnTo>
                    <a:lnTo>
                      <a:pt x="294" y="287"/>
                    </a:lnTo>
                    <a:lnTo>
                      <a:pt x="295" y="289"/>
                    </a:lnTo>
                    <a:lnTo>
                      <a:pt x="295" y="291"/>
                    </a:lnTo>
                    <a:lnTo>
                      <a:pt x="295" y="293"/>
                    </a:lnTo>
                    <a:lnTo>
                      <a:pt x="295" y="295"/>
                    </a:lnTo>
                    <a:lnTo>
                      <a:pt x="295" y="297"/>
                    </a:lnTo>
                    <a:lnTo>
                      <a:pt x="295" y="299"/>
                    </a:lnTo>
                    <a:lnTo>
                      <a:pt x="294" y="301"/>
                    </a:lnTo>
                    <a:lnTo>
                      <a:pt x="294" y="302"/>
                    </a:lnTo>
                    <a:lnTo>
                      <a:pt x="293" y="304"/>
                    </a:lnTo>
                    <a:lnTo>
                      <a:pt x="292" y="305"/>
                    </a:lnTo>
                    <a:lnTo>
                      <a:pt x="291" y="307"/>
                    </a:lnTo>
                    <a:lnTo>
                      <a:pt x="290" y="308"/>
                    </a:lnTo>
                    <a:lnTo>
                      <a:pt x="288" y="309"/>
                    </a:lnTo>
                    <a:lnTo>
                      <a:pt x="287" y="309"/>
                    </a:lnTo>
                    <a:lnTo>
                      <a:pt x="286" y="310"/>
                    </a:lnTo>
                    <a:lnTo>
                      <a:pt x="284" y="310"/>
                    </a:lnTo>
                    <a:lnTo>
                      <a:pt x="283" y="311"/>
                    </a:lnTo>
                    <a:lnTo>
                      <a:pt x="281" y="311"/>
                    </a:lnTo>
                    <a:lnTo>
                      <a:pt x="280" y="311"/>
                    </a:lnTo>
                    <a:lnTo>
                      <a:pt x="278" y="311"/>
                    </a:lnTo>
                    <a:lnTo>
                      <a:pt x="277" y="311"/>
                    </a:lnTo>
                    <a:lnTo>
                      <a:pt x="275" y="310"/>
                    </a:lnTo>
                    <a:lnTo>
                      <a:pt x="274" y="310"/>
                    </a:lnTo>
                    <a:lnTo>
                      <a:pt x="272" y="309"/>
                    </a:lnTo>
                    <a:lnTo>
                      <a:pt x="271" y="309"/>
                    </a:lnTo>
                    <a:lnTo>
                      <a:pt x="269" y="308"/>
                    </a:lnTo>
                    <a:lnTo>
                      <a:pt x="268" y="307"/>
                    </a:lnTo>
                    <a:lnTo>
                      <a:pt x="266" y="306"/>
                    </a:lnTo>
                    <a:lnTo>
                      <a:pt x="265" y="306"/>
                    </a:lnTo>
                    <a:lnTo>
                      <a:pt x="264" y="305"/>
                    </a:lnTo>
                    <a:lnTo>
                      <a:pt x="262" y="304"/>
                    </a:lnTo>
                    <a:lnTo>
                      <a:pt x="261" y="303"/>
                    </a:lnTo>
                    <a:lnTo>
                      <a:pt x="260" y="301"/>
                    </a:lnTo>
                    <a:lnTo>
                      <a:pt x="259" y="300"/>
                    </a:lnTo>
                    <a:lnTo>
                      <a:pt x="258" y="299"/>
                    </a:lnTo>
                    <a:lnTo>
                      <a:pt x="256" y="298"/>
                    </a:lnTo>
                    <a:lnTo>
                      <a:pt x="255" y="297"/>
                    </a:lnTo>
                    <a:lnTo>
                      <a:pt x="254" y="296"/>
                    </a:lnTo>
                    <a:lnTo>
                      <a:pt x="254" y="294"/>
                    </a:lnTo>
                    <a:lnTo>
                      <a:pt x="253" y="293"/>
                    </a:lnTo>
                    <a:lnTo>
                      <a:pt x="252" y="292"/>
                    </a:lnTo>
                    <a:lnTo>
                      <a:pt x="251" y="291"/>
                    </a:lnTo>
                    <a:lnTo>
                      <a:pt x="251" y="293"/>
                    </a:lnTo>
                    <a:lnTo>
                      <a:pt x="251" y="295"/>
                    </a:lnTo>
                    <a:lnTo>
                      <a:pt x="251" y="297"/>
                    </a:lnTo>
                    <a:lnTo>
                      <a:pt x="252" y="299"/>
                    </a:lnTo>
                    <a:lnTo>
                      <a:pt x="252" y="302"/>
                    </a:lnTo>
                    <a:lnTo>
                      <a:pt x="252" y="304"/>
                    </a:lnTo>
                    <a:lnTo>
                      <a:pt x="252" y="306"/>
                    </a:lnTo>
                    <a:lnTo>
                      <a:pt x="251" y="309"/>
                    </a:lnTo>
                    <a:lnTo>
                      <a:pt x="251" y="311"/>
                    </a:lnTo>
                    <a:lnTo>
                      <a:pt x="251" y="312"/>
                    </a:lnTo>
                    <a:lnTo>
                      <a:pt x="250" y="313"/>
                    </a:lnTo>
                    <a:lnTo>
                      <a:pt x="250" y="314"/>
                    </a:lnTo>
                    <a:lnTo>
                      <a:pt x="249" y="315"/>
                    </a:lnTo>
                    <a:lnTo>
                      <a:pt x="249" y="316"/>
                    </a:lnTo>
                    <a:lnTo>
                      <a:pt x="248" y="317"/>
                    </a:lnTo>
                    <a:lnTo>
                      <a:pt x="247" y="318"/>
                    </a:lnTo>
                    <a:lnTo>
                      <a:pt x="246" y="319"/>
                    </a:lnTo>
                    <a:lnTo>
                      <a:pt x="245" y="319"/>
                    </a:lnTo>
                    <a:lnTo>
                      <a:pt x="244" y="320"/>
                    </a:lnTo>
                    <a:lnTo>
                      <a:pt x="243" y="320"/>
                    </a:lnTo>
                    <a:lnTo>
                      <a:pt x="242" y="321"/>
                    </a:lnTo>
                    <a:lnTo>
                      <a:pt x="241" y="321"/>
                    </a:lnTo>
                    <a:close/>
                    <a:moveTo>
                      <a:pt x="249" y="284"/>
                    </a:moveTo>
                    <a:lnTo>
                      <a:pt x="250" y="284"/>
                    </a:lnTo>
                    <a:lnTo>
                      <a:pt x="250" y="283"/>
                    </a:lnTo>
                    <a:lnTo>
                      <a:pt x="251" y="282"/>
                    </a:lnTo>
                    <a:lnTo>
                      <a:pt x="251" y="281"/>
                    </a:lnTo>
                    <a:lnTo>
                      <a:pt x="251" y="280"/>
                    </a:lnTo>
                    <a:lnTo>
                      <a:pt x="251" y="279"/>
                    </a:lnTo>
                    <a:lnTo>
                      <a:pt x="250" y="279"/>
                    </a:lnTo>
                    <a:lnTo>
                      <a:pt x="250" y="278"/>
                    </a:lnTo>
                    <a:lnTo>
                      <a:pt x="249" y="276"/>
                    </a:lnTo>
                    <a:lnTo>
                      <a:pt x="248" y="275"/>
                    </a:lnTo>
                    <a:lnTo>
                      <a:pt x="247" y="274"/>
                    </a:lnTo>
                    <a:lnTo>
                      <a:pt x="246" y="273"/>
                    </a:lnTo>
                    <a:lnTo>
                      <a:pt x="246" y="274"/>
                    </a:lnTo>
                    <a:lnTo>
                      <a:pt x="246" y="275"/>
                    </a:lnTo>
                    <a:lnTo>
                      <a:pt x="246" y="276"/>
                    </a:lnTo>
                    <a:lnTo>
                      <a:pt x="246" y="277"/>
                    </a:lnTo>
                    <a:lnTo>
                      <a:pt x="246" y="278"/>
                    </a:lnTo>
                    <a:lnTo>
                      <a:pt x="247" y="280"/>
                    </a:lnTo>
                    <a:lnTo>
                      <a:pt x="248" y="281"/>
                    </a:lnTo>
                    <a:lnTo>
                      <a:pt x="248" y="282"/>
                    </a:lnTo>
                    <a:lnTo>
                      <a:pt x="249" y="283"/>
                    </a:lnTo>
                    <a:lnTo>
                      <a:pt x="249" y="284"/>
                    </a:lnTo>
                    <a:close/>
                    <a:moveTo>
                      <a:pt x="200" y="266"/>
                    </a:moveTo>
                    <a:lnTo>
                      <a:pt x="202" y="266"/>
                    </a:lnTo>
                    <a:lnTo>
                      <a:pt x="202" y="265"/>
                    </a:lnTo>
                    <a:lnTo>
                      <a:pt x="202" y="264"/>
                    </a:lnTo>
                    <a:lnTo>
                      <a:pt x="202" y="263"/>
                    </a:lnTo>
                    <a:lnTo>
                      <a:pt x="202" y="262"/>
                    </a:lnTo>
                    <a:lnTo>
                      <a:pt x="202" y="261"/>
                    </a:lnTo>
                    <a:lnTo>
                      <a:pt x="202" y="260"/>
                    </a:lnTo>
                    <a:lnTo>
                      <a:pt x="203" y="259"/>
                    </a:lnTo>
                    <a:lnTo>
                      <a:pt x="202" y="259"/>
                    </a:lnTo>
                    <a:lnTo>
                      <a:pt x="201" y="260"/>
                    </a:lnTo>
                    <a:lnTo>
                      <a:pt x="200" y="260"/>
                    </a:lnTo>
                    <a:lnTo>
                      <a:pt x="199" y="260"/>
                    </a:lnTo>
                    <a:lnTo>
                      <a:pt x="198" y="260"/>
                    </a:lnTo>
                    <a:lnTo>
                      <a:pt x="195" y="260"/>
                    </a:lnTo>
                    <a:lnTo>
                      <a:pt x="195" y="261"/>
                    </a:lnTo>
                    <a:lnTo>
                      <a:pt x="195" y="262"/>
                    </a:lnTo>
                    <a:lnTo>
                      <a:pt x="196" y="263"/>
                    </a:lnTo>
                    <a:lnTo>
                      <a:pt x="196" y="264"/>
                    </a:lnTo>
                    <a:lnTo>
                      <a:pt x="197" y="265"/>
                    </a:lnTo>
                    <a:lnTo>
                      <a:pt x="198" y="265"/>
                    </a:lnTo>
                    <a:lnTo>
                      <a:pt x="198" y="266"/>
                    </a:lnTo>
                    <a:lnTo>
                      <a:pt x="199" y="266"/>
                    </a:lnTo>
                    <a:lnTo>
                      <a:pt x="200" y="266"/>
                    </a:lnTo>
                    <a:close/>
                    <a:moveTo>
                      <a:pt x="229" y="255"/>
                    </a:moveTo>
                    <a:lnTo>
                      <a:pt x="229" y="256"/>
                    </a:lnTo>
                    <a:lnTo>
                      <a:pt x="229" y="255"/>
                    </a:lnTo>
                    <a:lnTo>
                      <a:pt x="230" y="253"/>
                    </a:lnTo>
                    <a:lnTo>
                      <a:pt x="230" y="252"/>
                    </a:lnTo>
                    <a:lnTo>
                      <a:pt x="230" y="251"/>
                    </a:lnTo>
                    <a:lnTo>
                      <a:pt x="229" y="252"/>
                    </a:lnTo>
                    <a:lnTo>
                      <a:pt x="227" y="253"/>
                    </a:lnTo>
                    <a:lnTo>
                      <a:pt x="228" y="253"/>
                    </a:lnTo>
                    <a:lnTo>
                      <a:pt x="228" y="254"/>
                    </a:lnTo>
                    <a:lnTo>
                      <a:pt x="228" y="255"/>
                    </a:lnTo>
                    <a:lnTo>
                      <a:pt x="229" y="255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22" name="Freeform 127"/>
              <p:cNvSpPr>
                <a:spLocks/>
              </p:cNvSpPr>
              <p:nvPr/>
            </p:nvSpPr>
            <p:spPr bwMode="auto">
              <a:xfrm>
                <a:off x="4674" y="1128"/>
                <a:ext cx="102" cy="90"/>
              </a:xfrm>
              <a:custGeom>
                <a:avLst/>
                <a:gdLst>
                  <a:gd name="T0" fmla="*/ 2147483646 w 17"/>
                  <a:gd name="T1" fmla="*/ 2147483646 h 15"/>
                  <a:gd name="T2" fmla="*/ 2147483646 w 17"/>
                  <a:gd name="T3" fmla="*/ 2147483646 h 15"/>
                  <a:gd name="T4" fmla="*/ 2147483646 w 17"/>
                  <a:gd name="T5" fmla="*/ 2147483646 h 15"/>
                  <a:gd name="T6" fmla="*/ 2147483646 w 17"/>
                  <a:gd name="T7" fmla="*/ 2147483646 h 15"/>
                  <a:gd name="T8" fmla="*/ 2147483646 w 17"/>
                  <a:gd name="T9" fmla="*/ 2147483646 h 15"/>
                  <a:gd name="T10" fmla="*/ 2147483646 w 17"/>
                  <a:gd name="T11" fmla="*/ 2147483646 h 15"/>
                  <a:gd name="T12" fmla="*/ 2147483646 w 17"/>
                  <a:gd name="T13" fmla="*/ 2147483646 h 15"/>
                  <a:gd name="T14" fmla="*/ 2147483646 w 17"/>
                  <a:gd name="T15" fmla="*/ 2147483646 h 15"/>
                  <a:gd name="T16" fmla="*/ 2147483646 w 17"/>
                  <a:gd name="T17" fmla="*/ 2147483646 h 15"/>
                  <a:gd name="T18" fmla="*/ 2147483646 w 17"/>
                  <a:gd name="T19" fmla="*/ 2147483646 h 15"/>
                  <a:gd name="T20" fmla="*/ 2147483646 w 17"/>
                  <a:gd name="T21" fmla="*/ 2147483646 h 15"/>
                  <a:gd name="T22" fmla="*/ 2147483646 w 17"/>
                  <a:gd name="T23" fmla="*/ 2147483646 h 15"/>
                  <a:gd name="T24" fmla="*/ 2147483646 w 17"/>
                  <a:gd name="T25" fmla="*/ 2147483646 h 15"/>
                  <a:gd name="T26" fmla="*/ 2147483646 w 17"/>
                  <a:gd name="T27" fmla="*/ 2147483646 h 15"/>
                  <a:gd name="T28" fmla="*/ 2147483646 w 17"/>
                  <a:gd name="T29" fmla="*/ 0 h 15"/>
                  <a:gd name="T30" fmla="*/ 2147483646 w 17"/>
                  <a:gd name="T31" fmla="*/ 0 h 15"/>
                  <a:gd name="T32" fmla="*/ 2147483646 w 17"/>
                  <a:gd name="T33" fmla="*/ 0 h 15"/>
                  <a:gd name="T34" fmla="*/ 2147483646 w 17"/>
                  <a:gd name="T35" fmla="*/ 2147483646 h 15"/>
                  <a:gd name="T36" fmla="*/ 2147483646 w 17"/>
                  <a:gd name="T37" fmla="*/ 2147483646 h 15"/>
                  <a:gd name="T38" fmla="*/ 0 w 17"/>
                  <a:gd name="T39" fmla="*/ 2147483646 h 15"/>
                  <a:gd name="T40" fmla="*/ 2147483646 w 17"/>
                  <a:gd name="T41" fmla="*/ 2147483646 h 15"/>
                  <a:gd name="T42" fmla="*/ 2147483646 w 17"/>
                  <a:gd name="T43" fmla="*/ 2147483646 h 15"/>
                  <a:gd name="T44" fmla="*/ 2147483646 w 17"/>
                  <a:gd name="T45" fmla="*/ 2147483646 h 15"/>
                  <a:gd name="T46" fmla="*/ 2147483646 w 17"/>
                  <a:gd name="T47" fmla="*/ 2147483646 h 15"/>
                  <a:gd name="T48" fmla="*/ 2147483646 w 17"/>
                  <a:gd name="T49" fmla="*/ 2147483646 h 15"/>
                  <a:gd name="T50" fmla="*/ 2147483646 w 17"/>
                  <a:gd name="T51" fmla="*/ 2147483646 h 15"/>
                  <a:gd name="T52" fmla="*/ 2147483646 w 17"/>
                  <a:gd name="T53" fmla="*/ 2147483646 h 15"/>
                  <a:gd name="T54" fmla="*/ 2147483646 w 17"/>
                  <a:gd name="T55" fmla="*/ 2147483646 h 15"/>
                  <a:gd name="T56" fmla="*/ 2147483646 w 17"/>
                  <a:gd name="T57" fmla="*/ 2147483646 h 15"/>
                  <a:gd name="T58" fmla="*/ 2147483646 w 17"/>
                  <a:gd name="T59" fmla="*/ 2147483646 h 15"/>
                  <a:gd name="T60" fmla="*/ 2147483646 w 17"/>
                  <a:gd name="T61" fmla="*/ 2147483646 h 15"/>
                  <a:gd name="T62" fmla="*/ 2147483646 w 17"/>
                  <a:gd name="T63" fmla="*/ 2147483646 h 15"/>
                  <a:gd name="T64" fmla="*/ 2147483646 w 17"/>
                  <a:gd name="T65" fmla="*/ 2147483646 h 15"/>
                  <a:gd name="T66" fmla="*/ 2147483646 w 17"/>
                  <a:gd name="T67" fmla="*/ 2147483646 h 15"/>
                  <a:gd name="T68" fmla="*/ 2147483646 w 17"/>
                  <a:gd name="T69" fmla="*/ 2147483646 h 15"/>
                  <a:gd name="T70" fmla="*/ 2147483646 w 17"/>
                  <a:gd name="T71" fmla="*/ 2147483646 h 15"/>
                  <a:gd name="T72" fmla="*/ 2147483646 w 17"/>
                  <a:gd name="T73" fmla="*/ 2147483646 h 15"/>
                  <a:gd name="T74" fmla="*/ 2147483646 w 17"/>
                  <a:gd name="T75" fmla="*/ 2147483646 h 15"/>
                  <a:gd name="T76" fmla="*/ 2147483646 w 17"/>
                  <a:gd name="T77" fmla="*/ 2147483646 h 15"/>
                  <a:gd name="T78" fmla="*/ 2147483646 w 17"/>
                  <a:gd name="T79" fmla="*/ 2147483646 h 15"/>
                  <a:gd name="T80" fmla="*/ 2147483646 w 17"/>
                  <a:gd name="T81" fmla="*/ 2147483646 h 15"/>
                  <a:gd name="T82" fmla="*/ 2147483646 w 17"/>
                  <a:gd name="T83" fmla="*/ 2147483646 h 15"/>
                  <a:gd name="T84" fmla="*/ 2147483646 w 17"/>
                  <a:gd name="T85" fmla="*/ 2147483646 h 15"/>
                  <a:gd name="T86" fmla="*/ 2147483646 w 17"/>
                  <a:gd name="T87" fmla="*/ 2147483646 h 15"/>
                  <a:gd name="T88" fmla="*/ 2147483646 w 17"/>
                  <a:gd name="T89" fmla="*/ 2147483646 h 15"/>
                  <a:gd name="T90" fmla="*/ 2147483646 w 17"/>
                  <a:gd name="T91" fmla="*/ 2147483646 h 15"/>
                  <a:gd name="T92" fmla="*/ 2147483646 w 17"/>
                  <a:gd name="T93" fmla="*/ 2147483646 h 15"/>
                  <a:gd name="T94" fmla="*/ 2147483646 w 17"/>
                  <a:gd name="T95" fmla="*/ 2147483646 h 15"/>
                  <a:gd name="T96" fmla="*/ 2147483646 w 17"/>
                  <a:gd name="T97" fmla="*/ 2147483646 h 15"/>
                  <a:gd name="T98" fmla="*/ 2147483646 w 17"/>
                  <a:gd name="T99" fmla="*/ 2147483646 h 15"/>
                  <a:gd name="T100" fmla="*/ 2147483646 w 17"/>
                  <a:gd name="T101" fmla="*/ 2147483646 h 15"/>
                  <a:gd name="T102" fmla="*/ 2147483646 w 17"/>
                  <a:gd name="T103" fmla="*/ 2147483646 h 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"/>
                  <a:gd name="T157" fmla="*/ 0 h 15"/>
                  <a:gd name="T158" fmla="*/ 17 w 17"/>
                  <a:gd name="T159" fmla="*/ 15 h 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" h="15">
                    <a:moveTo>
                      <a:pt x="6" y="15"/>
                    </a:moveTo>
                    <a:lnTo>
                      <a:pt x="7" y="15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23" name="Freeform 128"/>
              <p:cNvSpPr>
                <a:spLocks/>
              </p:cNvSpPr>
              <p:nvPr/>
            </p:nvSpPr>
            <p:spPr bwMode="auto">
              <a:xfrm>
                <a:off x="4338" y="2376"/>
                <a:ext cx="876" cy="564"/>
              </a:xfrm>
              <a:custGeom>
                <a:avLst/>
                <a:gdLst>
                  <a:gd name="T0" fmla="*/ 2147483646 w 146"/>
                  <a:gd name="T1" fmla="*/ 2147483646 h 94"/>
                  <a:gd name="T2" fmla="*/ 2147483646 w 146"/>
                  <a:gd name="T3" fmla="*/ 2147483646 h 94"/>
                  <a:gd name="T4" fmla="*/ 2147483646 w 146"/>
                  <a:gd name="T5" fmla="*/ 2147483646 h 94"/>
                  <a:gd name="T6" fmla="*/ 2147483646 w 146"/>
                  <a:gd name="T7" fmla="*/ 2147483646 h 94"/>
                  <a:gd name="T8" fmla="*/ 2147483646 w 146"/>
                  <a:gd name="T9" fmla="*/ 2147483646 h 94"/>
                  <a:gd name="T10" fmla="*/ 2147483646 w 146"/>
                  <a:gd name="T11" fmla="*/ 2147483646 h 94"/>
                  <a:gd name="T12" fmla="*/ 2147483646 w 146"/>
                  <a:gd name="T13" fmla="*/ 2147483646 h 94"/>
                  <a:gd name="T14" fmla="*/ 2147483646 w 146"/>
                  <a:gd name="T15" fmla="*/ 2147483646 h 94"/>
                  <a:gd name="T16" fmla="*/ 2147483646 w 146"/>
                  <a:gd name="T17" fmla="*/ 2147483646 h 94"/>
                  <a:gd name="T18" fmla="*/ 2147483646 w 146"/>
                  <a:gd name="T19" fmla="*/ 2147483646 h 94"/>
                  <a:gd name="T20" fmla="*/ 2147483646 w 146"/>
                  <a:gd name="T21" fmla="*/ 2147483646 h 94"/>
                  <a:gd name="T22" fmla="*/ 2147483646 w 146"/>
                  <a:gd name="T23" fmla="*/ 2147483646 h 94"/>
                  <a:gd name="T24" fmla="*/ 2147483646 w 146"/>
                  <a:gd name="T25" fmla="*/ 2147483646 h 94"/>
                  <a:gd name="T26" fmla="*/ 2147483646 w 146"/>
                  <a:gd name="T27" fmla="*/ 2147483646 h 94"/>
                  <a:gd name="T28" fmla="*/ 2147483646 w 146"/>
                  <a:gd name="T29" fmla="*/ 2147483646 h 94"/>
                  <a:gd name="T30" fmla="*/ 2147483646 w 146"/>
                  <a:gd name="T31" fmla="*/ 2147483646 h 94"/>
                  <a:gd name="T32" fmla="*/ 2147483646 w 146"/>
                  <a:gd name="T33" fmla="*/ 2147483646 h 94"/>
                  <a:gd name="T34" fmla="*/ 2147483646 w 146"/>
                  <a:gd name="T35" fmla="*/ 2147483646 h 94"/>
                  <a:gd name="T36" fmla="*/ 2147483646 w 146"/>
                  <a:gd name="T37" fmla="*/ 2147483646 h 94"/>
                  <a:gd name="T38" fmla="*/ 2147483646 w 146"/>
                  <a:gd name="T39" fmla="*/ 2147483646 h 94"/>
                  <a:gd name="T40" fmla="*/ 2147483646 w 146"/>
                  <a:gd name="T41" fmla="*/ 2147483646 h 94"/>
                  <a:gd name="T42" fmla="*/ 2147483646 w 146"/>
                  <a:gd name="T43" fmla="*/ 2147483646 h 94"/>
                  <a:gd name="T44" fmla="*/ 2147483646 w 146"/>
                  <a:gd name="T45" fmla="*/ 2147483646 h 94"/>
                  <a:gd name="T46" fmla="*/ 2147483646 w 146"/>
                  <a:gd name="T47" fmla="*/ 2147483646 h 94"/>
                  <a:gd name="T48" fmla="*/ 2147483646 w 146"/>
                  <a:gd name="T49" fmla="*/ 2147483646 h 94"/>
                  <a:gd name="T50" fmla="*/ 2147483646 w 146"/>
                  <a:gd name="T51" fmla="*/ 2147483646 h 94"/>
                  <a:gd name="T52" fmla="*/ 2147483646 w 146"/>
                  <a:gd name="T53" fmla="*/ 2147483646 h 94"/>
                  <a:gd name="T54" fmla="*/ 2147483646 w 146"/>
                  <a:gd name="T55" fmla="*/ 2147483646 h 94"/>
                  <a:gd name="T56" fmla="*/ 2147483646 w 146"/>
                  <a:gd name="T57" fmla="*/ 2147483646 h 94"/>
                  <a:gd name="T58" fmla="*/ 2147483646 w 146"/>
                  <a:gd name="T59" fmla="*/ 2147483646 h 94"/>
                  <a:gd name="T60" fmla="*/ 2147483646 w 146"/>
                  <a:gd name="T61" fmla="*/ 2147483646 h 94"/>
                  <a:gd name="T62" fmla="*/ 2147483646 w 146"/>
                  <a:gd name="T63" fmla="*/ 2147483646 h 94"/>
                  <a:gd name="T64" fmla="*/ 2147483646 w 146"/>
                  <a:gd name="T65" fmla="*/ 2147483646 h 94"/>
                  <a:gd name="T66" fmla="*/ 2147483646 w 146"/>
                  <a:gd name="T67" fmla="*/ 2147483646 h 94"/>
                  <a:gd name="T68" fmla="*/ 2147483646 w 146"/>
                  <a:gd name="T69" fmla="*/ 2147483646 h 94"/>
                  <a:gd name="T70" fmla="*/ 2147483646 w 146"/>
                  <a:gd name="T71" fmla="*/ 2147483646 h 94"/>
                  <a:gd name="T72" fmla="*/ 2147483646 w 146"/>
                  <a:gd name="T73" fmla="*/ 2147483646 h 94"/>
                  <a:gd name="T74" fmla="*/ 2147483646 w 146"/>
                  <a:gd name="T75" fmla="*/ 2147483646 h 94"/>
                  <a:gd name="T76" fmla="*/ 2147483646 w 146"/>
                  <a:gd name="T77" fmla="*/ 2147483646 h 94"/>
                  <a:gd name="T78" fmla="*/ 2147483646 w 146"/>
                  <a:gd name="T79" fmla="*/ 2147483646 h 94"/>
                  <a:gd name="T80" fmla="*/ 2147483646 w 146"/>
                  <a:gd name="T81" fmla="*/ 2147483646 h 94"/>
                  <a:gd name="T82" fmla="*/ 2147483646 w 146"/>
                  <a:gd name="T83" fmla="*/ 2147483646 h 94"/>
                  <a:gd name="T84" fmla="*/ 2147483646 w 146"/>
                  <a:gd name="T85" fmla="*/ 2147483646 h 94"/>
                  <a:gd name="T86" fmla="*/ 2147483646 w 146"/>
                  <a:gd name="T87" fmla="*/ 2147483646 h 94"/>
                  <a:gd name="T88" fmla="*/ 2147483646 w 146"/>
                  <a:gd name="T89" fmla="*/ 2147483646 h 94"/>
                  <a:gd name="T90" fmla="*/ 2147483646 w 146"/>
                  <a:gd name="T91" fmla="*/ 2147483646 h 94"/>
                  <a:gd name="T92" fmla="*/ 2147483646 w 146"/>
                  <a:gd name="T93" fmla="*/ 2147483646 h 94"/>
                  <a:gd name="T94" fmla="*/ 2147483646 w 146"/>
                  <a:gd name="T95" fmla="*/ 2147483646 h 94"/>
                  <a:gd name="T96" fmla="*/ 2147483646 w 146"/>
                  <a:gd name="T97" fmla="*/ 2147483646 h 94"/>
                  <a:gd name="T98" fmla="*/ 2147483646 w 146"/>
                  <a:gd name="T99" fmla="*/ 2147483646 h 94"/>
                  <a:gd name="T100" fmla="*/ 2147483646 w 146"/>
                  <a:gd name="T101" fmla="*/ 2147483646 h 94"/>
                  <a:gd name="T102" fmla="*/ 2147483646 w 146"/>
                  <a:gd name="T103" fmla="*/ 2147483646 h 94"/>
                  <a:gd name="T104" fmla="*/ 2147483646 w 146"/>
                  <a:gd name="T105" fmla="*/ 2147483646 h 94"/>
                  <a:gd name="T106" fmla="*/ 2147483646 w 146"/>
                  <a:gd name="T107" fmla="*/ 2147483646 h 94"/>
                  <a:gd name="T108" fmla="*/ 2147483646 w 146"/>
                  <a:gd name="T109" fmla="*/ 2147483646 h 94"/>
                  <a:gd name="T110" fmla="*/ 2147483646 w 146"/>
                  <a:gd name="T111" fmla="*/ 2147483646 h 9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6"/>
                  <a:gd name="T169" fmla="*/ 0 h 94"/>
                  <a:gd name="T170" fmla="*/ 146 w 146"/>
                  <a:gd name="T171" fmla="*/ 94 h 9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6" h="94">
                    <a:moveTo>
                      <a:pt x="146" y="94"/>
                    </a:moveTo>
                    <a:lnTo>
                      <a:pt x="146" y="94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9" y="92"/>
                    </a:lnTo>
                    <a:lnTo>
                      <a:pt x="137" y="92"/>
                    </a:lnTo>
                    <a:lnTo>
                      <a:pt x="135" y="91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30" y="88"/>
                    </a:lnTo>
                    <a:lnTo>
                      <a:pt x="128" y="86"/>
                    </a:lnTo>
                    <a:lnTo>
                      <a:pt x="127" y="85"/>
                    </a:lnTo>
                    <a:lnTo>
                      <a:pt x="125" y="83"/>
                    </a:lnTo>
                    <a:lnTo>
                      <a:pt x="124" y="82"/>
                    </a:lnTo>
                    <a:lnTo>
                      <a:pt x="123" y="80"/>
                    </a:lnTo>
                    <a:lnTo>
                      <a:pt x="122" y="78"/>
                    </a:lnTo>
                    <a:lnTo>
                      <a:pt x="120" y="76"/>
                    </a:lnTo>
                    <a:lnTo>
                      <a:pt x="120" y="74"/>
                    </a:lnTo>
                    <a:lnTo>
                      <a:pt x="120" y="75"/>
                    </a:lnTo>
                    <a:lnTo>
                      <a:pt x="120" y="74"/>
                    </a:lnTo>
                    <a:lnTo>
                      <a:pt x="120" y="73"/>
                    </a:lnTo>
                    <a:lnTo>
                      <a:pt x="120" y="72"/>
                    </a:lnTo>
                    <a:lnTo>
                      <a:pt x="121" y="72"/>
                    </a:lnTo>
                    <a:lnTo>
                      <a:pt x="122" y="72"/>
                    </a:lnTo>
                    <a:lnTo>
                      <a:pt x="122" y="70"/>
                    </a:lnTo>
                    <a:lnTo>
                      <a:pt x="122" y="68"/>
                    </a:lnTo>
                    <a:lnTo>
                      <a:pt x="122" y="67"/>
                    </a:lnTo>
                    <a:lnTo>
                      <a:pt x="121" y="65"/>
                    </a:lnTo>
                    <a:lnTo>
                      <a:pt x="121" y="64"/>
                    </a:lnTo>
                    <a:lnTo>
                      <a:pt x="121" y="62"/>
                    </a:lnTo>
                    <a:lnTo>
                      <a:pt x="121" y="60"/>
                    </a:lnTo>
                    <a:lnTo>
                      <a:pt x="121" y="58"/>
                    </a:lnTo>
                    <a:lnTo>
                      <a:pt x="120" y="57"/>
                    </a:lnTo>
                    <a:lnTo>
                      <a:pt x="119" y="56"/>
                    </a:lnTo>
                    <a:lnTo>
                      <a:pt x="118" y="55"/>
                    </a:lnTo>
                    <a:lnTo>
                      <a:pt x="118" y="54"/>
                    </a:lnTo>
                    <a:lnTo>
                      <a:pt x="117" y="54"/>
                    </a:lnTo>
                    <a:lnTo>
                      <a:pt x="117" y="53"/>
                    </a:lnTo>
                    <a:lnTo>
                      <a:pt x="117" y="52"/>
                    </a:lnTo>
                    <a:lnTo>
                      <a:pt x="116" y="51"/>
                    </a:lnTo>
                    <a:lnTo>
                      <a:pt x="115" y="50"/>
                    </a:lnTo>
                    <a:lnTo>
                      <a:pt x="114" y="50"/>
                    </a:lnTo>
                    <a:lnTo>
                      <a:pt x="113" y="50"/>
                    </a:lnTo>
                    <a:lnTo>
                      <a:pt x="112" y="50"/>
                    </a:lnTo>
                    <a:lnTo>
                      <a:pt x="111" y="50"/>
                    </a:lnTo>
                    <a:lnTo>
                      <a:pt x="110" y="50"/>
                    </a:lnTo>
                    <a:lnTo>
                      <a:pt x="109" y="51"/>
                    </a:lnTo>
                    <a:lnTo>
                      <a:pt x="108" y="51"/>
                    </a:lnTo>
                    <a:lnTo>
                      <a:pt x="107" y="51"/>
                    </a:lnTo>
                    <a:lnTo>
                      <a:pt x="105" y="51"/>
                    </a:lnTo>
                    <a:lnTo>
                      <a:pt x="104" y="51"/>
                    </a:lnTo>
                    <a:lnTo>
                      <a:pt x="103" y="51"/>
                    </a:lnTo>
                    <a:lnTo>
                      <a:pt x="102" y="51"/>
                    </a:lnTo>
                    <a:lnTo>
                      <a:pt x="101" y="51"/>
                    </a:lnTo>
                    <a:lnTo>
                      <a:pt x="100" y="51"/>
                    </a:lnTo>
                    <a:lnTo>
                      <a:pt x="99" y="51"/>
                    </a:lnTo>
                    <a:lnTo>
                      <a:pt x="98" y="50"/>
                    </a:lnTo>
                    <a:lnTo>
                      <a:pt x="97" y="50"/>
                    </a:lnTo>
                    <a:lnTo>
                      <a:pt x="96" y="49"/>
                    </a:lnTo>
                    <a:lnTo>
                      <a:pt x="95" y="49"/>
                    </a:lnTo>
                    <a:lnTo>
                      <a:pt x="95" y="48"/>
                    </a:lnTo>
                    <a:lnTo>
                      <a:pt x="93" y="47"/>
                    </a:lnTo>
                    <a:lnTo>
                      <a:pt x="92" y="45"/>
                    </a:lnTo>
                    <a:lnTo>
                      <a:pt x="91" y="44"/>
                    </a:lnTo>
                    <a:lnTo>
                      <a:pt x="90" y="42"/>
                    </a:lnTo>
                    <a:lnTo>
                      <a:pt x="89" y="40"/>
                    </a:lnTo>
                    <a:lnTo>
                      <a:pt x="88" y="38"/>
                    </a:lnTo>
                    <a:lnTo>
                      <a:pt x="87" y="36"/>
                    </a:lnTo>
                    <a:lnTo>
                      <a:pt x="87" y="34"/>
                    </a:lnTo>
                    <a:lnTo>
                      <a:pt x="86" y="32"/>
                    </a:lnTo>
                    <a:lnTo>
                      <a:pt x="85" y="30"/>
                    </a:lnTo>
                    <a:lnTo>
                      <a:pt x="85" y="29"/>
                    </a:lnTo>
                    <a:lnTo>
                      <a:pt x="83" y="29"/>
                    </a:lnTo>
                    <a:lnTo>
                      <a:pt x="81" y="28"/>
                    </a:lnTo>
                    <a:lnTo>
                      <a:pt x="77" y="27"/>
                    </a:lnTo>
                    <a:lnTo>
                      <a:pt x="73" y="26"/>
                    </a:lnTo>
                    <a:lnTo>
                      <a:pt x="70" y="24"/>
                    </a:lnTo>
                    <a:lnTo>
                      <a:pt x="66" y="23"/>
                    </a:lnTo>
                    <a:lnTo>
                      <a:pt x="63" y="21"/>
                    </a:lnTo>
                    <a:lnTo>
                      <a:pt x="59" y="19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4" y="15"/>
                    </a:lnTo>
                    <a:lnTo>
                      <a:pt x="54" y="14"/>
                    </a:lnTo>
                    <a:lnTo>
                      <a:pt x="53" y="13"/>
                    </a:lnTo>
                    <a:lnTo>
                      <a:pt x="51" y="12"/>
                    </a:lnTo>
                    <a:lnTo>
                      <a:pt x="51" y="11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9" y="9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7" y="18"/>
                    </a:lnTo>
                    <a:lnTo>
                      <a:pt x="46" y="20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3" y="27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5"/>
                    </a:lnTo>
                    <a:lnTo>
                      <a:pt x="39" y="24"/>
                    </a:lnTo>
                    <a:lnTo>
                      <a:pt x="38" y="23"/>
                    </a:lnTo>
                    <a:lnTo>
                      <a:pt x="37" y="23"/>
                    </a:lnTo>
                    <a:lnTo>
                      <a:pt x="36" y="22"/>
                    </a:lnTo>
                    <a:lnTo>
                      <a:pt x="34" y="19"/>
                    </a:lnTo>
                    <a:lnTo>
                      <a:pt x="31" y="17"/>
                    </a:lnTo>
                    <a:lnTo>
                      <a:pt x="29" y="15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2" y="9"/>
                    </a:lnTo>
                    <a:lnTo>
                      <a:pt x="24" y="11"/>
                    </a:lnTo>
                    <a:lnTo>
                      <a:pt x="26" y="13"/>
                    </a:lnTo>
                    <a:lnTo>
                      <a:pt x="28" y="15"/>
                    </a:lnTo>
                    <a:lnTo>
                      <a:pt x="31" y="18"/>
                    </a:lnTo>
                    <a:lnTo>
                      <a:pt x="33" y="20"/>
                    </a:lnTo>
                    <a:lnTo>
                      <a:pt x="36" y="22"/>
                    </a:lnTo>
                    <a:lnTo>
                      <a:pt x="37" y="23"/>
                    </a:lnTo>
                    <a:lnTo>
                      <a:pt x="38" y="24"/>
                    </a:lnTo>
                    <a:lnTo>
                      <a:pt x="39" y="25"/>
                    </a:lnTo>
                    <a:lnTo>
                      <a:pt x="40" y="26"/>
                    </a:lnTo>
                    <a:lnTo>
                      <a:pt x="41" y="26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5" y="28"/>
                    </a:lnTo>
                    <a:lnTo>
                      <a:pt x="46" y="28"/>
                    </a:lnTo>
                    <a:lnTo>
                      <a:pt x="46" y="27"/>
                    </a:lnTo>
                    <a:lnTo>
                      <a:pt x="47" y="25"/>
                    </a:lnTo>
                    <a:lnTo>
                      <a:pt x="47" y="23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7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9" y="10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50" y="11"/>
                    </a:lnTo>
                    <a:lnTo>
                      <a:pt x="51" y="12"/>
                    </a:lnTo>
                    <a:lnTo>
                      <a:pt x="52" y="13"/>
                    </a:lnTo>
                    <a:lnTo>
                      <a:pt x="53" y="14"/>
                    </a:lnTo>
                    <a:lnTo>
                      <a:pt x="54" y="15"/>
                    </a:lnTo>
                    <a:lnTo>
                      <a:pt x="54" y="16"/>
                    </a:lnTo>
                    <a:lnTo>
                      <a:pt x="55" y="16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9" y="19"/>
                    </a:lnTo>
                    <a:lnTo>
                      <a:pt x="62" y="21"/>
                    </a:lnTo>
                    <a:lnTo>
                      <a:pt x="66" y="23"/>
                    </a:lnTo>
                    <a:lnTo>
                      <a:pt x="69" y="25"/>
                    </a:lnTo>
                    <a:lnTo>
                      <a:pt x="73" y="26"/>
                    </a:lnTo>
                    <a:lnTo>
                      <a:pt x="77" y="28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5" y="30"/>
                    </a:lnTo>
                    <a:lnTo>
                      <a:pt x="85" y="32"/>
                    </a:lnTo>
                    <a:lnTo>
                      <a:pt x="86" y="34"/>
                    </a:lnTo>
                    <a:lnTo>
                      <a:pt x="87" y="36"/>
                    </a:lnTo>
                    <a:lnTo>
                      <a:pt x="87" y="38"/>
                    </a:lnTo>
                    <a:lnTo>
                      <a:pt x="88" y="40"/>
                    </a:lnTo>
                    <a:lnTo>
                      <a:pt x="89" y="42"/>
                    </a:lnTo>
                    <a:lnTo>
                      <a:pt x="90" y="44"/>
                    </a:lnTo>
                    <a:lnTo>
                      <a:pt x="92" y="46"/>
                    </a:lnTo>
                    <a:lnTo>
                      <a:pt x="93" y="47"/>
                    </a:lnTo>
                    <a:lnTo>
                      <a:pt x="94" y="49"/>
                    </a:lnTo>
                    <a:lnTo>
                      <a:pt x="95" y="49"/>
                    </a:lnTo>
                    <a:lnTo>
                      <a:pt x="96" y="50"/>
                    </a:lnTo>
                    <a:lnTo>
                      <a:pt x="97" y="50"/>
                    </a:lnTo>
                    <a:lnTo>
                      <a:pt x="98" y="51"/>
                    </a:lnTo>
                    <a:lnTo>
                      <a:pt x="99" y="51"/>
                    </a:lnTo>
                    <a:lnTo>
                      <a:pt x="100" y="51"/>
                    </a:lnTo>
                    <a:lnTo>
                      <a:pt x="101" y="52"/>
                    </a:lnTo>
                    <a:lnTo>
                      <a:pt x="102" y="52"/>
                    </a:lnTo>
                    <a:lnTo>
                      <a:pt x="103" y="52"/>
                    </a:lnTo>
                    <a:lnTo>
                      <a:pt x="104" y="52"/>
                    </a:lnTo>
                    <a:lnTo>
                      <a:pt x="105" y="52"/>
                    </a:lnTo>
                    <a:lnTo>
                      <a:pt x="107" y="52"/>
                    </a:lnTo>
                    <a:lnTo>
                      <a:pt x="108" y="51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2" y="50"/>
                    </a:lnTo>
                    <a:lnTo>
                      <a:pt x="113" y="50"/>
                    </a:lnTo>
                    <a:lnTo>
                      <a:pt x="114" y="50"/>
                    </a:lnTo>
                    <a:lnTo>
                      <a:pt x="114" y="51"/>
                    </a:lnTo>
                    <a:lnTo>
                      <a:pt x="115" y="51"/>
                    </a:lnTo>
                    <a:lnTo>
                      <a:pt x="116" y="52"/>
                    </a:lnTo>
                    <a:lnTo>
                      <a:pt x="117" y="53"/>
                    </a:lnTo>
                    <a:lnTo>
                      <a:pt x="117" y="54"/>
                    </a:lnTo>
                    <a:lnTo>
                      <a:pt x="117" y="55"/>
                    </a:lnTo>
                    <a:lnTo>
                      <a:pt x="118" y="56"/>
                    </a:lnTo>
                    <a:lnTo>
                      <a:pt x="118" y="57"/>
                    </a:lnTo>
                    <a:lnTo>
                      <a:pt x="119" y="58"/>
                    </a:lnTo>
                    <a:lnTo>
                      <a:pt x="120" y="59"/>
                    </a:lnTo>
                    <a:lnTo>
                      <a:pt x="120" y="60"/>
                    </a:lnTo>
                    <a:lnTo>
                      <a:pt x="120" y="62"/>
                    </a:lnTo>
                    <a:lnTo>
                      <a:pt x="120" y="64"/>
                    </a:lnTo>
                    <a:lnTo>
                      <a:pt x="121" y="65"/>
                    </a:lnTo>
                    <a:lnTo>
                      <a:pt x="121" y="67"/>
                    </a:lnTo>
                    <a:lnTo>
                      <a:pt x="121" y="68"/>
                    </a:lnTo>
                    <a:lnTo>
                      <a:pt x="121" y="70"/>
                    </a:lnTo>
                    <a:lnTo>
                      <a:pt x="122" y="71"/>
                    </a:lnTo>
                    <a:lnTo>
                      <a:pt x="121" y="72"/>
                    </a:lnTo>
                    <a:lnTo>
                      <a:pt x="121" y="71"/>
                    </a:lnTo>
                    <a:lnTo>
                      <a:pt x="120" y="72"/>
                    </a:lnTo>
                    <a:lnTo>
                      <a:pt x="119" y="72"/>
                    </a:lnTo>
                    <a:lnTo>
                      <a:pt x="119" y="73"/>
                    </a:lnTo>
                    <a:lnTo>
                      <a:pt x="119" y="74"/>
                    </a:lnTo>
                    <a:lnTo>
                      <a:pt x="119" y="75"/>
                    </a:lnTo>
                    <a:lnTo>
                      <a:pt x="120" y="77"/>
                    </a:lnTo>
                    <a:lnTo>
                      <a:pt x="121" y="78"/>
                    </a:lnTo>
                    <a:lnTo>
                      <a:pt x="121" y="79"/>
                    </a:lnTo>
                    <a:lnTo>
                      <a:pt x="122" y="80"/>
                    </a:lnTo>
                    <a:lnTo>
                      <a:pt x="123" y="82"/>
                    </a:lnTo>
                    <a:lnTo>
                      <a:pt x="125" y="84"/>
                    </a:lnTo>
                    <a:lnTo>
                      <a:pt x="126" y="85"/>
                    </a:lnTo>
                    <a:lnTo>
                      <a:pt x="128" y="87"/>
                    </a:lnTo>
                    <a:lnTo>
                      <a:pt x="130" y="88"/>
                    </a:lnTo>
                    <a:lnTo>
                      <a:pt x="131" y="89"/>
                    </a:lnTo>
                    <a:lnTo>
                      <a:pt x="133" y="90"/>
                    </a:lnTo>
                    <a:lnTo>
                      <a:pt x="135" y="91"/>
                    </a:lnTo>
                    <a:lnTo>
                      <a:pt x="137" y="92"/>
                    </a:lnTo>
                    <a:lnTo>
                      <a:pt x="139" y="93"/>
                    </a:lnTo>
                    <a:lnTo>
                      <a:pt x="141" y="94"/>
                    </a:lnTo>
                    <a:lnTo>
                      <a:pt x="143" y="94"/>
                    </a:lnTo>
                    <a:lnTo>
                      <a:pt x="146" y="94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24" name="Freeform 129"/>
              <p:cNvSpPr>
                <a:spLocks/>
              </p:cNvSpPr>
              <p:nvPr/>
            </p:nvSpPr>
            <p:spPr bwMode="auto">
              <a:xfrm>
                <a:off x="3762" y="1896"/>
                <a:ext cx="642" cy="486"/>
              </a:xfrm>
              <a:custGeom>
                <a:avLst/>
                <a:gdLst>
                  <a:gd name="T0" fmla="*/ 2147483646 w 107"/>
                  <a:gd name="T1" fmla="*/ 2147483646 h 81"/>
                  <a:gd name="T2" fmla="*/ 2147483646 w 107"/>
                  <a:gd name="T3" fmla="*/ 2147483646 h 81"/>
                  <a:gd name="T4" fmla="*/ 2147483646 w 107"/>
                  <a:gd name="T5" fmla="*/ 2147483646 h 81"/>
                  <a:gd name="T6" fmla="*/ 2147483646 w 107"/>
                  <a:gd name="T7" fmla="*/ 2147483646 h 81"/>
                  <a:gd name="T8" fmla="*/ 2147483646 w 107"/>
                  <a:gd name="T9" fmla="*/ 2147483646 h 81"/>
                  <a:gd name="T10" fmla="*/ 2147483646 w 107"/>
                  <a:gd name="T11" fmla="*/ 2147483646 h 81"/>
                  <a:gd name="T12" fmla="*/ 2147483646 w 107"/>
                  <a:gd name="T13" fmla="*/ 2147483646 h 81"/>
                  <a:gd name="T14" fmla="*/ 2147483646 w 107"/>
                  <a:gd name="T15" fmla="*/ 2147483646 h 81"/>
                  <a:gd name="T16" fmla="*/ 2147483646 w 107"/>
                  <a:gd name="T17" fmla="*/ 2147483646 h 81"/>
                  <a:gd name="T18" fmla="*/ 2147483646 w 107"/>
                  <a:gd name="T19" fmla="*/ 2147483646 h 81"/>
                  <a:gd name="T20" fmla="*/ 2147483646 w 107"/>
                  <a:gd name="T21" fmla="*/ 2147483646 h 81"/>
                  <a:gd name="T22" fmla="*/ 2147483646 w 107"/>
                  <a:gd name="T23" fmla="*/ 2147483646 h 81"/>
                  <a:gd name="T24" fmla="*/ 2147483646 w 107"/>
                  <a:gd name="T25" fmla="*/ 2147483646 h 81"/>
                  <a:gd name="T26" fmla="*/ 2147483646 w 107"/>
                  <a:gd name="T27" fmla="*/ 2147483646 h 81"/>
                  <a:gd name="T28" fmla="*/ 2147483646 w 107"/>
                  <a:gd name="T29" fmla="*/ 2147483646 h 81"/>
                  <a:gd name="T30" fmla="*/ 2147483646 w 107"/>
                  <a:gd name="T31" fmla="*/ 2147483646 h 81"/>
                  <a:gd name="T32" fmla="*/ 2147483646 w 107"/>
                  <a:gd name="T33" fmla="*/ 2147483646 h 81"/>
                  <a:gd name="T34" fmla="*/ 2147483646 w 107"/>
                  <a:gd name="T35" fmla="*/ 2147483646 h 81"/>
                  <a:gd name="T36" fmla="*/ 2147483646 w 107"/>
                  <a:gd name="T37" fmla="*/ 2147483646 h 81"/>
                  <a:gd name="T38" fmla="*/ 2147483646 w 107"/>
                  <a:gd name="T39" fmla="*/ 2147483646 h 81"/>
                  <a:gd name="T40" fmla="*/ 2147483646 w 107"/>
                  <a:gd name="T41" fmla="*/ 2147483646 h 81"/>
                  <a:gd name="T42" fmla="*/ 2147483646 w 107"/>
                  <a:gd name="T43" fmla="*/ 2147483646 h 81"/>
                  <a:gd name="T44" fmla="*/ 2147483646 w 107"/>
                  <a:gd name="T45" fmla="*/ 2147483646 h 81"/>
                  <a:gd name="T46" fmla="*/ 2147483646 w 107"/>
                  <a:gd name="T47" fmla="*/ 2147483646 h 81"/>
                  <a:gd name="T48" fmla="*/ 2147483646 w 107"/>
                  <a:gd name="T49" fmla="*/ 2147483646 h 81"/>
                  <a:gd name="T50" fmla="*/ 2147483646 w 107"/>
                  <a:gd name="T51" fmla="*/ 0 h 81"/>
                  <a:gd name="T52" fmla="*/ 2147483646 w 107"/>
                  <a:gd name="T53" fmla="*/ 2147483646 h 81"/>
                  <a:gd name="T54" fmla="*/ 2147483646 w 107"/>
                  <a:gd name="T55" fmla="*/ 2147483646 h 81"/>
                  <a:gd name="T56" fmla="*/ 2147483646 w 107"/>
                  <a:gd name="T57" fmla="*/ 2147483646 h 81"/>
                  <a:gd name="T58" fmla="*/ 2147483646 w 107"/>
                  <a:gd name="T59" fmla="*/ 2147483646 h 81"/>
                  <a:gd name="T60" fmla="*/ 2147483646 w 107"/>
                  <a:gd name="T61" fmla="*/ 2147483646 h 81"/>
                  <a:gd name="T62" fmla="*/ 2147483646 w 107"/>
                  <a:gd name="T63" fmla="*/ 0 h 81"/>
                  <a:gd name="T64" fmla="*/ 2147483646 w 107"/>
                  <a:gd name="T65" fmla="*/ 2147483646 h 81"/>
                  <a:gd name="T66" fmla="*/ 2147483646 w 107"/>
                  <a:gd name="T67" fmla="*/ 2147483646 h 81"/>
                  <a:gd name="T68" fmla="*/ 2147483646 w 107"/>
                  <a:gd name="T69" fmla="*/ 2147483646 h 81"/>
                  <a:gd name="T70" fmla="*/ 2147483646 w 107"/>
                  <a:gd name="T71" fmla="*/ 2147483646 h 81"/>
                  <a:gd name="T72" fmla="*/ 2147483646 w 107"/>
                  <a:gd name="T73" fmla="*/ 2147483646 h 81"/>
                  <a:gd name="T74" fmla="*/ 2147483646 w 107"/>
                  <a:gd name="T75" fmla="*/ 2147483646 h 81"/>
                  <a:gd name="T76" fmla="*/ 2147483646 w 107"/>
                  <a:gd name="T77" fmla="*/ 2147483646 h 81"/>
                  <a:gd name="T78" fmla="*/ 2147483646 w 107"/>
                  <a:gd name="T79" fmla="*/ 2147483646 h 81"/>
                  <a:gd name="T80" fmla="*/ 2147483646 w 107"/>
                  <a:gd name="T81" fmla="*/ 2147483646 h 81"/>
                  <a:gd name="T82" fmla="*/ 2147483646 w 107"/>
                  <a:gd name="T83" fmla="*/ 2147483646 h 81"/>
                  <a:gd name="T84" fmla="*/ 2147483646 w 107"/>
                  <a:gd name="T85" fmla="*/ 2147483646 h 81"/>
                  <a:gd name="T86" fmla="*/ 2147483646 w 107"/>
                  <a:gd name="T87" fmla="*/ 2147483646 h 81"/>
                  <a:gd name="T88" fmla="*/ 2147483646 w 107"/>
                  <a:gd name="T89" fmla="*/ 2147483646 h 81"/>
                  <a:gd name="T90" fmla="*/ 2147483646 w 107"/>
                  <a:gd name="T91" fmla="*/ 2147483646 h 81"/>
                  <a:gd name="T92" fmla="*/ 2147483646 w 107"/>
                  <a:gd name="T93" fmla="*/ 2147483646 h 81"/>
                  <a:gd name="T94" fmla="*/ 2147483646 w 107"/>
                  <a:gd name="T95" fmla="*/ 2147483646 h 81"/>
                  <a:gd name="T96" fmla="*/ 2147483646 w 107"/>
                  <a:gd name="T97" fmla="*/ 2147483646 h 81"/>
                  <a:gd name="T98" fmla="*/ 2147483646 w 107"/>
                  <a:gd name="T99" fmla="*/ 2147483646 h 81"/>
                  <a:gd name="T100" fmla="*/ 2147483646 w 107"/>
                  <a:gd name="T101" fmla="*/ 2147483646 h 81"/>
                  <a:gd name="T102" fmla="*/ 2147483646 w 107"/>
                  <a:gd name="T103" fmla="*/ 2147483646 h 81"/>
                  <a:gd name="T104" fmla="*/ 2147483646 w 107"/>
                  <a:gd name="T105" fmla="*/ 2147483646 h 81"/>
                  <a:gd name="T106" fmla="*/ 2147483646 w 107"/>
                  <a:gd name="T107" fmla="*/ 2147483646 h 81"/>
                  <a:gd name="T108" fmla="*/ 2147483646 w 107"/>
                  <a:gd name="T109" fmla="*/ 2147483646 h 81"/>
                  <a:gd name="T110" fmla="*/ 2147483646 w 107"/>
                  <a:gd name="T111" fmla="*/ 2147483646 h 81"/>
                  <a:gd name="T112" fmla="*/ 2147483646 w 107"/>
                  <a:gd name="T113" fmla="*/ 2147483646 h 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7"/>
                  <a:gd name="T172" fmla="*/ 0 h 81"/>
                  <a:gd name="T173" fmla="*/ 107 w 107"/>
                  <a:gd name="T174" fmla="*/ 81 h 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7" h="81">
                    <a:moveTo>
                      <a:pt x="96" y="80"/>
                    </a:moveTo>
                    <a:lnTo>
                      <a:pt x="96" y="80"/>
                    </a:lnTo>
                    <a:lnTo>
                      <a:pt x="96" y="79"/>
                    </a:lnTo>
                    <a:lnTo>
                      <a:pt x="96" y="78"/>
                    </a:lnTo>
                    <a:lnTo>
                      <a:pt x="96" y="77"/>
                    </a:lnTo>
                    <a:lnTo>
                      <a:pt x="97" y="76"/>
                    </a:lnTo>
                    <a:lnTo>
                      <a:pt x="96" y="76"/>
                    </a:lnTo>
                    <a:lnTo>
                      <a:pt x="97" y="75"/>
                    </a:lnTo>
                    <a:lnTo>
                      <a:pt x="98" y="75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0" y="73"/>
                    </a:lnTo>
                    <a:lnTo>
                      <a:pt x="100" y="72"/>
                    </a:lnTo>
                    <a:lnTo>
                      <a:pt x="101" y="71"/>
                    </a:lnTo>
                    <a:lnTo>
                      <a:pt x="102" y="70"/>
                    </a:lnTo>
                    <a:lnTo>
                      <a:pt x="103" y="69"/>
                    </a:lnTo>
                    <a:lnTo>
                      <a:pt x="104" y="69"/>
                    </a:lnTo>
                    <a:lnTo>
                      <a:pt x="105" y="69"/>
                    </a:lnTo>
                    <a:lnTo>
                      <a:pt x="106" y="68"/>
                    </a:lnTo>
                    <a:lnTo>
                      <a:pt x="106" y="67"/>
                    </a:lnTo>
                    <a:lnTo>
                      <a:pt x="107" y="66"/>
                    </a:lnTo>
                    <a:lnTo>
                      <a:pt x="106" y="65"/>
                    </a:lnTo>
                    <a:lnTo>
                      <a:pt x="106" y="64"/>
                    </a:lnTo>
                    <a:lnTo>
                      <a:pt x="105" y="63"/>
                    </a:lnTo>
                    <a:lnTo>
                      <a:pt x="105" y="62"/>
                    </a:lnTo>
                    <a:lnTo>
                      <a:pt x="105" y="61"/>
                    </a:lnTo>
                    <a:lnTo>
                      <a:pt x="104" y="60"/>
                    </a:lnTo>
                    <a:lnTo>
                      <a:pt x="104" y="59"/>
                    </a:lnTo>
                    <a:lnTo>
                      <a:pt x="102" y="59"/>
                    </a:lnTo>
                    <a:lnTo>
                      <a:pt x="100" y="59"/>
                    </a:lnTo>
                    <a:lnTo>
                      <a:pt x="97" y="60"/>
                    </a:lnTo>
                    <a:lnTo>
                      <a:pt x="95" y="60"/>
                    </a:lnTo>
                    <a:lnTo>
                      <a:pt x="91" y="61"/>
                    </a:lnTo>
                    <a:lnTo>
                      <a:pt x="87" y="63"/>
                    </a:lnTo>
                    <a:lnTo>
                      <a:pt x="82" y="64"/>
                    </a:lnTo>
                    <a:lnTo>
                      <a:pt x="80" y="65"/>
                    </a:lnTo>
                    <a:lnTo>
                      <a:pt x="78" y="65"/>
                    </a:lnTo>
                    <a:lnTo>
                      <a:pt x="76" y="65"/>
                    </a:lnTo>
                    <a:lnTo>
                      <a:pt x="74" y="66"/>
                    </a:lnTo>
                    <a:lnTo>
                      <a:pt x="72" y="66"/>
                    </a:lnTo>
                    <a:lnTo>
                      <a:pt x="70" y="66"/>
                    </a:lnTo>
                    <a:lnTo>
                      <a:pt x="68" y="65"/>
                    </a:lnTo>
                    <a:lnTo>
                      <a:pt x="69" y="65"/>
                    </a:lnTo>
                    <a:lnTo>
                      <a:pt x="67" y="64"/>
                    </a:lnTo>
                    <a:lnTo>
                      <a:pt x="66" y="63"/>
                    </a:lnTo>
                    <a:lnTo>
                      <a:pt x="65" y="63"/>
                    </a:lnTo>
                    <a:lnTo>
                      <a:pt x="63" y="61"/>
                    </a:lnTo>
                    <a:lnTo>
                      <a:pt x="62" y="59"/>
                    </a:lnTo>
                    <a:lnTo>
                      <a:pt x="60" y="57"/>
                    </a:lnTo>
                    <a:lnTo>
                      <a:pt x="55" y="51"/>
                    </a:lnTo>
                    <a:lnTo>
                      <a:pt x="54" y="49"/>
                    </a:lnTo>
                    <a:lnTo>
                      <a:pt x="52" y="47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8" y="44"/>
                    </a:lnTo>
                    <a:lnTo>
                      <a:pt x="47" y="43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4" y="41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7" y="39"/>
                    </a:lnTo>
                    <a:lnTo>
                      <a:pt x="34" y="39"/>
                    </a:lnTo>
                    <a:lnTo>
                      <a:pt x="32" y="38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17" y="39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8"/>
                    </a:lnTo>
                    <a:lnTo>
                      <a:pt x="15" y="29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6" y="20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4"/>
                    </a:lnTo>
                    <a:lnTo>
                      <a:pt x="37" y="13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49" y="8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48" y="15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lnTo>
                      <a:pt x="48" y="13"/>
                    </a:lnTo>
                    <a:lnTo>
                      <a:pt x="49" y="12"/>
                    </a:lnTo>
                    <a:lnTo>
                      <a:pt x="50" y="8"/>
                    </a:lnTo>
                    <a:lnTo>
                      <a:pt x="50" y="7"/>
                    </a:lnTo>
                    <a:lnTo>
                      <a:pt x="51" y="5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4" y="1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5" y="14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30" y="17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6" y="19"/>
                    </a:lnTo>
                    <a:lnTo>
                      <a:pt x="25" y="20"/>
                    </a:lnTo>
                    <a:lnTo>
                      <a:pt x="24" y="21"/>
                    </a:lnTo>
                    <a:lnTo>
                      <a:pt x="23" y="22"/>
                    </a:lnTo>
                    <a:lnTo>
                      <a:pt x="22" y="22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4" y="28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0" y="29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4" y="31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1" y="36"/>
                    </a:lnTo>
                    <a:lnTo>
                      <a:pt x="1" y="37"/>
                    </a:lnTo>
                    <a:lnTo>
                      <a:pt x="2" y="37"/>
                    </a:lnTo>
                    <a:lnTo>
                      <a:pt x="3" y="38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5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7" y="39"/>
                    </a:lnTo>
                    <a:lnTo>
                      <a:pt x="21" y="39"/>
                    </a:lnTo>
                    <a:lnTo>
                      <a:pt x="24" y="39"/>
                    </a:lnTo>
                    <a:lnTo>
                      <a:pt x="26" y="39"/>
                    </a:lnTo>
                    <a:lnTo>
                      <a:pt x="28" y="39"/>
                    </a:lnTo>
                    <a:lnTo>
                      <a:pt x="30" y="39"/>
                    </a:lnTo>
                    <a:lnTo>
                      <a:pt x="32" y="39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7" y="40"/>
                    </a:lnTo>
                    <a:lnTo>
                      <a:pt x="38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2" y="42"/>
                    </a:lnTo>
                    <a:lnTo>
                      <a:pt x="43" y="42"/>
                    </a:lnTo>
                    <a:lnTo>
                      <a:pt x="45" y="42"/>
                    </a:lnTo>
                    <a:lnTo>
                      <a:pt x="46" y="43"/>
                    </a:lnTo>
                    <a:lnTo>
                      <a:pt x="47" y="44"/>
                    </a:lnTo>
                    <a:lnTo>
                      <a:pt x="48" y="44"/>
                    </a:lnTo>
                    <a:lnTo>
                      <a:pt x="49" y="45"/>
                    </a:lnTo>
                    <a:lnTo>
                      <a:pt x="50" y="46"/>
                    </a:lnTo>
                    <a:lnTo>
                      <a:pt x="51" y="48"/>
                    </a:lnTo>
                    <a:lnTo>
                      <a:pt x="53" y="49"/>
                    </a:lnTo>
                    <a:lnTo>
                      <a:pt x="55" y="51"/>
                    </a:lnTo>
                    <a:lnTo>
                      <a:pt x="59" y="58"/>
                    </a:lnTo>
                    <a:lnTo>
                      <a:pt x="61" y="60"/>
                    </a:lnTo>
                    <a:lnTo>
                      <a:pt x="63" y="61"/>
                    </a:lnTo>
                    <a:lnTo>
                      <a:pt x="65" y="63"/>
                    </a:lnTo>
                    <a:lnTo>
                      <a:pt x="66" y="64"/>
                    </a:lnTo>
                    <a:lnTo>
                      <a:pt x="67" y="65"/>
                    </a:lnTo>
                    <a:lnTo>
                      <a:pt x="68" y="65"/>
                    </a:lnTo>
                    <a:lnTo>
                      <a:pt x="69" y="66"/>
                    </a:lnTo>
                    <a:lnTo>
                      <a:pt x="72" y="66"/>
                    </a:lnTo>
                    <a:lnTo>
                      <a:pt x="74" y="66"/>
                    </a:lnTo>
                    <a:lnTo>
                      <a:pt x="76" y="66"/>
                    </a:lnTo>
                    <a:lnTo>
                      <a:pt x="78" y="66"/>
                    </a:lnTo>
                    <a:lnTo>
                      <a:pt x="80" y="65"/>
                    </a:lnTo>
                    <a:lnTo>
                      <a:pt x="82" y="65"/>
                    </a:lnTo>
                    <a:lnTo>
                      <a:pt x="87" y="63"/>
                    </a:lnTo>
                    <a:lnTo>
                      <a:pt x="91" y="62"/>
                    </a:lnTo>
                    <a:lnTo>
                      <a:pt x="95" y="61"/>
                    </a:lnTo>
                    <a:lnTo>
                      <a:pt x="98" y="60"/>
                    </a:lnTo>
                    <a:lnTo>
                      <a:pt x="100" y="60"/>
                    </a:lnTo>
                    <a:lnTo>
                      <a:pt x="102" y="59"/>
                    </a:lnTo>
                    <a:lnTo>
                      <a:pt x="104" y="59"/>
                    </a:lnTo>
                    <a:lnTo>
                      <a:pt x="104" y="60"/>
                    </a:lnTo>
                    <a:lnTo>
                      <a:pt x="104" y="61"/>
                    </a:lnTo>
                    <a:lnTo>
                      <a:pt x="104" y="62"/>
                    </a:lnTo>
                    <a:lnTo>
                      <a:pt x="105" y="64"/>
                    </a:lnTo>
                    <a:lnTo>
                      <a:pt x="105" y="65"/>
                    </a:lnTo>
                    <a:lnTo>
                      <a:pt x="106" y="66"/>
                    </a:lnTo>
                    <a:lnTo>
                      <a:pt x="106" y="67"/>
                    </a:lnTo>
                    <a:lnTo>
                      <a:pt x="106" y="68"/>
                    </a:lnTo>
                    <a:lnTo>
                      <a:pt x="105" y="68"/>
                    </a:lnTo>
                    <a:lnTo>
                      <a:pt x="104" y="69"/>
                    </a:lnTo>
                    <a:lnTo>
                      <a:pt x="103" y="69"/>
                    </a:lnTo>
                    <a:lnTo>
                      <a:pt x="102" y="69"/>
                    </a:lnTo>
                    <a:lnTo>
                      <a:pt x="101" y="70"/>
                    </a:lnTo>
                    <a:lnTo>
                      <a:pt x="100" y="71"/>
                    </a:lnTo>
                    <a:lnTo>
                      <a:pt x="100" y="72"/>
                    </a:lnTo>
                    <a:lnTo>
                      <a:pt x="99" y="73"/>
                    </a:lnTo>
                    <a:lnTo>
                      <a:pt x="98" y="74"/>
                    </a:lnTo>
                    <a:lnTo>
                      <a:pt x="97" y="74"/>
                    </a:lnTo>
                    <a:lnTo>
                      <a:pt x="97" y="75"/>
                    </a:lnTo>
                    <a:lnTo>
                      <a:pt x="96" y="75"/>
                    </a:lnTo>
                    <a:lnTo>
                      <a:pt x="96" y="76"/>
                    </a:lnTo>
                    <a:lnTo>
                      <a:pt x="95" y="77"/>
                    </a:lnTo>
                    <a:lnTo>
                      <a:pt x="95" y="78"/>
                    </a:lnTo>
                    <a:lnTo>
                      <a:pt x="95" y="79"/>
                    </a:lnTo>
                    <a:lnTo>
                      <a:pt x="95" y="80"/>
                    </a:lnTo>
                    <a:lnTo>
                      <a:pt x="96" y="81"/>
                    </a:lnTo>
                    <a:lnTo>
                      <a:pt x="97" y="81"/>
                    </a:lnTo>
                    <a:lnTo>
                      <a:pt x="96" y="80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25" name="Freeform 130"/>
              <p:cNvSpPr>
                <a:spLocks/>
              </p:cNvSpPr>
              <p:nvPr/>
            </p:nvSpPr>
            <p:spPr bwMode="auto">
              <a:xfrm>
                <a:off x="3978" y="1230"/>
                <a:ext cx="384" cy="954"/>
              </a:xfrm>
              <a:custGeom>
                <a:avLst/>
                <a:gdLst>
                  <a:gd name="T0" fmla="*/ 2147483646 w 64"/>
                  <a:gd name="T1" fmla="*/ 2147483646 h 159"/>
                  <a:gd name="T2" fmla="*/ 2147483646 w 64"/>
                  <a:gd name="T3" fmla="*/ 2147483646 h 159"/>
                  <a:gd name="T4" fmla="*/ 2147483646 w 64"/>
                  <a:gd name="T5" fmla="*/ 2147483646 h 159"/>
                  <a:gd name="T6" fmla="*/ 2147483646 w 64"/>
                  <a:gd name="T7" fmla="*/ 2147483646 h 159"/>
                  <a:gd name="T8" fmla="*/ 2147483646 w 64"/>
                  <a:gd name="T9" fmla="*/ 2147483646 h 159"/>
                  <a:gd name="T10" fmla="*/ 2147483646 w 64"/>
                  <a:gd name="T11" fmla="*/ 2147483646 h 159"/>
                  <a:gd name="T12" fmla="*/ 2147483646 w 64"/>
                  <a:gd name="T13" fmla="*/ 2147483646 h 159"/>
                  <a:gd name="T14" fmla="*/ 2147483646 w 64"/>
                  <a:gd name="T15" fmla="*/ 2147483646 h 159"/>
                  <a:gd name="T16" fmla="*/ 2147483646 w 64"/>
                  <a:gd name="T17" fmla="*/ 2147483646 h 159"/>
                  <a:gd name="T18" fmla="*/ 2147483646 w 64"/>
                  <a:gd name="T19" fmla="*/ 2147483646 h 159"/>
                  <a:gd name="T20" fmla="*/ 2147483646 w 64"/>
                  <a:gd name="T21" fmla="*/ 2147483646 h 159"/>
                  <a:gd name="T22" fmla="*/ 2147483646 w 64"/>
                  <a:gd name="T23" fmla="*/ 2147483646 h 159"/>
                  <a:gd name="T24" fmla="*/ 2147483646 w 64"/>
                  <a:gd name="T25" fmla="*/ 2147483646 h 159"/>
                  <a:gd name="T26" fmla="*/ 2147483646 w 64"/>
                  <a:gd name="T27" fmla="*/ 2147483646 h 159"/>
                  <a:gd name="T28" fmla="*/ 2147483646 w 64"/>
                  <a:gd name="T29" fmla="*/ 2147483646 h 159"/>
                  <a:gd name="T30" fmla="*/ 2147483646 w 64"/>
                  <a:gd name="T31" fmla="*/ 2147483646 h 159"/>
                  <a:gd name="T32" fmla="*/ 2147483646 w 64"/>
                  <a:gd name="T33" fmla="*/ 2147483646 h 159"/>
                  <a:gd name="T34" fmla="*/ 2147483646 w 64"/>
                  <a:gd name="T35" fmla="*/ 2147483646 h 159"/>
                  <a:gd name="T36" fmla="*/ 2147483646 w 64"/>
                  <a:gd name="T37" fmla="*/ 2147483646 h 159"/>
                  <a:gd name="T38" fmla="*/ 2147483646 w 64"/>
                  <a:gd name="T39" fmla="*/ 2147483646 h 159"/>
                  <a:gd name="T40" fmla="*/ 2147483646 w 64"/>
                  <a:gd name="T41" fmla="*/ 2147483646 h 159"/>
                  <a:gd name="T42" fmla="*/ 2147483646 w 64"/>
                  <a:gd name="T43" fmla="*/ 2147483646 h 159"/>
                  <a:gd name="T44" fmla="*/ 2147483646 w 64"/>
                  <a:gd name="T45" fmla="*/ 2147483646 h 159"/>
                  <a:gd name="T46" fmla="*/ 0 w 64"/>
                  <a:gd name="T47" fmla="*/ 2147483646 h 159"/>
                  <a:gd name="T48" fmla="*/ 0 w 64"/>
                  <a:gd name="T49" fmla="*/ 2147483646 h 159"/>
                  <a:gd name="T50" fmla="*/ 2147483646 w 64"/>
                  <a:gd name="T51" fmla="*/ 2147483646 h 159"/>
                  <a:gd name="T52" fmla="*/ 2147483646 w 64"/>
                  <a:gd name="T53" fmla="*/ 2147483646 h 159"/>
                  <a:gd name="T54" fmla="*/ 2147483646 w 64"/>
                  <a:gd name="T55" fmla="*/ 2147483646 h 159"/>
                  <a:gd name="T56" fmla="*/ 2147483646 w 64"/>
                  <a:gd name="T57" fmla="*/ 2147483646 h 159"/>
                  <a:gd name="T58" fmla="*/ 2147483646 w 64"/>
                  <a:gd name="T59" fmla="*/ 2147483646 h 159"/>
                  <a:gd name="T60" fmla="*/ 2147483646 w 64"/>
                  <a:gd name="T61" fmla="*/ 2147483646 h 159"/>
                  <a:gd name="T62" fmla="*/ 2147483646 w 64"/>
                  <a:gd name="T63" fmla="*/ 2147483646 h 159"/>
                  <a:gd name="T64" fmla="*/ 2147483646 w 64"/>
                  <a:gd name="T65" fmla="*/ 2147483646 h 159"/>
                  <a:gd name="T66" fmla="*/ 2147483646 w 64"/>
                  <a:gd name="T67" fmla="*/ 2147483646 h 159"/>
                  <a:gd name="T68" fmla="*/ 2147483646 w 64"/>
                  <a:gd name="T69" fmla="*/ 2147483646 h 159"/>
                  <a:gd name="T70" fmla="*/ 2147483646 w 64"/>
                  <a:gd name="T71" fmla="*/ 2147483646 h 159"/>
                  <a:gd name="T72" fmla="*/ 2147483646 w 64"/>
                  <a:gd name="T73" fmla="*/ 2147483646 h 159"/>
                  <a:gd name="T74" fmla="*/ 2147483646 w 64"/>
                  <a:gd name="T75" fmla="*/ 2147483646 h 159"/>
                  <a:gd name="T76" fmla="*/ 2147483646 w 64"/>
                  <a:gd name="T77" fmla="*/ 2147483646 h 159"/>
                  <a:gd name="T78" fmla="*/ 2147483646 w 64"/>
                  <a:gd name="T79" fmla="*/ 2147483646 h 159"/>
                  <a:gd name="T80" fmla="*/ 2147483646 w 64"/>
                  <a:gd name="T81" fmla="*/ 2147483646 h 159"/>
                  <a:gd name="T82" fmla="*/ 2147483646 w 64"/>
                  <a:gd name="T83" fmla="*/ 2147483646 h 159"/>
                  <a:gd name="T84" fmla="*/ 2147483646 w 64"/>
                  <a:gd name="T85" fmla="*/ 2147483646 h 159"/>
                  <a:gd name="T86" fmla="*/ 2147483646 w 64"/>
                  <a:gd name="T87" fmla="*/ 2147483646 h 159"/>
                  <a:gd name="T88" fmla="*/ 2147483646 w 64"/>
                  <a:gd name="T89" fmla="*/ 2147483646 h 159"/>
                  <a:gd name="T90" fmla="*/ 2147483646 w 64"/>
                  <a:gd name="T91" fmla="*/ 2147483646 h 159"/>
                  <a:gd name="T92" fmla="*/ 2147483646 w 64"/>
                  <a:gd name="T93" fmla="*/ 2147483646 h 159"/>
                  <a:gd name="T94" fmla="*/ 2147483646 w 64"/>
                  <a:gd name="T95" fmla="*/ 2147483646 h 159"/>
                  <a:gd name="T96" fmla="*/ 2147483646 w 64"/>
                  <a:gd name="T97" fmla="*/ 2147483646 h 159"/>
                  <a:gd name="T98" fmla="*/ 2147483646 w 64"/>
                  <a:gd name="T99" fmla="*/ 2147483646 h 159"/>
                  <a:gd name="T100" fmla="*/ 2147483646 w 64"/>
                  <a:gd name="T101" fmla="*/ 2147483646 h 159"/>
                  <a:gd name="T102" fmla="*/ 2147483646 w 64"/>
                  <a:gd name="T103" fmla="*/ 2147483646 h 159"/>
                  <a:gd name="T104" fmla="*/ 2147483646 w 64"/>
                  <a:gd name="T105" fmla="*/ 2147483646 h 159"/>
                  <a:gd name="T106" fmla="*/ 2147483646 w 64"/>
                  <a:gd name="T107" fmla="*/ 2147483646 h 159"/>
                  <a:gd name="T108" fmla="*/ 2147483646 w 64"/>
                  <a:gd name="T109" fmla="*/ 2147483646 h 159"/>
                  <a:gd name="T110" fmla="*/ 2147483646 w 64"/>
                  <a:gd name="T111" fmla="*/ 2147483646 h 159"/>
                  <a:gd name="T112" fmla="*/ 2147483646 w 64"/>
                  <a:gd name="T113" fmla="*/ 2147483646 h 15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4"/>
                  <a:gd name="T172" fmla="*/ 0 h 159"/>
                  <a:gd name="T173" fmla="*/ 64 w 64"/>
                  <a:gd name="T174" fmla="*/ 159 h 15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4" h="159">
                    <a:moveTo>
                      <a:pt x="11" y="128"/>
                    </a:moveTo>
                    <a:lnTo>
                      <a:pt x="11" y="128"/>
                    </a:lnTo>
                    <a:lnTo>
                      <a:pt x="12" y="129"/>
                    </a:lnTo>
                    <a:lnTo>
                      <a:pt x="13" y="130"/>
                    </a:lnTo>
                    <a:lnTo>
                      <a:pt x="14" y="130"/>
                    </a:lnTo>
                    <a:lnTo>
                      <a:pt x="15" y="131"/>
                    </a:lnTo>
                    <a:lnTo>
                      <a:pt x="16" y="131"/>
                    </a:lnTo>
                    <a:lnTo>
                      <a:pt x="15" y="131"/>
                    </a:lnTo>
                    <a:lnTo>
                      <a:pt x="16" y="132"/>
                    </a:lnTo>
                    <a:lnTo>
                      <a:pt x="17" y="132"/>
                    </a:lnTo>
                    <a:lnTo>
                      <a:pt x="17" y="133"/>
                    </a:lnTo>
                    <a:lnTo>
                      <a:pt x="18" y="134"/>
                    </a:lnTo>
                    <a:lnTo>
                      <a:pt x="18" y="135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18" y="138"/>
                    </a:lnTo>
                    <a:lnTo>
                      <a:pt x="18" y="140"/>
                    </a:lnTo>
                    <a:lnTo>
                      <a:pt x="18" y="142"/>
                    </a:lnTo>
                    <a:lnTo>
                      <a:pt x="18" y="144"/>
                    </a:lnTo>
                    <a:lnTo>
                      <a:pt x="20" y="146"/>
                    </a:lnTo>
                    <a:lnTo>
                      <a:pt x="22" y="148"/>
                    </a:lnTo>
                    <a:lnTo>
                      <a:pt x="23" y="149"/>
                    </a:lnTo>
                    <a:lnTo>
                      <a:pt x="25" y="151"/>
                    </a:lnTo>
                    <a:lnTo>
                      <a:pt x="26" y="152"/>
                    </a:lnTo>
                    <a:lnTo>
                      <a:pt x="28" y="153"/>
                    </a:lnTo>
                    <a:lnTo>
                      <a:pt x="29" y="154"/>
                    </a:lnTo>
                    <a:lnTo>
                      <a:pt x="30" y="155"/>
                    </a:lnTo>
                    <a:lnTo>
                      <a:pt x="31" y="156"/>
                    </a:lnTo>
                    <a:lnTo>
                      <a:pt x="33" y="157"/>
                    </a:lnTo>
                    <a:lnTo>
                      <a:pt x="34" y="158"/>
                    </a:lnTo>
                    <a:lnTo>
                      <a:pt x="35" y="158"/>
                    </a:lnTo>
                    <a:lnTo>
                      <a:pt x="36" y="159"/>
                    </a:lnTo>
                    <a:lnTo>
                      <a:pt x="37" y="159"/>
                    </a:lnTo>
                    <a:lnTo>
                      <a:pt x="38" y="159"/>
                    </a:lnTo>
                    <a:lnTo>
                      <a:pt x="39" y="159"/>
                    </a:lnTo>
                    <a:lnTo>
                      <a:pt x="41" y="159"/>
                    </a:lnTo>
                    <a:lnTo>
                      <a:pt x="42" y="159"/>
                    </a:lnTo>
                    <a:lnTo>
                      <a:pt x="43" y="159"/>
                    </a:lnTo>
                    <a:lnTo>
                      <a:pt x="44" y="159"/>
                    </a:lnTo>
                    <a:lnTo>
                      <a:pt x="45" y="159"/>
                    </a:lnTo>
                    <a:lnTo>
                      <a:pt x="46" y="158"/>
                    </a:lnTo>
                    <a:lnTo>
                      <a:pt x="48" y="157"/>
                    </a:lnTo>
                    <a:lnTo>
                      <a:pt x="49" y="157"/>
                    </a:lnTo>
                    <a:lnTo>
                      <a:pt x="50" y="156"/>
                    </a:lnTo>
                    <a:lnTo>
                      <a:pt x="52" y="155"/>
                    </a:lnTo>
                    <a:lnTo>
                      <a:pt x="53" y="154"/>
                    </a:lnTo>
                    <a:lnTo>
                      <a:pt x="55" y="153"/>
                    </a:lnTo>
                    <a:lnTo>
                      <a:pt x="57" y="152"/>
                    </a:lnTo>
                    <a:lnTo>
                      <a:pt x="58" y="150"/>
                    </a:lnTo>
                    <a:lnTo>
                      <a:pt x="60" y="149"/>
                    </a:lnTo>
                    <a:lnTo>
                      <a:pt x="62" y="148"/>
                    </a:lnTo>
                    <a:lnTo>
                      <a:pt x="63" y="147"/>
                    </a:lnTo>
                    <a:lnTo>
                      <a:pt x="63" y="146"/>
                    </a:lnTo>
                    <a:lnTo>
                      <a:pt x="64" y="146"/>
                    </a:lnTo>
                    <a:lnTo>
                      <a:pt x="64" y="145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8" y="143"/>
                    </a:lnTo>
                    <a:lnTo>
                      <a:pt x="57" y="143"/>
                    </a:lnTo>
                    <a:lnTo>
                      <a:pt x="55" y="142"/>
                    </a:lnTo>
                    <a:lnTo>
                      <a:pt x="53" y="142"/>
                    </a:lnTo>
                    <a:lnTo>
                      <a:pt x="51" y="141"/>
                    </a:lnTo>
                    <a:lnTo>
                      <a:pt x="50" y="140"/>
                    </a:lnTo>
                    <a:lnTo>
                      <a:pt x="48" y="139"/>
                    </a:lnTo>
                    <a:lnTo>
                      <a:pt x="46" y="138"/>
                    </a:lnTo>
                    <a:lnTo>
                      <a:pt x="45" y="137"/>
                    </a:lnTo>
                    <a:lnTo>
                      <a:pt x="43" y="136"/>
                    </a:lnTo>
                    <a:lnTo>
                      <a:pt x="40" y="134"/>
                    </a:lnTo>
                    <a:lnTo>
                      <a:pt x="37" y="132"/>
                    </a:lnTo>
                    <a:lnTo>
                      <a:pt x="34" y="129"/>
                    </a:lnTo>
                    <a:lnTo>
                      <a:pt x="33" y="128"/>
                    </a:lnTo>
                    <a:lnTo>
                      <a:pt x="31" y="126"/>
                    </a:lnTo>
                    <a:lnTo>
                      <a:pt x="30" y="125"/>
                    </a:lnTo>
                    <a:lnTo>
                      <a:pt x="29" y="124"/>
                    </a:lnTo>
                    <a:lnTo>
                      <a:pt x="28" y="122"/>
                    </a:lnTo>
                    <a:lnTo>
                      <a:pt x="26" y="121"/>
                    </a:lnTo>
                    <a:lnTo>
                      <a:pt x="25" y="119"/>
                    </a:lnTo>
                    <a:lnTo>
                      <a:pt x="24" y="117"/>
                    </a:lnTo>
                    <a:lnTo>
                      <a:pt x="24" y="116"/>
                    </a:lnTo>
                    <a:lnTo>
                      <a:pt x="23" y="114"/>
                    </a:lnTo>
                    <a:lnTo>
                      <a:pt x="22" y="113"/>
                    </a:lnTo>
                    <a:lnTo>
                      <a:pt x="21" y="111"/>
                    </a:lnTo>
                    <a:lnTo>
                      <a:pt x="21" y="109"/>
                    </a:lnTo>
                    <a:lnTo>
                      <a:pt x="20" y="108"/>
                    </a:lnTo>
                    <a:lnTo>
                      <a:pt x="20" y="106"/>
                    </a:lnTo>
                    <a:lnTo>
                      <a:pt x="20" y="105"/>
                    </a:lnTo>
                    <a:lnTo>
                      <a:pt x="20" y="103"/>
                    </a:lnTo>
                    <a:lnTo>
                      <a:pt x="21" y="102"/>
                    </a:lnTo>
                    <a:lnTo>
                      <a:pt x="21" y="101"/>
                    </a:lnTo>
                    <a:lnTo>
                      <a:pt x="21" y="99"/>
                    </a:lnTo>
                    <a:lnTo>
                      <a:pt x="22" y="98"/>
                    </a:lnTo>
                    <a:lnTo>
                      <a:pt x="22" y="97"/>
                    </a:lnTo>
                    <a:lnTo>
                      <a:pt x="23" y="95"/>
                    </a:lnTo>
                    <a:lnTo>
                      <a:pt x="24" y="93"/>
                    </a:lnTo>
                    <a:lnTo>
                      <a:pt x="25" y="90"/>
                    </a:lnTo>
                    <a:lnTo>
                      <a:pt x="27" y="89"/>
                    </a:lnTo>
                    <a:lnTo>
                      <a:pt x="28" y="87"/>
                    </a:lnTo>
                    <a:lnTo>
                      <a:pt x="30" y="85"/>
                    </a:lnTo>
                    <a:lnTo>
                      <a:pt x="33" y="81"/>
                    </a:lnTo>
                    <a:lnTo>
                      <a:pt x="34" y="79"/>
                    </a:lnTo>
                    <a:lnTo>
                      <a:pt x="35" y="79"/>
                    </a:lnTo>
                    <a:lnTo>
                      <a:pt x="36" y="77"/>
                    </a:lnTo>
                    <a:lnTo>
                      <a:pt x="38" y="74"/>
                    </a:lnTo>
                    <a:lnTo>
                      <a:pt x="39" y="72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0" y="66"/>
                    </a:lnTo>
                    <a:lnTo>
                      <a:pt x="41" y="65"/>
                    </a:lnTo>
                    <a:lnTo>
                      <a:pt x="41" y="63"/>
                    </a:lnTo>
                    <a:lnTo>
                      <a:pt x="42" y="61"/>
                    </a:lnTo>
                    <a:lnTo>
                      <a:pt x="43" y="58"/>
                    </a:lnTo>
                    <a:lnTo>
                      <a:pt x="45" y="55"/>
                    </a:lnTo>
                    <a:lnTo>
                      <a:pt x="46" y="52"/>
                    </a:lnTo>
                    <a:lnTo>
                      <a:pt x="48" y="49"/>
                    </a:lnTo>
                    <a:lnTo>
                      <a:pt x="49" y="46"/>
                    </a:lnTo>
                    <a:lnTo>
                      <a:pt x="49" y="45"/>
                    </a:lnTo>
                    <a:lnTo>
                      <a:pt x="49" y="44"/>
                    </a:lnTo>
                    <a:lnTo>
                      <a:pt x="49" y="43"/>
                    </a:lnTo>
                    <a:lnTo>
                      <a:pt x="49" y="42"/>
                    </a:lnTo>
                    <a:lnTo>
                      <a:pt x="48" y="41"/>
                    </a:lnTo>
                    <a:lnTo>
                      <a:pt x="48" y="40"/>
                    </a:lnTo>
                    <a:lnTo>
                      <a:pt x="48" y="39"/>
                    </a:lnTo>
                    <a:lnTo>
                      <a:pt x="47" y="38"/>
                    </a:lnTo>
                    <a:lnTo>
                      <a:pt x="46" y="35"/>
                    </a:lnTo>
                    <a:lnTo>
                      <a:pt x="45" y="33"/>
                    </a:lnTo>
                    <a:lnTo>
                      <a:pt x="43" y="31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9" y="23"/>
                    </a:lnTo>
                    <a:lnTo>
                      <a:pt x="37" y="21"/>
                    </a:lnTo>
                    <a:lnTo>
                      <a:pt x="35" y="19"/>
                    </a:lnTo>
                    <a:lnTo>
                      <a:pt x="34" y="17"/>
                    </a:lnTo>
                    <a:lnTo>
                      <a:pt x="33" y="16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4" y="7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3" y="18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5" y="25"/>
                    </a:lnTo>
                    <a:lnTo>
                      <a:pt x="15" y="26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6" y="28"/>
                    </a:lnTo>
                    <a:lnTo>
                      <a:pt x="17" y="28"/>
                    </a:lnTo>
                    <a:lnTo>
                      <a:pt x="16" y="26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3" y="18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1" y="6"/>
                    </a:lnTo>
                    <a:lnTo>
                      <a:pt x="23" y="8"/>
                    </a:lnTo>
                    <a:lnTo>
                      <a:pt x="26" y="10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8" y="11"/>
                    </a:lnTo>
                    <a:lnTo>
                      <a:pt x="29" y="12"/>
                    </a:lnTo>
                    <a:lnTo>
                      <a:pt x="30" y="13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5" y="19"/>
                    </a:lnTo>
                    <a:lnTo>
                      <a:pt x="36" y="21"/>
                    </a:lnTo>
                    <a:lnTo>
                      <a:pt x="38" y="24"/>
                    </a:lnTo>
                    <a:lnTo>
                      <a:pt x="40" y="26"/>
                    </a:lnTo>
                    <a:lnTo>
                      <a:pt x="41" y="28"/>
                    </a:lnTo>
                    <a:lnTo>
                      <a:pt x="43" y="31"/>
                    </a:lnTo>
                    <a:lnTo>
                      <a:pt x="44" y="33"/>
                    </a:lnTo>
                    <a:lnTo>
                      <a:pt x="45" y="36"/>
                    </a:lnTo>
                    <a:lnTo>
                      <a:pt x="46" y="38"/>
                    </a:lnTo>
                    <a:lnTo>
                      <a:pt x="47" y="39"/>
                    </a:lnTo>
                    <a:lnTo>
                      <a:pt x="47" y="40"/>
                    </a:lnTo>
                    <a:lnTo>
                      <a:pt x="48" y="41"/>
                    </a:lnTo>
                    <a:lnTo>
                      <a:pt x="48" y="42"/>
                    </a:lnTo>
                    <a:lnTo>
                      <a:pt x="48" y="43"/>
                    </a:lnTo>
                    <a:lnTo>
                      <a:pt x="48" y="44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47" y="49"/>
                    </a:lnTo>
                    <a:lnTo>
                      <a:pt x="46" y="52"/>
                    </a:lnTo>
                    <a:lnTo>
                      <a:pt x="44" y="55"/>
                    </a:lnTo>
                    <a:lnTo>
                      <a:pt x="43" y="58"/>
                    </a:lnTo>
                    <a:lnTo>
                      <a:pt x="41" y="61"/>
                    </a:lnTo>
                    <a:lnTo>
                      <a:pt x="41" y="63"/>
                    </a:lnTo>
                    <a:lnTo>
                      <a:pt x="40" y="64"/>
                    </a:lnTo>
                    <a:lnTo>
                      <a:pt x="40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72"/>
                    </a:lnTo>
                    <a:lnTo>
                      <a:pt x="37" y="74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29" y="84"/>
                    </a:lnTo>
                    <a:lnTo>
                      <a:pt x="28" y="86"/>
                    </a:lnTo>
                    <a:lnTo>
                      <a:pt x="26" y="88"/>
                    </a:lnTo>
                    <a:lnTo>
                      <a:pt x="25" y="90"/>
                    </a:lnTo>
                    <a:lnTo>
                      <a:pt x="23" y="92"/>
                    </a:lnTo>
                    <a:lnTo>
                      <a:pt x="22" y="94"/>
                    </a:lnTo>
                    <a:lnTo>
                      <a:pt x="21" y="97"/>
                    </a:lnTo>
                    <a:lnTo>
                      <a:pt x="21" y="98"/>
                    </a:lnTo>
                    <a:lnTo>
                      <a:pt x="21" y="99"/>
                    </a:lnTo>
                    <a:lnTo>
                      <a:pt x="20" y="101"/>
                    </a:lnTo>
                    <a:lnTo>
                      <a:pt x="20" y="102"/>
                    </a:lnTo>
                    <a:lnTo>
                      <a:pt x="20" y="103"/>
                    </a:lnTo>
                    <a:lnTo>
                      <a:pt x="20" y="105"/>
                    </a:lnTo>
                    <a:lnTo>
                      <a:pt x="20" y="106"/>
                    </a:lnTo>
                    <a:lnTo>
                      <a:pt x="20" y="108"/>
                    </a:lnTo>
                    <a:lnTo>
                      <a:pt x="20" y="110"/>
                    </a:lnTo>
                    <a:lnTo>
                      <a:pt x="21" y="111"/>
                    </a:lnTo>
                    <a:lnTo>
                      <a:pt x="22" y="113"/>
                    </a:lnTo>
                    <a:lnTo>
                      <a:pt x="22" y="115"/>
                    </a:lnTo>
                    <a:lnTo>
                      <a:pt x="23" y="116"/>
                    </a:lnTo>
                    <a:lnTo>
                      <a:pt x="24" y="118"/>
                    </a:lnTo>
                    <a:lnTo>
                      <a:pt x="25" y="119"/>
                    </a:lnTo>
                    <a:lnTo>
                      <a:pt x="26" y="121"/>
                    </a:lnTo>
                    <a:lnTo>
                      <a:pt x="27" y="122"/>
                    </a:lnTo>
                    <a:lnTo>
                      <a:pt x="28" y="124"/>
                    </a:lnTo>
                    <a:lnTo>
                      <a:pt x="29" y="125"/>
                    </a:lnTo>
                    <a:lnTo>
                      <a:pt x="31" y="127"/>
                    </a:lnTo>
                    <a:lnTo>
                      <a:pt x="32" y="128"/>
                    </a:lnTo>
                    <a:lnTo>
                      <a:pt x="34" y="130"/>
                    </a:lnTo>
                    <a:lnTo>
                      <a:pt x="36" y="132"/>
                    </a:lnTo>
                    <a:lnTo>
                      <a:pt x="40" y="135"/>
                    </a:lnTo>
                    <a:lnTo>
                      <a:pt x="43" y="137"/>
                    </a:lnTo>
                    <a:lnTo>
                      <a:pt x="44" y="138"/>
                    </a:lnTo>
                    <a:lnTo>
                      <a:pt x="46" y="139"/>
                    </a:lnTo>
                    <a:lnTo>
                      <a:pt x="48" y="140"/>
                    </a:lnTo>
                    <a:lnTo>
                      <a:pt x="49" y="141"/>
                    </a:lnTo>
                    <a:lnTo>
                      <a:pt x="51" y="141"/>
                    </a:lnTo>
                    <a:lnTo>
                      <a:pt x="53" y="142"/>
                    </a:lnTo>
                    <a:lnTo>
                      <a:pt x="55" y="143"/>
                    </a:lnTo>
                    <a:lnTo>
                      <a:pt x="56" y="144"/>
                    </a:lnTo>
                    <a:lnTo>
                      <a:pt x="58" y="144"/>
                    </a:lnTo>
                    <a:lnTo>
                      <a:pt x="60" y="145"/>
                    </a:lnTo>
                    <a:lnTo>
                      <a:pt x="62" y="145"/>
                    </a:lnTo>
                    <a:lnTo>
                      <a:pt x="63" y="145"/>
                    </a:lnTo>
                    <a:lnTo>
                      <a:pt x="63" y="146"/>
                    </a:lnTo>
                    <a:lnTo>
                      <a:pt x="62" y="146"/>
                    </a:lnTo>
                    <a:lnTo>
                      <a:pt x="62" y="147"/>
                    </a:lnTo>
                    <a:lnTo>
                      <a:pt x="60" y="148"/>
                    </a:lnTo>
                    <a:lnTo>
                      <a:pt x="58" y="150"/>
                    </a:lnTo>
                    <a:lnTo>
                      <a:pt x="56" y="151"/>
                    </a:lnTo>
                    <a:lnTo>
                      <a:pt x="55" y="152"/>
                    </a:lnTo>
                    <a:lnTo>
                      <a:pt x="53" y="153"/>
                    </a:lnTo>
                    <a:lnTo>
                      <a:pt x="52" y="154"/>
                    </a:lnTo>
                    <a:lnTo>
                      <a:pt x="50" y="155"/>
                    </a:lnTo>
                    <a:lnTo>
                      <a:pt x="49" y="156"/>
                    </a:lnTo>
                    <a:lnTo>
                      <a:pt x="48" y="157"/>
                    </a:lnTo>
                    <a:lnTo>
                      <a:pt x="46" y="157"/>
                    </a:lnTo>
                    <a:lnTo>
                      <a:pt x="45" y="158"/>
                    </a:lnTo>
                    <a:lnTo>
                      <a:pt x="44" y="158"/>
                    </a:lnTo>
                    <a:lnTo>
                      <a:pt x="43" y="159"/>
                    </a:lnTo>
                    <a:lnTo>
                      <a:pt x="42" y="159"/>
                    </a:lnTo>
                    <a:lnTo>
                      <a:pt x="40" y="159"/>
                    </a:lnTo>
                    <a:lnTo>
                      <a:pt x="41" y="159"/>
                    </a:lnTo>
                    <a:lnTo>
                      <a:pt x="39" y="159"/>
                    </a:lnTo>
                    <a:lnTo>
                      <a:pt x="40" y="159"/>
                    </a:lnTo>
                    <a:lnTo>
                      <a:pt x="38" y="159"/>
                    </a:lnTo>
                    <a:lnTo>
                      <a:pt x="37" y="159"/>
                    </a:lnTo>
                    <a:lnTo>
                      <a:pt x="36" y="158"/>
                    </a:lnTo>
                    <a:lnTo>
                      <a:pt x="35" y="158"/>
                    </a:lnTo>
                    <a:lnTo>
                      <a:pt x="34" y="157"/>
                    </a:lnTo>
                    <a:lnTo>
                      <a:pt x="33" y="157"/>
                    </a:lnTo>
                    <a:lnTo>
                      <a:pt x="32" y="156"/>
                    </a:lnTo>
                    <a:lnTo>
                      <a:pt x="31" y="155"/>
                    </a:lnTo>
                    <a:lnTo>
                      <a:pt x="29" y="154"/>
                    </a:lnTo>
                    <a:lnTo>
                      <a:pt x="28" y="153"/>
                    </a:lnTo>
                    <a:lnTo>
                      <a:pt x="27" y="152"/>
                    </a:lnTo>
                    <a:lnTo>
                      <a:pt x="25" y="150"/>
                    </a:lnTo>
                    <a:lnTo>
                      <a:pt x="24" y="149"/>
                    </a:lnTo>
                    <a:lnTo>
                      <a:pt x="22" y="147"/>
                    </a:lnTo>
                    <a:lnTo>
                      <a:pt x="21" y="146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19" y="140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6"/>
                    </a:lnTo>
                    <a:lnTo>
                      <a:pt x="18" y="135"/>
                    </a:lnTo>
                    <a:lnTo>
                      <a:pt x="18" y="134"/>
                    </a:lnTo>
                    <a:lnTo>
                      <a:pt x="18" y="133"/>
                    </a:lnTo>
                    <a:lnTo>
                      <a:pt x="17" y="132"/>
                    </a:lnTo>
                    <a:lnTo>
                      <a:pt x="17" y="131"/>
                    </a:lnTo>
                    <a:lnTo>
                      <a:pt x="16" y="131"/>
                    </a:lnTo>
                    <a:lnTo>
                      <a:pt x="15" y="130"/>
                    </a:lnTo>
                    <a:lnTo>
                      <a:pt x="14" y="130"/>
                    </a:lnTo>
                    <a:lnTo>
                      <a:pt x="13" y="129"/>
                    </a:lnTo>
                    <a:lnTo>
                      <a:pt x="12" y="128"/>
                    </a:lnTo>
                    <a:lnTo>
                      <a:pt x="11" y="128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26" name="Freeform 131"/>
              <p:cNvSpPr>
                <a:spLocks/>
              </p:cNvSpPr>
              <p:nvPr/>
            </p:nvSpPr>
            <p:spPr bwMode="auto">
              <a:xfrm>
                <a:off x="3966" y="1074"/>
                <a:ext cx="750" cy="420"/>
              </a:xfrm>
              <a:custGeom>
                <a:avLst/>
                <a:gdLst>
                  <a:gd name="T0" fmla="*/ 2147483646 w 125"/>
                  <a:gd name="T1" fmla="*/ 2147483646 h 70"/>
                  <a:gd name="T2" fmla="*/ 2147483646 w 125"/>
                  <a:gd name="T3" fmla="*/ 2147483646 h 70"/>
                  <a:gd name="T4" fmla="*/ 2147483646 w 125"/>
                  <a:gd name="T5" fmla="*/ 2147483646 h 70"/>
                  <a:gd name="T6" fmla="*/ 2147483646 w 125"/>
                  <a:gd name="T7" fmla="*/ 2147483646 h 70"/>
                  <a:gd name="T8" fmla="*/ 2147483646 w 125"/>
                  <a:gd name="T9" fmla="*/ 2147483646 h 70"/>
                  <a:gd name="T10" fmla="*/ 2147483646 w 125"/>
                  <a:gd name="T11" fmla="*/ 2147483646 h 70"/>
                  <a:gd name="T12" fmla="*/ 2147483646 w 125"/>
                  <a:gd name="T13" fmla="*/ 2147483646 h 70"/>
                  <a:gd name="T14" fmla="*/ 2147483646 w 125"/>
                  <a:gd name="T15" fmla="*/ 2147483646 h 70"/>
                  <a:gd name="T16" fmla="*/ 2147483646 w 125"/>
                  <a:gd name="T17" fmla="*/ 2147483646 h 70"/>
                  <a:gd name="T18" fmla="*/ 2147483646 w 125"/>
                  <a:gd name="T19" fmla="*/ 2147483646 h 70"/>
                  <a:gd name="T20" fmla="*/ 2147483646 w 125"/>
                  <a:gd name="T21" fmla="*/ 2147483646 h 70"/>
                  <a:gd name="T22" fmla="*/ 2147483646 w 125"/>
                  <a:gd name="T23" fmla="*/ 2147483646 h 70"/>
                  <a:gd name="T24" fmla="*/ 2147483646 w 125"/>
                  <a:gd name="T25" fmla="*/ 2147483646 h 70"/>
                  <a:gd name="T26" fmla="*/ 2147483646 w 125"/>
                  <a:gd name="T27" fmla="*/ 2147483646 h 70"/>
                  <a:gd name="T28" fmla="*/ 2147483646 w 125"/>
                  <a:gd name="T29" fmla="*/ 2147483646 h 70"/>
                  <a:gd name="T30" fmla="*/ 2147483646 w 125"/>
                  <a:gd name="T31" fmla="*/ 2147483646 h 70"/>
                  <a:gd name="T32" fmla="*/ 2147483646 w 125"/>
                  <a:gd name="T33" fmla="*/ 2147483646 h 70"/>
                  <a:gd name="T34" fmla="*/ 2147483646 w 125"/>
                  <a:gd name="T35" fmla="*/ 2147483646 h 70"/>
                  <a:gd name="T36" fmla="*/ 2147483646 w 125"/>
                  <a:gd name="T37" fmla="*/ 2147483646 h 70"/>
                  <a:gd name="T38" fmla="*/ 2147483646 w 125"/>
                  <a:gd name="T39" fmla="*/ 2147483646 h 70"/>
                  <a:gd name="T40" fmla="*/ 2147483646 w 125"/>
                  <a:gd name="T41" fmla="*/ 2147483646 h 70"/>
                  <a:gd name="T42" fmla="*/ 2147483646 w 125"/>
                  <a:gd name="T43" fmla="*/ 2147483646 h 70"/>
                  <a:gd name="T44" fmla="*/ 2147483646 w 125"/>
                  <a:gd name="T45" fmla="*/ 2147483646 h 70"/>
                  <a:gd name="T46" fmla="*/ 2147483646 w 125"/>
                  <a:gd name="T47" fmla="*/ 2147483646 h 70"/>
                  <a:gd name="T48" fmla="*/ 2147483646 w 125"/>
                  <a:gd name="T49" fmla="*/ 2147483646 h 70"/>
                  <a:gd name="T50" fmla="*/ 2147483646 w 125"/>
                  <a:gd name="T51" fmla="*/ 2147483646 h 70"/>
                  <a:gd name="T52" fmla="*/ 2147483646 w 125"/>
                  <a:gd name="T53" fmla="*/ 2147483646 h 70"/>
                  <a:gd name="T54" fmla="*/ 2147483646 w 125"/>
                  <a:gd name="T55" fmla="*/ 2147483646 h 70"/>
                  <a:gd name="T56" fmla="*/ 2147483646 w 125"/>
                  <a:gd name="T57" fmla="*/ 2147483646 h 70"/>
                  <a:gd name="T58" fmla="*/ 2147483646 w 125"/>
                  <a:gd name="T59" fmla="*/ 2147483646 h 70"/>
                  <a:gd name="T60" fmla="*/ 2147483646 w 125"/>
                  <a:gd name="T61" fmla="*/ 2147483646 h 70"/>
                  <a:gd name="T62" fmla="*/ 2147483646 w 125"/>
                  <a:gd name="T63" fmla="*/ 2147483646 h 70"/>
                  <a:gd name="T64" fmla="*/ 2147483646 w 125"/>
                  <a:gd name="T65" fmla="*/ 2147483646 h 70"/>
                  <a:gd name="T66" fmla="*/ 2147483646 w 125"/>
                  <a:gd name="T67" fmla="*/ 2147483646 h 70"/>
                  <a:gd name="T68" fmla="*/ 2147483646 w 125"/>
                  <a:gd name="T69" fmla="*/ 2147483646 h 70"/>
                  <a:gd name="T70" fmla="*/ 2147483646 w 125"/>
                  <a:gd name="T71" fmla="*/ 2147483646 h 70"/>
                  <a:gd name="T72" fmla="*/ 2147483646 w 125"/>
                  <a:gd name="T73" fmla="*/ 2147483646 h 70"/>
                  <a:gd name="T74" fmla="*/ 2147483646 w 125"/>
                  <a:gd name="T75" fmla="*/ 2147483646 h 70"/>
                  <a:gd name="T76" fmla="*/ 2147483646 w 125"/>
                  <a:gd name="T77" fmla="*/ 2147483646 h 70"/>
                  <a:gd name="T78" fmla="*/ 2147483646 w 125"/>
                  <a:gd name="T79" fmla="*/ 2147483646 h 70"/>
                  <a:gd name="T80" fmla="*/ 2147483646 w 125"/>
                  <a:gd name="T81" fmla="*/ 2147483646 h 70"/>
                  <a:gd name="T82" fmla="*/ 2147483646 w 125"/>
                  <a:gd name="T83" fmla="*/ 2147483646 h 70"/>
                  <a:gd name="T84" fmla="*/ 2147483646 w 125"/>
                  <a:gd name="T85" fmla="*/ 2147483646 h 70"/>
                  <a:gd name="T86" fmla="*/ 2147483646 w 125"/>
                  <a:gd name="T87" fmla="*/ 2147483646 h 70"/>
                  <a:gd name="T88" fmla="*/ 2147483646 w 125"/>
                  <a:gd name="T89" fmla="*/ 2147483646 h 70"/>
                  <a:gd name="T90" fmla="*/ 2147483646 w 125"/>
                  <a:gd name="T91" fmla="*/ 2147483646 h 70"/>
                  <a:gd name="T92" fmla="*/ 0 w 125"/>
                  <a:gd name="T93" fmla="*/ 2147483646 h 70"/>
                  <a:gd name="T94" fmla="*/ 0 w 125"/>
                  <a:gd name="T95" fmla="*/ 2147483646 h 70"/>
                  <a:gd name="T96" fmla="*/ 2147483646 w 125"/>
                  <a:gd name="T97" fmla="*/ 2147483646 h 70"/>
                  <a:gd name="T98" fmla="*/ 2147483646 w 125"/>
                  <a:gd name="T99" fmla="*/ 2147483646 h 70"/>
                  <a:gd name="T100" fmla="*/ 2147483646 w 125"/>
                  <a:gd name="T101" fmla="*/ 2147483646 h 70"/>
                  <a:gd name="T102" fmla="*/ 2147483646 w 125"/>
                  <a:gd name="T103" fmla="*/ 2147483646 h 70"/>
                  <a:gd name="T104" fmla="*/ 2147483646 w 125"/>
                  <a:gd name="T105" fmla="*/ 2147483646 h 70"/>
                  <a:gd name="T106" fmla="*/ 2147483646 w 125"/>
                  <a:gd name="T107" fmla="*/ 2147483646 h 70"/>
                  <a:gd name="T108" fmla="*/ 2147483646 w 125"/>
                  <a:gd name="T109" fmla="*/ 2147483646 h 70"/>
                  <a:gd name="T110" fmla="*/ 2147483646 w 125"/>
                  <a:gd name="T111" fmla="*/ 2147483646 h 70"/>
                  <a:gd name="T112" fmla="*/ 2147483646 w 125"/>
                  <a:gd name="T113" fmla="*/ 2147483646 h 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5"/>
                  <a:gd name="T172" fmla="*/ 0 h 70"/>
                  <a:gd name="T173" fmla="*/ 125 w 125"/>
                  <a:gd name="T174" fmla="*/ 70 h 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5" h="70">
                    <a:moveTo>
                      <a:pt x="18" y="54"/>
                    </a:moveTo>
                    <a:lnTo>
                      <a:pt x="18" y="56"/>
                    </a:lnTo>
                    <a:lnTo>
                      <a:pt x="18" y="57"/>
                    </a:lnTo>
                    <a:lnTo>
                      <a:pt x="18" y="58"/>
                    </a:lnTo>
                    <a:lnTo>
                      <a:pt x="17" y="59"/>
                    </a:lnTo>
                    <a:lnTo>
                      <a:pt x="17" y="60"/>
                    </a:lnTo>
                    <a:lnTo>
                      <a:pt x="16" y="61"/>
                    </a:lnTo>
                    <a:lnTo>
                      <a:pt x="15" y="62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2" y="62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8" y="62"/>
                    </a:lnTo>
                    <a:lnTo>
                      <a:pt x="7" y="62"/>
                    </a:lnTo>
                    <a:lnTo>
                      <a:pt x="6" y="61"/>
                    </a:lnTo>
                    <a:lnTo>
                      <a:pt x="5" y="60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3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4" y="53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5" y="52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4" y="44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4" y="27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20" y="28"/>
                    </a:lnTo>
                    <a:lnTo>
                      <a:pt x="22" y="29"/>
                    </a:lnTo>
                    <a:lnTo>
                      <a:pt x="24" y="30"/>
                    </a:lnTo>
                    <a:lnTo>
                      <a:pt x="26" y="31"/>
                    </a:lnTo>
                    <a:lnTo>
                      <a:pt x="28" y="33"/>
                    </a:lnTo>
                    <a:lnTo>
                      <a:pt x="29" y="34"/>
                    </a:lnTo>
                    <a:lnTo>
                      <a:pt x="31" y="36"/>
                    </a:lnTo>
                    <a:lnTo>
                      <a:pt x="33" y="37"/>
                    </a:lnTo>
                    <a:lnTo>
                      <a:pt x="34" y="39"/>
                    </a:lnTo>
                    <a:lnTo>
                      <a:pt x="36" y="41"/>
                    </a:lnTo>
                    <a:lnTo>
                      <a:pt x="37" y="43"/>
                    </a:lnTo>
                    <a:lnTo>
                      <a:pt x="39" y="45"/>
                    </a:lnTo>
                    <a:lnTo>
                      <a:pt x="40" y="47"/>
                    </a:lnTo>
                    <a:lnTo>
                      <a:pt x="41" y="49"/>
                    </a:lnTo>
                    <a:lnTo>
                      <a:pt x="43" y="51"/>
                    </a:lnTo>
                    <a:lnTo>
                      <a:pt x="45" y="55"/>
                    </a:lnTo>
                    <a:lnTo>
                      <a:pt x="46" y="57"/>
                    </a:lnTo>
                    <a:lnTo>
                      <a:pt x="47" y="59"/>
                    </a:lnTo>
                    <a:lnTo>
                      <a:pt x="48" y="61"/>
                    </a:lnTo>
                    <a:lnTo>
                      <a:pt x="49" y="63"/>
                    </a:lnTo>
                    <a:lnTo>
                      <a:pt x="50" y="65"/>
                    </a:lnTo>
                    <a:lnTo>
                      <a:pt x="51" y="66"/>
                    </a:lnTo>
                    <a:lnTo>
                      <a:pt x="52" y="68"/>
                    </a:lnTo>
                    <a:lnTo>
                      <a:pt x="53" y="70"/>
                    </a:lnTo>
                    <a:lnTo>
                      <a:pt x="54" y="70"/>
                    </a:lnTo>
                    <a:lnTo>
                      <a:pt x="55" y="69"/>
                    </a:lnTo>
                    <a:lnTo>
                      <a:pt x="56" y="69"/>
                    </a:lnTo>
                    <a:lnTo>
                      <a:pt x="57" y="69"/>
                    </a:lnTo>
                    <a:lnTo>
                      <a:pt x="59" y="68"/>
                    </a:lnTo>
                    <a:lnTo>
                      <a:pt x="61" y="67"/>
                    </a:lnTo>
                    <a:lnTo>
                      <a:pt x="64" y="66"/>
                    </a:lnTo>
                    <a:lnTo>
                      <a:pt x="66" y="65"/>
                    </a:lnTo>
                    <a:lnTo>
                      <a:pt x="68" y="64"/>
                    </a:lnTo>
                    <a:lnTo>
                      <a:pt x="70" y="63"/>
                    </a:lnTo>
                    <a:lnTo>
                      <a:pt x="71" y="63"/>
                    </a:lnTo>
                    <a:lnTo>
                      <a:pt x="72" y="62"/>
                    </a:lnTo>
                    <a:lnTo>
                      <a:pt x="73" y="62"/>
                    </a:lnTo>
                    <a:lnTo>
                      <a:pt x="74" y="61"/>
                    </a:lnTo>
                    <a:lnTo>
                      <a:pt x="73" y="56"/>
                    </a:lnTo>
                    <a:lnTo>
                      <a:pt x="71" y="52"/>
                    </a:lnTo>
                    <a:lnTo>
                      <a:pt x="70" y="47"/>
                    </a:lnTo>
                    <a:lnTo>
                      <a:pt x="69" y="45"/>
                    </a:lnTo>
                    <a:lnTo>
                      <a:pt x="69" y="42"/>
                    </a:lnTo>
                    <a:lnTo>
                      <a:pt x="68" y="40"/>
                    </a:lnTo>
                    <a:lnTo>
                      <a:pt x="68" y="37"/>
                    </a:lnTo>
                    <a:lnTo>
                      <a:pt x="68" y="35"/>
                    </a:lnTo>
                    <a:lnTo>
                      <a:pt x="67" y="33"/>
                    </a:lnTo>
                    <a:lnTo>
                      <a:pt x="67" y="30"/>
                    </a:lnTo>
                    <a:lnTo>
                      <a:pt x="67" y="28"/>
                    </a:lnTo>
                    <a:lnTo>
                      <a:pt x="67" y="26"/>
                    </a:lnTo>
                    <a:lnTo>
                      <a:pt x="68" y="24"/>
                    </a:lnTo>
                    <a:lnTo>
                      <a:pt x="68" y="22"/>
                    </a:lnTo>
                    <a:lnTo>
                      <a:pt x="69" y="20"/>
                    </a:lnTo>
                    <a:lnTo>
                      <a:pt x="69" y="18"/>
                    </a:lnTo>
                    <a:lnTo>
                      <a:pt x="70" y="16"/>
                    </a:lnTo>
                    <a:lnTo>
                      <a:pt x="71" y="14"/>
                    </a:lnTo>
                    <a:lnTo>
                      <a:pt x="72" y="12"/>
                    </a:lnTo>
                    <a:lnTo>
                      <a:pt x="73" y="11"/>
                    </a:lnTo>
                    <a:lnTo>
                      <a:pt x="74" y="9"/>
                    </a:lnTo>
                    <a:lnTo>
                      <a:pt x="76" y="7"/>
                    </a:lnTo>
                    <a:lnTo>
                      <a:pt x="77" y="6"/>
                    </a:lnTo>
                    <a:lnTo>
                      <a:pt x="79" y="5"/>
                    </a:lnTo>
                    <a:lnTo>
                      <a:pt x="81" y="4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6" y="2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101" y="2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4"/>
                    </a:lnTo>
                    <a:lnTo>
                      <a:pt x="107" y="5"/>
                    </a:lnTo>
                    <a:lnTo>
                      <a:pt x="108" y="5"/>
                    </a:lnTo>
                    <a:lnTo>
                      <a:pt x="109" y="5"/>
                    </a:lnTo>
                    <a:lnTo>
                      <a:pt x="110" y="5"/>
                    </a:lnTo>
                    <a:lnTo>
                      <a:pt x="110" y="6"/>
                    </a:lnTo>
                    <a:lnTo>
                      <a:pt x="111" y="7"/>
                    </a:lnTo>
                    <a:lnTo>
                      <a:pt x="113" y="9"/>
                    </a:lnTo>
                    <a:lnTo>
                      <a:pt x="114" y="10"/>
                    </a:lnTo>
                    <a:lnTo>
                      <a:pt x="114" y="11"/>
                    </a:lnTo>
                    <a:lnTo>
                      <a:pt x="115" y="11"/>
                    </a:lnTo>
                    <a:lnTo>
                      <a:pt x="116" y="12"/>
                    </a:lnTo>
                    <a:lnTo>
                      <a:pt x="117" y="12"/>
                    </a:lnTo>
                    <a:lnTo>
                      <a:pt x="118" y="11"/>
                    </a:lnTo>
                    <a:lnTo>
                      <a:pt x="119" y="11"/>
                    </a:lnTo>
                    <a:lnTo>
                      <a:pt x="120" y="10"/>
                    </a:lnTo>
                    <a:lnTo>
                      <a:pt x="121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8"/>
                    </a:lnTo>
                    <a:lnTo>
                      <a:pt x="125" y="7"/>
                    </a:lnTo>
                    <a:lnTo>
                      <a:pt x="124" y="7"/>
                    </a:lnTo>
                    <a:lnTo>
                      <a:pt x="123" y="8"/>
                    </a:lnTo>
                    <a:lnTo>
                      <a:pt x="122" y="8"/>
                    </a:lnTo>
                    <a:lnTo>
                      <a:pt x="121" y="9"/>
                    </a:lnTo>
                    <a:lnTo>
                      <a:pt x="120" y="9"/>
                    </a:lnTo>
                    <a:lnTo>
                      <a:pt x="119" y="10"/>
                    </a:lnTo>
                    <a:lnTo>
                      <a:pt x="118" y="11"/>
                    </a:lnTo>
                    <a:lnTo>
                      <a:pt x="117" y="12"/>
                    </a:lnTo>
                    <a:lnTo>
                      <a:pt x="116" y="11"/>
                    </a:lnTo>
                    <a:lnTo>
                      <a:pt x="115" y="10"/>
                    </a:lnTo>
                    <a:lnTo>
                      <a:pt x="114" y="9"/>
                    </a:lnTo>
                    <a:lnTo>
                      <a:pt x="113" y="8"/>
                    </a:lnTo>
                    <a:lnTo>
                      <a:pt x="112" y="7"/>
                    </a:lnTo>
                    <a:lnTo>
                      <a:pt x="111" y="6"/>
                    </a:lnTo>
                    <a:lnTo>
                      <a:pt x="110" y="5"/>
                    </a:lnTo>
                    <a:lnTo>
                      <a:pt x="108" y="4"/>
                    </a:lnTo>
                    <a:lnTo>
                      <a:pt x="107" y="4"/>
                    </a:lnTo>
                    <a:lnTo>
                      <a:pt x="106" y="4"/>
                    </a:lnTo>
                    <a:lnTo>
                      <a:pt x="105" y="3"/>
                    </a:lnTo>
                    <a:lnTo>
                      <a:pt x="103" y="3"/>
                    </a:lnTo>
                    <a:lnTo>
                      <a:pt x="101" y="2"/>
                    </a:lnTo>
                    <a:lnTo>
                      <a:pt x="99" y="1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8" y="1"/>
                    </a:lnTo>
                    <a:lnTo>
                      <a:pt x="86" y="1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82" y="3"/>
                    </a:lnTo>
                    <a:lnTo>
                      <a:pt x="81" y="3"/>
                    </a:lnTo>
                    <a:lnTo>
                      <a:pt x="79" y="4"/>
                    </a:lnTo>
                    <a:lnTo>
                      <a:pt x="77" y="6"/>
                    </a:lnTo>
                    <a:lnTo>
                      <a:pt x="75" y="7"/>
                    </a:lnTo>
                    <a:lnTo>
                      <a:pt x="74" y="8"/>
                    </a:lnTo>
                    <a:lnTo>
                      <a:pt x="73" y="10"/>
                    </a:lnTo>
                    <a:lnTo>
                      <a:pt x="72" y="10"/>
                    </a:lnTo>
                    <a:lnTo>
                      <a:pt x="71" y="12"/>
                    </a:lnTo>
                    <a:lnTo>
                      <a:pt x="70" y="14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68" y="19"/>
                    </a:lnTo>
                    <a:lnTo>
                      <a:pt x="67" y="22"/>
                    </a:lnTo>
                    <a:lnTo>
                      <a:pt x="67" y="24"/>
                    </a:lnTo>
                    <a:lnTo>
                      <a:pt x="67" y="26"/>
                    </a:lnTo>
                    <a:lnTo>
                      <a:pt x="67" y="28"/>
                    </a:lnTo>
                    <a:lnTo>
                      <a:pt x="67" y="30"/>
                    </a:lnTo>
                    <a:lnTo>
                      <a:pt x="67" y="33"/>
                    </a:lnTo>
                    <a:lnTo>
                      <a:pt x="67" y="35"/>
                    </a:lnTo>
                    <a:lnTo>
                      <a:pt x="67" y="37"/>
                    </a:lnTo>
                    <a:lnTo>
                      <a:pt x="68" y="40"/>
                    </a:lnTo>
                    <a:lnTo>
                      <a:pt x="68" y="42"/>
                    </a:lnTo>
                    <a:lnTo>
                      <a:pt x="69" y="45"/>
                    </a:lnTo>
                    <a:lnTo>
                      <a:pt x="69" y="47"/>
                    </a:lnTo>
                    <a:lnTo>
                      <a:pt x="70" y="52"/>
                    </a:lnTo>
                    <a:lnTo>
                      <a:pt x="72" y="57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2"/>
                    </a:lnTo>
                    <a:lnTo>
                      <a:pt x="71" y="62"/>
                    </a:lnTo>
                    <a:lnTo>
                      <a:pt x="69" y="63"/>
                    </a:lnTo>
                    <a:lnTo>
                      <a:pt x="68" y="64"/>
                    </a:lnTo>
                    <a:lnTo>
                      <a:pt x="66" y="64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9" y="67"/>
                    </a:lnTo>
                    <a:lnTo>
                      <a:pt x="57" y="68"/>
                    </a:lnTo>
                    <a:lnTo>
                      <a:pt x="56" y="69"/>
                    </a:lnTo>
                    <a:lnTo>
                      <a:pt x="55" y="69"/>
                    </a:lnTo>
                    <a:lnTo>
                      <a:pt x="54" y="69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2" y="68"/>
                    </a:lnTo>
                    <a:lnTo>
                      <a:pt x="52" y="66"/>
                    </a:lnTo>
                    <a:lnTo>
                      <a:pt x="51" y="64"/>
                    </a:lnTo>
                    <a:lnTo>
                      <a:pt x="50" y="63"/>
                    </a:lnTo>
                    <a:lnTo>
                      <a:pt x="49" y="61"/>
                    </a:lnTo>
                    <a:lnTo>
                      <a:pt x="48" y="59"/>
                    </a:lnTo>
                    <a:lnTo>
                      <a:pt x="47" y="57"/>
                    </a:lnTo>
                    <a:lnTo>
                      <a:pt x="46" y="55"/>
                    </a:lnTo>
                    <a:lnTo>
                      <a:pt x="43" y="51"/>
                    </a:lnTo>
                    <a:lnTo>
                      <a:pt x="42" y="48"/>
                    </a:lnTo>
                    <a:lnTo>
                      <a:pt x="41" y="46"/>
                    </a:lnTo>
                    <a:lnTo>
                      <a:pt x="39" y="44"/>
                    </a:lnTo>
                    <a:lnTo>
                      <a:pt x="38" y="43"/>
                    </a:lnTo>
                    <a:lnTo>
                      <a:pt x="36" y="41"/>
                    </a:lnTo>
                    <a:lnTo>
                      <a:pt x="35" y="39"/>
                    </a:lnTo>
                    <a:lnTo>
                      <a:pt x="33" y="37"/>
                    </a:lnTo>
                    <a:lnTo>
                      <a:pt x="31" y="35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1"/>
                    </a:lnTo>
                    <a:lnTo>
                      <a:pt x="24" y="30"/>
                    </a:lnTo>
                    <a:lnTo>
                      <a:pt x="22" y="28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4" y="26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3" y="44"/>
                    </a:lnTo>
                    <a:lnTo>
                      <a:pt x="4" y="46"/>
                    </a:lnTo>
                    <a:lnTo>
                      <a:pt x="5" y="48"/>
                    </a:lnTo>
                    <a:lnTo>
                      <a:pt x="6" y="49"/>
                    </a:lnTo>
                    <a:lnTo>
                      <a:pt x="6" y="50"/>
                    </a:lnTo>
                    <a:lnTo>
                      <a:pt x="5" y="51"/>
                    </a:lnTo>
                    <a:lnTo>
                      <a:pt x="4" y="52"/>
                    </a:lnTo>
                    <a:lnTo>
                      <a:pt x="3" y="53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2" y="56"/>
                    </a:lnTo>
                    <a:lnTo>
                      <a:pt x="2" y="57"/>
                    </a:lnTo>
                    <a:lnTo>
                      <a:pt x="3" y="58"/>
                    </a:lnTo>
                    <a:lnTo>
                      <a:pt x="3" y="59"/>
                    </a:lnTo>
                    <a:lnTo>
                      <a:pt x="4" y="60"/>
                    </a:lnTo>
                    <a:lnTo>
                      <a:pt x="4" y="61"/>
                    </a:lnTo>
                    <a:lnTo>
                      <a:pt x="5" y="61"/>
                    </a:lnTo>
                    <a:lnTo>
                      <a:pt x="6" y="62"/>
                    </a:lnTo>
                    <a:lnTo>
                      <a:pt x="7" y="62"/>
                    </a:lnTo>
                    <a:lnTo>
                      <a:pt x="8" y="63"/>
                    </a:lnTo>
                    <a:lnTo>
                      <a:pt x="9" y="63"/>
                    </a:lnTo>
                    <a:lnTo>
                      <a:pt x="10" y="63"/>
                    </a:lnTo>
                    <a:lnTo>
                      <a:pt x="11" y="63"/>
                    </a:lnTo>
                    <a:lnTo>
                      <a:pt x="12" y="63"/>
                    </a:lnTo>
                    <a:lnTo>
                      <a:pt x="13" y="63"/>
                    </a:lnTo>
                    <a:lnTo>
                      <a:pt x="14" y="63"/>
                    </a:lnTo>
                    <a:lnTo>
                      <a:pt x="15" y="62"/>
                    </a:lnTo>
                    <a:lnTo>
                      <a:pt x="16" y="62"/>
                    </a:lnTo>
                    <a:lnTo>
                      <a:pt x="17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9" y="57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27" name="Freeform 132"/>
              <p:cNvSpPr>
                <a:spLocks/>
              </p:cNvSpPr>
              <p:nvPr/>
            </p:nvSpPr>
            <p:spPr bwMode="auto">
              <a:xfrm>
                <a:off x="4716" y="1014"/>
                <a:ext cx="720" cy="744"/>
              </a:xfrm>
              <a:custGeom>
                <a:avLst/>
                <a:gdLst>
                  <a:gd name="T0" fmla="*/ 2147483646 w 120"/>
                  <a:gd name="T1" fmla="*/ 2147483646 h 124"/>
                  <a:gd name="T2" fmla="*/ 2147483646 w 120"/>
                  <a:gd name="T3" fmla="*/ 2147483646 h 124"/>
                  <a:gd name="T4" fmla="*/ 2147483646 w 120"/>
                  <a:gd name="T5" fmla="*/ 2147483646 h 124"/>
                  <a:gd name="T6" fmla="*/ 2147483646 w 120"/>
                  <a:gd name="T7" fmla="*/ 2147483646 h 124"/>
                  <a:gd name="T8" fmla="*/ 2147483646 w 120"/>
                  <a:gd name="T9" fmla="*/ 2147483646 h 124"/>
                  <a:gd name="T10" fmla="*/ 2147483646 w 120"/>
                  <a:gd name="T11" fmla="*/ 2147483646 h 124"/>
                  <a:gd name="T12" fmla="*/ 2147483646 w 120"/>
                  <a:gd name="T13" fmla="*/ 2147483646 h 124"/>
                  <a:gd name="T14" fmla="*/ 2147483646 w 120"/>
                  <a:gd name="T15" fmla="*/ 2147483646 h 124"/>
                  <a:gd name="T16" fmla="*/ 2147483646 w 120"/>
                  <a:gd name="T17" fmla="*/ 2147483646 h 124"/>
                  <a:gd name="T18" fmla="*/ 2147483646 w 120"/>
                  <a:gd name="T19" fmla="*/ 2147483646 h 124"/>
                  <a:gd name="T20" fmla="*/ 2147483646 w 120"/>
                  <a:gd name="T21" fmla="*/ 2147483646 h 124"/>
                  <a:gd name="T22" fmla="*/ 2147483646 w 120"/>
                  <a:gd name="T23" fmla="*/ 2147483646 h 124"/>
                  <a:gd name="T24" fmla="*/ 2147483646 w 120"/>
                  <a:gd name="T25" fmla="*/ 2147483646 h 124"/>
                  <a:gd name="T26" fmla="*/ 2147483646 w 120"/>
                  <a:gd name="T27" fmla="*/ 2147483646 h 124"/>
                  <a:gd name="T28" fmla="*/ 2147483646 w 120"/>
                  <a:gd name="T29" fmla="*/ 2147483646 h 124"/>
                  <a:gd name="T30" fmla="*/ 2147483646 w 120"/>
                  <a:gd name="T31" fmla="*/ 2147483646 h 124"/>
                  <a:gd name="T32" fmla="*/ 2147483646 w 120"/>
                  <a:gd name="T33" fmla="*/ 2147483646 h 124"/>
                  <a:gd name="T34" fmla="*/ 2147483646 w 120"/>
                  <a:gd name="T35" fmla="*/ 2147483646 h 124"/>
                  <a:gd name="T36" fmla="*/ 2147483646 w 120"/>
                  <a:gd name="T37" fmla="*/ 2147483646 h 124"/>
                  <a:gd name="T38" fmla="*/ 2147483646 w 120"/>
                  <a:gd name="T39" fmla="*/ 2147483646 h 124"/>
                  <a:gd name="T40" fmla="*/ 2147483646 w 120"/>
                  <a:gd name="T41" fmla="*/ 2147483646 h 124"/>
                  <a:gd name="T42" fmla="*/ 2147483646 w 120"/>
                  <a:gd name="T43" fmla="*/ 2147483646 h 124"/>
                  <a:gd name="T44" fmla="*/ 2147483646 w 120"/>
                  <a:gd name="T45" fmla="*/ 2147483646 h 124"/>
                  <a:gd name="T46" fmla="*/ 2147483646 w 120"/>
                  <a:gd name="T47" fmla="*/ 2147483646 h 124"/>
                  <a:gd name="T48" fmla="*/ 2147483646 w 120"/>
                  <a:gd name="T49" fmla="*/ 2147483646 h 124"/>
                  <a:gd name="T50" fmla="*/ 2147483646 w 120"/>
                  <a:gd name="T51" fmla="*/ 2147483646 h 124"/>
                  <a:gd name="T52" fmla="*/ 2147483646 w 120"/>
                  <a:gd name="T53" fmla="*/ 2147483646 h 124"/>
                  <a:gd name="T54" fmla="*/ 2147483646 w 120"/>
                  <a:gd name="T55" fmla="*/ 2147483646 h 124"/>
                  <a:gd name="T56" fmla="*/ 2147483646 w 120"/>
                  <a:gd name="T57" fmla="*/ 2147483646 h 124"/>
                  <a:gd name="T58" fmla="*/ 2147483646 w 120"/>
                  <a:gd name="T59" fmla="*/ 2147483646 h 124"/>
                  <a:gd name="T60" fmla="*/ 2147483646 w 120"/>
                  <a:gd name="T61" fmla="*/ 2147483646 h 124"/>
                  <a:gd name="T62" fmla="*/ 2147483646 w 120"/>
                  <a:gd name="T63" fmla="*/ 2147483646 h 124"/>
                  <a:gd name="T64" fmla="*/ 2147483646 w 120"/>
                  <a:gd name="T65" fmla="*/ 2147483646 h 124"/>
                  <a:gd name="T66" fmla="*/ 2147483646 w 120"/>
                  <a:gd name="T67" fmla="*/ 2147483646 h 124"/>
                  <a:gd name="T68" fmla="*/ 2147483646 w 120"/>
                  <a:gd name="T69" fmla="*/ 2147483646 h 124"/>
                  <a:gd name="T70" fmla="*/ 2147483646 w 120"/>
                  <a:gd name="T71" fmla="*/ 2147483646 h 124"/>
                  <a:gd name="T72" fmla="*/ 2147483646 w 120"/>
                  <a:gd name="T73" fmla="*/ 0 h 124"/>
                  <a:gd name="T74" fmla="*/ 2147483646 w 120"/>
                  <a:gd name="T75" fmla="*/ 2147483646 h 124"/>
                  <a:gd name="T76" fmla="*/ 2147483646 w 120"/>
                  <a:gd name="T77" fmla="*/ 2147483646 h 124"/>
                  <a:gd name="T78" fmla="*/ 2147483646 w 120"/>
                  <a:gd name="T79" fmla="*/ 2147483646 h 124"/>
                  <a:gd name="T80" fmla="*/ 2147483646 w 120"/>
                  <a:gd name="T81" fmla="*/ 2147483646 h 124"/>
                  <a:gd name="T82" fmla="*/ 2147483646 w 120"/>
                  <a:gd name="T83" fmla="*/ 2147483646 h 124"/>
                  <a:gd name="T84" fmla="*/ 2147483646 w 120"/>
                  <a:gd name="T85" fmla="*/ 2147483646 h 124"/>
                  <a:gd name="T86" fmla="*/ 2147483646 w 120"/>
                  <a:gd name="T87" fmla="*/ 2147483646 h 124"/>
                  <a:gd name="T88" fmla="*/ 2147483646 w 120"/>
                  <a:gd name="T89" fmla="*/ 2147483646 h 124"/>
                  <a:gd name="T90" fmla="*/ 2147483646 w 120"/>
                  <a:gd name="T91" fmla="*/ 2147483646 h 124"/>
                  <a:gd name="T92" fmla="*/ 2147483646 w 120"/>
                  <a:gd name="T93" fmla="*/ 2147483646 h 124"/>
                  <a:gd name="T94" fmla="*/ 2147483646 w 120"/>
                  <a:gd name="T95" fmla="*/ 2147483646 h 124"/>
                  <a:gd name="T96" fmla="*/ 2147483646 w 120"/>
                  <a:gd name="T97" fmla="*/ 2147483646 h 124"/>
                  <a:gd name="T98" fmla="*/ 2147483646 w 120"/>
                  <a:gd name="T99" fmla="*/ 2147483646 h 124"/>
                  <a:gd name="T100" fmla="*/ 2147483646 w 120"/>
                  <a:gd name="T101" fmla="*/ 2147483646 h 124"/>
                  <a:gd name="T102" fmla="*/ 2147483646 w 120"/>
                  <a:gd name="T103" fmla="*/ 2147483646 h 124"/>
                  <a:gd name="T104" fmla="*/ 2147483646 w 120"/>
                  <a:gd name="T105" fmla="*/ 2147483646 h 124"/>
                  <a:gd name="T106" fmla="*/ 2147483646 w 120"/>
                  <a:gd name="T107" fmla="*/ 2147483646 h 124"/>
                  <a:gd name="T108" fmla="*/ 2147483646 w 120"/>
                  <a:gd name="T109" fmla="*/ 2147483646 h 124"/>
                  <a:gd name="T110" fmla="*/ 2147483646 w 120"/>
                  <a:gd name="T111" fmla="*/ 2147483646 h 1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0"/>
                  <a:gd name="T169" fmla="*/ 0 h 124"/>
                  <a:gd name="T170" fmla="*/ 120 w 120"/>
                  <a:gd name="T171" fmla="*/ 124 h 1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0" h="124">
                    <a:moveTo>
                      <a:pt x="0" y="17"/>
                    </a:moveTo>
                    <a:lnTo>
                      <a:pt x="1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1" y="28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2" y="32"/>
                    </a:lnTo>
                    <a:lnTo>
                      <a:pt x="13" y="33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5" y="36"/>
                    </a:lnTo>
                    <a:lnTo>
                      <a:pt x="15" y="37"/>
                    </a:lnTo>
                    <a:lnTo>
                      <a:pt x="15" y="38"/>
                    </a:lnTo>
                    <a:lnTo>
                      <a:pt x="14" y="39"/>
                    </a:lnTo>
                    <a:lnTo>
                      <a:pt x="14" y="40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9" y="44"/>
                    </a:lnTo>
                    <a:lnTo>
                      <a:pt x="8" y="45"/>
                    </a:lnTo>
                    <a:lnTo>
                      <a:pt x="7" y="45"/>
                    </a:lnTo>
                    <a:lnTo>
                      <a:pt x="5" y="46"/>
                    </a:lnTo>
                    <a:lnTo>
                      <a:pt x="5" y="47"/>
                    </a:lnTo>
                    <a:lnTo>
                      <a:pt x="6" y="51"/>
                    </a:lnTo>
                    <a:lnTo>
                      <a:pt x="7" y="54"/>
                    </a:lnTo>
                    <a:lnTo>
                      <a:pt x="8" y="58"/>
                    </a:lnTo>
                    <a:lnTo>
                      <a:pt x="8" y="62"/>
                    </a:lnTo>
                    <a:lnTo>
                      <a:pt x="9" y="65"/>
                    </a:lnTo>
                    <a:lnTo>
                      <a:pt x="10" y="69"/>
                    </a:lnTo>
                    <a:lnTo>
                      <a:pt x="10" y="73"/>
                    </a:lnTo>
                    <a:lnTo>
                      <a:pt x="10" y="76"/>
                    </a:lnTo>
                    <a:lnTo>
                      <a:pt x="11" y="80"/>
                    </a:lnTo>
                    <a:lnTo>
                      <a:pt x="11" y="84"/>
                    </a:lnTo>
                    <a:lnTo>
                      <a:pt x="11" y="88"/>
                    </a:lnTo>
                    <a:lnTo>
                      <a:pt x="11" y="91"/>
                    </a:lnTo>
                    <a:lnTo>
                      <a:pt x="11" y="95"/>
                    </a:lnTo>
                    <a:lnTo>
                      <a:pt x="11" y="99"/>
                    </a:lnTo>
                    <a:lnTo>
                      <a:pt x="11" y="103"/>
                    </a:lnTo>
                    <a:lnTo>
                      <a:pt x="10" y="106"/>
                    </a:lnTo>
                    <a:lnTo>
                      <a:pt x="10" y="108"/>
                    </a:lnTo>
                    <a:lnTo>
                      <a:pt x="11" y="110"/>
                    </a:lnTo>
                    <a:lnTo>
                      <a:pt x="12" y="118"/>
                    </a:lnTo>
                    <a:lnTo>
                      <a:pt x="12" y="120"/>
                    </a:lnTo>
                    <a:lnTo>
                      <a:pt x="12" y="122"/>
                    </a:lnTo>
                    <a:lnTo>
                      <a:pt x="13" y="122"/>
                    </a:lnTo>
                    <a:lnTo>
                      <a:pt x="14" y="122"/>
                    </a:lnTo>
                    <a:lnTo>
                      <a:pt x="15" y="121"/>
                    </a:lnTo>
                    <a:lnTo>
                      <a:pt x="16" y="121"/>
                    </a:lnTo>
                    <a:lnTo>
                      <a:pt x="17" y="121"/>
                    </a:lnTo>
                    <a:lnTo>
                      <a:pt x="18" y="122"/>
                    </a:lnTo>
                    <a:lnTo>
                      <a:pt x="19" y="122"/>
                    </a:lnTo>
                    <a:lnTo>
                      <a:pt x="20" y="123"/>
                    </a:lnTo>
                    <a:lnTo>
                      <a:pt x="21" y="124"/>
                    </a:lnTo>
                    <a:lnTo>
                      <a:pt x="22" y="124"/>
                    </a:lnTo>
                    <a:lnTo>
                      <a:pt x="22" y="121"/>
                    </a:lnTo>
                    <a:lnTo>
                      <a:pt x="22" y="118"/>
                    </a:lnTo>
                    <a:lnTo>
                      <a:pt x="23" y="114"/>
                    </a:lnTo>
                    <a:lnTo>
                      <a:pt x="23" y="111"/>
                    </a:lnTo>
                    <a:lnTo>
                      <a:pt x="23" y="108"/>
                    </a:lnTo>
                    <a:lnTo>
                      <a:pt x="23" y="104"/>
                    </a:lnTo>
                    <a:lnTo>
                      <a:pt x="24" y="97"/>
                    </a:lnTo>
                    <a:lnTo>
                      <a:pt x="25" y="90"/>
                    </a:lnTo>
                    <a:lnTo>
                      <a:pt x="26" y="83"/>
                    </a:lnTo>
                    <a:lnTo>
                      <a:pt x="27" y="76"/>
                    </a:lnTo>
                    <a:lnTo>
                      <a:pt x="28" y="68"/>
                    </a:lnTo>
                    <a:lnTo>
                      <a:pt x="29" y="65"/>
                    </a:lnTo>
                    <a:lnTo>
                      <a:pt x="30" y="61"/>
                    </a:lnTo>
                    <a:lnTo>
                      <a:pt x="30" y="57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3" y="47"/>
                    </a:lnTo>
                    <a:lnTo>
                      <a:pt x="34" y="44"/>
                    </a:lnTo>
                    <a:lnTo>
                      <a:pt x="35" y="40"/>
                    </a:lnTo>
                    <a:lnTo>
                      <a:pt x="37" y="37"/>
                    </a:lnTo>
                    <a:lnTo>
                      <a:pt x="38" y="34"/>
                    </a:lnTo>
                    <a:lnTo>
                      <a:pt x="39" y="31"/>
                    </a:lnTo>
                    <a:lnTo>
                      <a:pt x="41" y="28"/>
                    </a:lnTo>
                    <a:lnTo>
                      <a:pt x="43" y="25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51" y="15"/>
                    </a:lnTo>
                    <a:lnTo>
                      <a:pt x="53" y="12"/>
                    </a:lnTo>
                    <a:lnTo>
                      <a:pt x="54" y="11"/>
                    </a:lnTo>
                    <a:lnTo>
                      <a:pt x="56" y="10"/>
                    </a:lnTo>
                    <a:lnTo>
                      <a:pt x="57" y="9"/>
                    </a:lnTo>
                    <a:lnTo>
                      <a:pt x="58" y="8"/>
                    </a:lnTo>
                    <a:lnTo>
                      <a:pt x="60" y="7"/>
                    </a:lnTo>
                    <a:lnTo>
                      <a:pt x="63" y="5"/>
                    </a:lnTo>
                    <a:lnTo>
                      <a:pt x="65" y="4"/>
                    </a:lnTo>
                    <a:lnTo>
                      <a:pt x="67" y="3"/>
                    </a:lnTo>
                    <a:lnTo>
                      <a:pt x="70" y="2"/>
                    </a:lnTo>
                    <a:lnTo>
                      <a:pt x="72" y="1"/>
                    </a:lnTo>
                    <a:lnTo>
                      <a:pt x="75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6" y="1"/>
                    </a:lnTo>
                    <a:lnTo>
                      <a:pt x="88" y="1"/>
                    </a:lnTo>
                    <a:lnTo>
                      <a:pt x="90" y="1"/>
                    </a:lnTo>
                    <a:lnTo>
                      <a:pt x="92" y="1"/>
                    </a:lnTo>
                    <a:lnTo>
                      <a:pt x="94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9" y="3"/>
                    </a:lnTo>
                    <a:lnTo>
                      <a:pt x="101" y="4"/>
                    </a:lnTo>
                    <a:lnTo>
                      <a:pt x="102" y="5"/>
                    </a:lnTo>
                    <a:lnTo>
                      <a:pt x="104" y="6"/>
                    </a:lnTo>
                    <a:lnTo>
                      <a:pt x="106" y="8"/>
                    </a:lnTo>
                    <a:lnTo>
                      <a:pt x="107" y="9"/>
                    </a:lnTo>
                    <a:lnTo>
                      <a:pt x="109" y="11"/>
                    </a:lnTo>
                    <a:lnTo>
                      <a:pt x="110" y="12"/>
                    </a:lnTo>
                    <a:lnTo>
                      <a:pt x="111" y="14"/>
                    </a:lnTo>
                    <a:lnTo>
                      <a:pt x="112" y="16"/>
                    </a:lnTo>
                    <a:lnTo>
                      <a:pt x="113" y="18"/>
                    </a:lnTo>
                    <a:lnTo>
                      <a:pt x="114" y="20"/>
                    </a:lnTo>
                    <a:lnTo>
                      <a:pt x="115" y="22"/>
                    </a:lnTo>
                    <a:lnTo>
                      <a:pt x="116" y="24"/>
                    </a:lnTo>
                    <a:lnTo>
                      <a:pt x="117" y="26"/>
                    </a:lnTo>
                    <a:lnTo>
                      <a:pt x="117" y="28"/>
                    </a:lnTo>
                    <a:lnTo>
                      <a:pt x="118" y="30"/>
                    </a:lnTo>
                    <a:lnTo>
                      <a:pt x="118" y="33"/>
                    </a:lnTo>
                    <a:lnTo>
                      <a:pt x="118" y="35"/>
                    </a:lnTo>
                    <a:lnTo>
                      <a:pt x="119" y="37"/>
                    </a:lnTo>
                    <a:lnTo>
                      <a:pt x="119" y="39"/>
                    </a:lnTo>
                    <a:lnTo>
                      <a:pt x="119" y="42"/>
                    </a:lnTo>
                    <a:lnTo>
                      <a:pt x="119" y="44"/>
                    </a:lnTo>
                    <a:lnTo>
                      <a:pt x="119" y="46"/>
                    </a:lnTo>
                    <a:lnTo>
                      <a:pt x="119" y="49"/>
                    </a:lnTo>
                    <a:lnTo>
                      <a:pt x="119" y="51"/>
                    </a:lnTo>
                    <a:lnTo>
                      <a:pt x="119" y="53"/>
                    </a:lnTo>
                    <a:lnTo>
                      <a:pt x="118" y="55"/>
                    </a:lnTo>
                    <a:lnTo>
                      <a:pt x="118" y="58"/>
                    </a:lnTo>
                    <a:lnTo>
                      <a:pt x="118" y="60"/>
                    </a:lnTo>
                    <a:lnTo>
                      <a:pt x="116" y="64"/>
                    </a:lnTo>
                    <a:lnTo>
                      <a:pt x="115" y="68"/>
                    </a:lnTo>
                    <a:lnTo>
                      <a:pt x="113" y="72"/>
                    </a:lnTo>
                    <a:lnTo>
                      <a:pt x="111" y="76"/>
                    </a:lnTo>
                    <a:lnTo>
                      <a:pt x="109" y="79"/>
                    </a:lnTo>
                    <a:lnTo>
                      <a:pt x="107" y="83"/>
                    </a:lnTo>
                    <a:lnTo>
                      <a:pt x="105" y="86"/>
                    </a:lnTo>
                    <a:lnTo>
                      <a:pt x="103" y="89"/>
                    </a:lnTo>
                    <a:lnTo>
                      <a:pt x="100" y="93"/>
                    </a:lnTo>
                    <a:lnTo>
                      <a:pt x="98" y="96"/>
                    </a:lnTo>
                    <a:lnTo>
                      <a:pt x="95" y="99"/>
                    </a:lnTo>
                    <a:lnTo>
                      <a:pt x="92" y="102"/>
                    </a:lnTo>
                    <a:lnTo>
                      <a:pt x="89" y="105"/>
                    </a:lnTo>
                    <a:lnTo>
                      <a:pt x="85" y="107"/>
                    </a:lnTo>
                    <a:lnTo>
                      <a:pt x="82" y="110"/>
                    </a:lnTo>
                    <a:lnTo>
                      <a:pt x="78" y="113"/>
                    </a:lnTo>
                    <a:lnTo>
                      <a:pt x="77" y="113"/>
                    </a:lnTo>
                    <a:lnTo>
                      <a:pt x="76" y="114"/>
                    </a:lnTo>
                    <a:lnTo>
                      <a:pt x="77" y="114"/>
                    </a:lnTo>
                    <a:lnTo>
                      <a:pt x="78" y="114"/>
                    </a:lnTo>
                    <a:lnTo>
                      <a:pt x="79" y="113"/>
                    </a:lnTo>
                    <a:lnTo>
                      <a:pt x="82" y="111"/>
                    </a:lnTo>
                    <a:lnTo>
                      <a:pt x="86" y="108"/>
                    </a:lnTo>
                    <a:lnTo>
                      <a:pt x="89" y="105"/>
                    </a:lnTo>
                    <a:lnTo>
                      <a:pt x="92" y="102"/>
                    </a:lnTo>
                    <a:lnTo>
                      <a:pt x="95" y="99"/>
                    </a:lnTo>
                    <a:lnTo>
                      <a:pt x="98" y="96"/>
                    </a:lnTo>
                    <a:lnTo>
                      <a:pt x="101" y="93"/>
                    </a:lnTo>
                    <a:lnTo>
                      <a:pt x="103" y="90"/>
                    </a:lnTo>
                    <a:lnTo>
                      <a:pt x="105" y="87"/>
                    </a:lnTo>
                    <a:lnTo>
                      <a:pt x="108" y="83"/>
                    </a:lnTo>
                    <a:lnTo>
                      <a:pt x="110" y="80"/>
                    </a:lnTo>
                    <a:lnTo>
                      <a:pt x="110" y="79"/>
                    </a:lnTo>
                    <a:lnTo>
                      <a:pt x="112" y="76"/>
                    </a:lnTo>
                    <a:lnTo>
                      <a:pt x="113" y="72"/>
                    </a:lnTo>
                    <a:lnTo>
                      <a:pt x="115" y="68"/>
                    </a:lnTo>
                    <a:lnTo>
                      <a:pt x="117" y="64"/>
                    </a:lnTo>
                    <a:lnTo>
                      <a:pt x="118" y="60"/>
                    </a:lnTo>
                    <a:lnTo>
                      <a:pt x="119" y="58"/>
                    </a:lnTo>
                    <a:lnTo>
                      <a:pt x="119" y="55"/>
                    </a:lnTo>
                    <a:lnTo>
                      <a:pt x="119" y="53"/>
                    </a:lnTo>
                    <a:lnTo>
                      <a:pt x="119" y="51"/>
                    </a:lnTo>
                    <a:lnTo>
                      <a:pt x="119" y="49"/>
                    </a:lnTo>
                    <a:lnTo>
                      <a:pt x="120" y="46"/>
                    </a:lnTo>
                    <a:lnTo>
                      <a:pt x="120" y="44"/>
                    </a:lnTo>
                    <a:lnTo>
                      <a:pt x="120" y="42"/>
                    </a:lnTo>
                    <a:lnTo>
                      <a:pt x="119" y="39"/>
                    </a:lnTo>
                    <a:lnTo>
                      <a:pt x="119" y="37"/>
                    </a:lnTo>
                    <a:lnTo>
                      <a:pt x="119" y="35"/>
                    </a:lnTo>
                    <a:lnTo>
                      <a:pt x="119" y="32"/>
                    </a:lnTo>
                    <a:lnTo>
                      <a:pt x="118" y="30"/>
                    </a:lnTo>
                    <a:lnTo>
                      <a:pt x="118" y="28"/>
                    </a:lnTo>
                    <a:lnTo>
                      <a:pt x="117" y="26"/>
                    </a:lnTo>
                    <a:lnTo>
                      <a:pt x="116" y="24"/>
                    </a:lnTo>
                    <a:lnTo>
                      <a:pt x="116" y="22"/>
                    </a:lnTo>
                    <a:lnTo>
                      <a:pt x="115" y="20"/>
                    </a:lnTo>
                    <a:lnTo>
                      <a:pt x="114" y="18"/>
                    </a:lnTo>
                    <a:lnTo>
                      <a:pt x="113" y="16"/>
                    </a:lnTo>
                    <a:lnTo>
                      <a:pt x="112" y="14"/>
                    </a:lnTo>
                    <a:lnTo>
                      <a:pt x="111" y="12"/>
                    </a:lnTo>
                    <a:lnTo>
                      <a:pt x="110" y="12"/>
                    </a:lnTo>
                    <a:lnTo>
                      <a:pt x="109" y="11"/>
                    </a:lnTo>
                    <a:lnTo>
                      <a:pt x="109" y="10"/>
                    </a:lnTo>
                    <a:lnTo>
                      <a:pt x="108" y="9"/>
                    </a:lnTo>
                    <a:lnTo>
                      <a:pt x="106" y="7"/>
                    </a:lnTo>
                    <a:lnTo>
                      <a:pt x="105" y="6"/>
                    </a:lnTo>
                    <a:lnTo>
                      <a:pt x="103" y="5"/>
                    </a:lnTo>
                    <a:lnTo>
                      <a:pt x="101" y="4"/>
                    </a:lnTo>
                    <a:lnTo>
                      <a:pt x="99" y="3"/>
                    </a:lnTo>
                    <a:lnTo>
                      <a:pt x="97" y="2"/>
                    </a:lnTo>
                    <a:lnTo>
                      <a:pt x="95" y="1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70" y="1"/>
                    </a:lnTo>
                    <a:lnTo>
                      <a:pt x="67" y="2"/>
                    </a:lnTo>
                    <a:lnTo>
                      <a:pt x="65" y="3"/>
                    </a:lnTo>
                    <a:lnTo>
                      <a:pt x="62" y="5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9"/>
                    </a:lnTo>
                    <a:lnTo>
                      <a:pt x="55" y="10"/>
                    </a:lnTo>
                    <a:lnTo>
                      <a:pt x="54" y="11"/>
                    </a:lnTo>
                    <a:lnTo>
                      <a:pt x="53" y="12"/>
                    </a:lnTo>
                    <a:lnTo>
                      <a:pt x="50" y="14"/>
                    </a:lnTo>
                    <a:lnTo>
                      <a:pt x="49" y="16"/>
                    </a:lnTo>
                    <a:lnTo>
                      <a:pt x="48" y="17"/>
                    </a:lnTo>
                    <a:lnTo>
                      <a:pt x="46" y="19"/>
                    </a:lnTo>
                    <a:lnTo>
                      <a:pt x="44" y="22"/>
                    </a:lnTo>
                    <a:lnTo>
                      <a:pt x="42" y="25"/>
                    </a:lnTo>
                    <a:lnTo>
                      <a:pt x="41" y="28"/>
                    </a:lnTo>
                    <a:lnTo>
                      <a:pt x="39" y="31"/>
                    </a:lnTo>
                    <a:lnTo>
                      <a:pt x="38" y="34"/>
                    </a:lnTo>
                    <a:lnTo>
                      <a:pt x="36" y="37"/>
                    </a:lnTo>
                    <a:lnTo>
                      <a:pt x="35" y="40"/>
                    </a:lnTo>
                    <a:lnTo>
                      <a:pt x="34" y="43"/>
                    </a:lnTo>
                    <a:lnTo>
                      <a:pt x="33" y="47"/>
                    </a:lnTo>
                    <a:lnTo>
                      <a:pt x="32" y="50"/>
                    </a:lnTo>
                    <a:lnTo>
                      <a:pt x="31" y="54"/>
                    </a:lnTo>
                    <a:lnTo>
                      <a:pt x="30" y="57"/>
                    </a:lnTo>
                    <a:lnTo>
                      <a:pt x="29" y="61"/>
                    </a:lnTo>
                    <a:lnTo>
                      <a:pt x="28" y="65"/>
                    </a:lnTo>
                    <a:lnTo>
                      <a:pt x="27" y="68"/>
                    </a:lnTo>
                    <a:lnTo>
                      <a:pt x="26" y="76"/>
                    </a:lnTo>
                    <a:lnTo>
                      <a:pt x="25" y="83"/>
                    </a:lnTo>
                    <a:lnTo>
                      <a:pt x="24" y="90"/>
                    </a:lnTo>
                    <a:lnTo>
                      <a:pt x="23" y="97"/>
                    </a:lnTo>
                    <a:lnTo>
                      <a:pt x="23" y="104"/>
                    </a:lnTo>
                    <a:lnTo>
                      <a:pt x="22" y="108"/>
                    </a:lnTo>
                    <a:lnTo>
                      <a:pt x="22" y="111"/>
                    </a:lnTo>
                    <a:lnTo>
                      <a:pt x="22" y="114"/>
                    </a:lnTo>
                    <a:lnTo>
                      <a:pt x="22" y="118"/>
                    </a:lnTo>
                    <a:lnTo>
                      <a:pt x="21" y="121"/>
                    </a:lnTo>
                    <a:lnTo>
                      <a:pt x="21" y="124"/>
                    </a:lnTo>
                    <a:lnTo>
                      <a:pt x="22" y="124"/>
                    </a:lnTo>
                    <a:lnTo>
                      <a:pt x="21" y="123"/>
                    </a:lnTo>
                    <a:lnTo>
                      <a:pt x="20" y="123"/>
                    </a:lnTo>
                    <a:lnTo>
                      <a:pt x="19" y="122"/>
                    </a:lnTo>
                    <a:lnTo>
                      <a:pt x="18" y="121"/>
                    </a:lnTo>
                    <a:lnTo>
                      <a:pt x="17" y="121"/>
                    </a:lnTo>
                    <a:lnTo>
                      <a:pt x="16" y="121"/>
                    </a:lnTo>
                    <a:lnTo>
                      <a:pt x="15" y="121"/>
                    </a:lnTo>
                    <a:lnTo>
                      <a:pt x="14" y="121"/>
                    </a:lnTo>
                    <a:lnTo>
                      <a:pt x="13" y="121"/>
                    </a:lnTo>
                    <a:lnTo>
                      <a:pt x="13" y="122"/>
                    </a:lnTo>
                    <a:lnTo>
                      <a:pt x="13" y="120"/>
                    </a:lnTo>
                    <a:lnTo>
                      <a:pt x="12" y="118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1" y="106"/>
                    </a:lnTo>
                    <a:lnTo>
                      <a:pt x="11" y="103"/>
                    </a:lnTo>
                    <a:lnTo>
                      <a:pt x="12" y="99"/>
                    </a:lnTo>
                    <a:lnTo>
                      <a:pt x="12" y="95"/>
                    </a:lnTo>
                    <a:lnTo>
                      <a:pt x="12" y="91"/>
                    </a:lnTo>
                    <a:lnTo>
                      <a:pt x="12" y="88"/>
                    </a:lnTo>
                    <a:lnTo>
                      <a:pt x="12" y="84"/>
                    </a:lnTo>
                    <a:lnTo>
                      <a:pt x="11" y="80"/>
                    </a:lnTo>
                    <a:lnTo>
                      <a:pt x="11" y="76"/>
                    </a:lnTo>
                    <a:lnTo>
                      <a:pt x="11" y="73"/>
                    </a:lnTo>
                    <a:lnTo>
                      <a:pt x="10" y="69"/>
                    </a:lnTo>
                    <a:lnTo>
                      <a:pt x="10" y="65"/>
                    </a:lnTo>
                    <a:lnTo>
                      <a:pt x="9" y="61"/>
                    </a:lnTo>
                    <a:lnTo>
                      <a:pt x="8" y="58"/>
                    </a:lnTo>
                    <a:lnTo>
                      <a:pt x="7" y="54"/>
                    </a:lnTo>
                    <a:lnTo>
                      <a:pt x="6" y="51"/>
                    </a:lnTo>
                    <a:lnTo>
                      <a:pt x="5" y="47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8" y="45"/>
                    </a:lnTo>
                    <a:lnTo>
                      <a:pt x="10" y="45"/>
                    </a:lnTo>
                    <a:lnTo>
                      <a:pt x="11" y="44"/>
                    </a:lnTo>
                    <a:lnTo>
                      <a:pt x="12" y="43"/>
                    </a:lnTo>
                    <a:lnTo>
                      <a:pt x="13" y="42"/>
                    </a:lnTo>
                    <a:lnTo>
                      <a:pt x="14" y="41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5" y="37"/>
                    </a:lnTo>
                    <a:lnTo>
                      <a:pt x="15" y="36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3" y="32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2" y="28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28" name="Freeform 133"/>
              <p:cNvSpPr>
                <a:spLocks/>
              </p:cNvSpPr>
              <p:nvPr/>
            </p:nvSpPr>
            <p:spPr bwMode="auto">
              <a:xfrm>
                <a:off x="5058" y="1698"/>
                <a:ext cx="366" cy="780"/>
              </a:xfrm>
              <a:custGeom>
                <a:avLst/>
                <a:gdLst>
                  <a:gd name="T0" fmla="*/ 2147483646 w 61"/>
                  <a:gd name="T1" fmla="*/ 2147483646 h 130"/>
                  <a:gd name="T2" fmla="*/ 2147483646 w 61"/>
                  <a:gd name="T3" fmla="*/ 2147483646 h 130"/>
                  <a:gd name="T4" fmla="*/ 2147483646 w 61"/>
                  <a:gd name="T5" fmla="*/ 2147483646 h 130"/>
                  <a:gd name="T6" fmla="*/ 2147483646 w 61"/>
                  <a:gd name="T7" fmla="*/ 2147483646 h 130"/>
                  <a:gd name="T8" fmla="*/ 2147483646 w 61"/>
                  <a:gd name="T9" fmla="*/ 2147483646 h 130"/>
                  <a:gd name="T10" fmla="*/ 2147483646 w 61"/>
                  <a:gd name="T11" fmla="*/ 2147483646 h 130"/>
                  <a:gd name="T12" fmla="*/ 2147483646 w 61"/>
                  <a:gd name="T13" fmla="*/ 2147483646 h 130"/>
                  <a:gd name="T14" fmla="*/ 2147483646 w 61"/>
                  <a:gd name="T15" fmla="*/ 2147483646 h 130"/>
                  <a:gd name="T16" fmla="*/ 2147483646 w 61"/>
                  <a:gd name="T17" fmla="*/ 2147483646 h 130"/>
                  <a:gd name="T18" fmla="*/ 0 w 61"/>
                  <a:gd name="T19" fmla="*/ 2147483646 h 130"/>
                  <a:gd name="T20" fmla="*/ 2147483646 w 61"/>
                  <a:gd name="T21" fmla="*/ 2147483646 h 130"/>
                  <a:gd name="T22" fmla="*/ 2147483646 w 61"/>
                  <a:gd name="T23" fmla="*/ 2147483646 h 130"/>
                  <a:gd name="T24" fmla="*/ 2147483646 w 61"/>
                  <a:gd name="T25" fmla="*/ 2147483646 h 130"/>
                  <a:gd name="T26" fmla="*/ 2147483646 w 61"/>
                  <a:gd name="T27" fmla="*/ 2147483646 h 130"/>
                  <a:gd name="T28" fmla="*/ 2147483646 w 61"/>
                  <a:gd name="T29" fmla="*/ 2147483646 h 130"/>
                  <a:gd name="T30" fmla="*/ 2147483646 w 61"/>
                  <a:gd name="T31" fmla="*/ 2147483646 h 130"/>
                  <a:gd name="T32" fmla="*/ 2147483646 w 61"/>
                  <a:gd name="T33" fmla="*/ 2147483646 h 130"/>
                  <a:gd name="T34" fmla="*/ 2147483646 w 61"/>
                  <a:gd name="T35" fmla="*/ 2147483646 h 130"/>
                  <a:gd name="T36" fmla="*/ 2147483646 w 61"/>
                  <a:gd name="T37" fmla="*/ 2147483646 h 130"/>
                  <a:gd name="T38" fmla="*/ 2147483646 w 61"/>
                  <a:gd name="T39" fmla="*/ 2147483646 h 130"/>
                  <a:gd name="T40" fmla="*/ 2147483646 w 61"/>
                  <a:gd name="T41" fmla="*/ 2147483646 h 130"/>
                  <a:gd name="T42" fmla="*/ 2147483646 w 61"/>
                  <a:gd name="T43" fmla="*/ 2147483646 h 130"/>
                  <a:gd name="T44" fmla="*/ 2147483646 w 61"/>
                  <a:gd name="T45" fmla="*/ 2147483646 h 130"/>
                  <a:gd name="T46" fmla="*/ 2147483646 w 61"/>
                  <a:gd name="T47" fmla="*/ 2147483646 h 130"/>
                  <a:gd name="T48" fmla="*/ 2147483646 w 61"/>
                  <a:gd name="T49" fmla="*/ 2147483646 h 130"/>
                  <a:gd name="T50" fmla="*/ 2147483646 w 61"/>
                  <a:gd name="T51" fmla="*/ 2147483646 h 130"/>
                  <a:gd name="T52" fmla="*/ 2147483646 w 61"/>
                  <a:gd name="T53" fmla="*/ 2147483646 h 130"/>
                  <a:gd name="T54" fmla="*/ 2147483646 w 61"/>
                  <a:gd name="T55" fmla="*/ 2147483646 h 130"/>
                  <a:gd name="T56" fmla="*/ 2147483646 w 61"/>
                  <a:gd name="T57" fmla="*/ 2147483646 h 130"/>
                  <a:gd name="T58" fmla="*/ 2147483646 w 61"/>
                  <a:gd name="T59" fmla="*/ 2147483646 h 130"/>
                  <a:gd name="T60" fmla="*/ 2147483646 w 61"/>
                  <a:gd name="T61" fmla="*/ 2147483646 h 130"/>
                  <a:gd name="T62" fmla="*/ 2147483646 w 61"/>
                  <a:gd name="T63" fmla="*/ 2147483646 h 130"/>
                  <a:gd name="T64" fmla="*/ 2147483646 w 61"/>
                  <a:gd name="T65" fmla="*/ 2147483646 h 130"/>
                  <a:gd name="T66" fmla="*/ 2147483646 w 61"/>
                  <a:gd name="T67" fmla="*/ 2147483646 h 130"/>
                  <a:gd name="T68" fmla="*/ 2147483646 w 61"/>
                  <a:gd name="T69" fmla="*/ 2147483646 h 130"/>
                  <a:gd name="T70" fmla="*/ 2147483646 w 61"/>
                  <a:gd name="T71" fmla="*/ 2147483646 h 130"/>
                  <a:gd name="T72" fmla="*/ 2147483646 w 61"/>
                  <a:gd name="T73" fmla="*/ 2147483646 h 130"/>
                  <a:gd name="T74" fmla="*/ 2147483646 w 61"/>
                  <a:gd name="T75" fmla="*/ 2147483646 h 130"/>
                  <a:gd name="T76" fmla="*/ 2147483646 w 61"/>
                  <a:gd name="T77" fmla="*/ 2147483646 h 130"/>
                  <a:gd name="T78" fmla="*/ 2147483646 w 61"/>
                  <a:gd name="T79" fmla="*/ 2147483646 h 130"/>
                  <a:gd name="T80" fmla="*/ 2147483646 w 61"/>
                  <a:gd name="T81" fmla="*/ 2147483646 h 130"/>
                  <a:gd name="T82" fmla="*/ 2147483646 w 61"/>
                  <a:gd name="T83" fmla="*/ 2147483646 h 130"/>
                  <a:gd name="T84" fmla="*/ 2147483646 w 61"/>
                  <a:gd name="T85" fmla="*/ 2147483646 h 130"/>
                  <a:gd name="T86" fmla="*/ 2147483646 w 61"/>
                  <a:gd name="T87" fmla="*/ 2147483646 h 130"/>
                  <a:gd name="T88" fmla="*/ 2147483646 w 61"/>
                  <a:gd name="T89" fmla="*/ 2147483646 h 130"/>
                  <a:gd name="T90" fmla="*/ 0 w 61"/>
                  <a:gd name="T91" fmla="*/ 2147483646 h 130"/>
                  <a:gd name="T92" fmla="*/ 2147483646 w 61"/>
                  <a:gd name="T93" fmla="*/ 2147483646 h 130"/>
                  <a:gd name="T94" fmla="*/ 2147483646 w 61"/>
                  <a:gd name="T95" fmla="*/ 2147483646 h 130"/>
                  <a:gd name="T96" fmla="*/ 2147483646 w 61"/>
                  <a:gd name="T97" fmla="*/ 2147483646 h 130"/>
                  <a:gd name="T98" fmla="*/ 2147483646 w 61"/>
                  <a:gd name="T99" fmla="*/ 2147483646 h 130"/>
                  <a:gd name="T100" fmla="*/ 2147483646 w 61"/>
                  <a:gd name="T101" fmla="*/ 2147483646 h 130"/>
                  <a:gd name="T102" fmla="*/ 2147483646 w 61"/>
                  <a:gd name="T103" fmla="*/ 2147483646 h 130"/>
                  <a:gd name="T104" fmla="*/ 2147483646 w 61"/>
                  <a:gd name="T105" fmla="*/ 2147483646 h 130"/>
                  <a:gd name="T106" fmla="*/ 2147483646 w 61"/>
                  <a:gd name="T107" fmla="*/ 2147483646 h 130"/>
                  <a:gd name="T108" fmla="*/ 2147483646 w 61"/>
                  <a:gd name="T109" fmla="*/ 2147483646 h 130"/>
                  <a:gd name="T110" fmla="*/ 2147483646 w 61"/>
                  <a:gd name="T111" fmla="*/ 2147483646 h 130"/>
                  <a:gd name="T112" fmla="*/ 2147483646 w 61"/>
                  <a:gd name="T113" fmla="*/ 0 h 13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1"/>
                  <a:gd name="T172" fmla="*/ 0 h 130"/>
                  <a:gd name="T173" fmla="*/ 61 w 61"/>
                  <a:gd name="T174" fmla="*/ 130 h 13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1" h="130">
                    <a:moveTo>
                      <a:pt x="19" y="0"/>
                    </a:moveTo>
                    <a:lnTo>
                      <a:pt x="16" y="1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5" y="26"/>
                    </a:lnTo>
                    <a:lnTo>
                      <a:pt x="24" y="27"/>
                    </a:lnTo>
                    <a:lnTo>
                      <a:pt x="23" y="28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0" y="30"/>
                    </a:lnTo>
                    <a:lnTo>
                      <a:pt x="19" y="30"/>
                    </a:lnTo>
                    <a:lnTo>
                      <a:pt x="17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4" y="35"/>
                    </a:lnTo>
                    <a:lnTo>
                      <a:pt x="7" y="36"/>
                    </a:lnTo>
                    <a:lnTo>
                      <a:pt x="11" y="37"/>
                    </a:lnTo>
                    <a:lnTo>
                      <a:pt x="14" y="38"/>
                    </a:lnTo>
                    <a:lnTo>
                      <a:pt x="18" y="39"/>
                    </a:lnTo>
                    <a:lnTo>
                      <a:pt x="21" y="40"/>
                    </a:lnTo>
                    <a:lnTo>
                      <a:pt x="24" y="42"/>
                    </a:lnTo>
                    <a:lnTo>
                      <a:pt x="27" y="43"/>
                    </a:lnTo>
                    <a:lnTo>
                      <a:pt x="28" y="44"/>
                    </a:lnTo>
                    <a:lnTo>
                      <a:pt x="30" y="45"/>
                    </a:lnTo>
                    <a:lnTo>
                      <a:pt x="31" y="46"/>
                    </a:lnTo>
                    <a:lnTo>
                      <a:pt x="32" y="47"/>
                    </a:lnTo>
                    <a:lnTo>
                      <a:pt x="34" y="48"/>
                    </a:lnTo>
                    <a:lnTo>
                      <a:pt x="35" y="49"/>
                    </a:lnTo>
                    <a:lnTo>
                      <a:pt x="36" y="50"/>
                    </a:lnTo>
                    <a:lnTo>
                      <a:pt x="37" y="52"/>
                    </a:lnTo>
                    <a:lnTo>
                      <a:pt x="37" y="51"/>
                    </a:lnTo>
                    <a:lnTo>
                      <a:pt x="38" y="53"/>
                    </a:lnTo>
                    <a:lnTo>
                      <a:pt x="39" y="54"/>
                    </a:lnTo>
                    <a:lnTo>
                      <a:pt x="40" y="56"/>
                    </a:lnTo>
                    <a:lnTo>
                      <a:pt x="41" y="57"/>
                    </a:lnTo>
                    <a:lnTo>
                      <a:pt x="42" y="59"/>
                    </a:lnTo>
                    <a:lnTo>
                      <a:pt x="43" y="61"/>
                    </a:lnTo>
                    <a:lnTo>
                      <a:pt x="44" y="63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7" y="66"/>
                    </a:lnTo>
                    <a:lnTo>
                      <a:pt x="48" y="66"/>
                    </a:lnTo>
                    <a:lnTo>
                      <a:pt x="49" y="66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2" y="64"/>
                    </a:lnTo>
                    <a:lnTo>
                      <a:pt x="52" y="63"/>
                    </a:lnTo>
                    <a:lnTo>
                      <a:pt x="53" y="62"/>
                    </a:lnTo>
                    <a:lnTo>
                      <a:pt x="54" y="61"/>
                    </a:lnTo>
                    <a:lnTo>
                      <a:pt x="55" y="59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7" y="54"/>
                    </a:lnTo>
                    <a:lnTo>
                      <a:pt x="58" y="53"/>
                    </a:lnTo>
                    <a:lnTo>
                      <a:pt x="58" y="52"/>
                    </a:lnTo>
                    <a:lnTo>
                      <a:pt x="59" y="52"/>
                    </a:lnTo>
                    <a:lnTo>
                      <a:pt x="59" y="51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0" y="55"/>
                    </a:lnTo>
                    <a:lnTo>
                      <a:pt x="59" y="57"/>
                    </a:lnTo>
                    <a:lnTo>
                      <a:pt x="59" y="59"/>
                    </a:lnTo>
                    <a:lnTo>
                      <a:pt x="58" y="61"/>
                    </a:lnTo>
                    <a:lnTo>
                      <a:pt x="58" y="63"/>
                    </a:lnTo>
                    <a:lnTo>
                      <a:pt x="57" y="65"/>
                    </a:lnTo>
                    <a:lnTo>
                      <a:pt x="56" y="67"/>
                    </a:lnTo>
                    <a:lnTo>
                      <a:pt x="55" y="69"/>
                    </a:lnTo>
                    <a:lnTo>
                      <a:pt x="54" y="71"/>
                    </a:lnTo>
                    <a:lnTo>
                      <a:pt x="53" y="73"/>
                    </a:lnTo>
                    <a:lnTo>
                      <a:pt x="52" y="75"/>
                    </a:lnTo>
                    <a:lnTo>
                      <a:pt x="51" y="76"/>
                    </a:lnTo>
                    <a:lnTo>
                      <a:pt x="50" y="77"/>
                    </a:lnTo>
                    <a:lnTo>
                      <a:pt x="48" y="78"/>
                    </a:lnTo>
                    <a:lnTo>
                      <a:pt x="48" y="80"/>
                    </a:lnTo>
                    <a:lnTo>
                      <a:pt x="48" y="82"/>
                    </a:lnTo>
                    <a:lnTo>
                      <a:pt x="48" y="85"/>
                    </a:lnTo>
                    <a:lnTo>
                      <a:pt x="48" y="87"/>
                    </a:lnTo>
                    <a:lnTo>
                      <a:pt x="48" y="89"/>
                    </a:lnTo>
                    <a:lnTo>
                      <a:pt x="47" y="91"/>
                    </a:lnTo>
                    <a:lnTo>
                      <a:pt x="47" y="94"/>
                    </a:lnTo>
                    <a:lnTo>
                      <a:pt x="47" y="96"/>
                    </a:lnTo>
                    <a:lnTo>
                      <a:pt x="46" y="99"/>
                    </a:lnTo>
                    <a:lnTo>
                      <a:pt x="46" y="101"/>
                    </a:lnTo>
                    <a:lnTo>
                      <a:pt x="45" y="103"/>
                    </a:lnTo>
                    <a:lnTo>
                      <a:pt x="44" y="105"/>
                    </a:lnTo>
                    <a:lnTo>
                      <a:pt x="44" y="107"/>
                    </a:lnTo>
                    <a:lnTo>
                      <a:pt x="42" y="110"/>
                    </a:lnTo>
                    <a:lnTo>
                      <a:pt x="42" y="109"/>
                    </a:lnTo>
                    <a:lnTo>
                      <a:pt x="42" y="110"/>
                    </a:lnTo>
                    <a:lnTo>
                      <a:pt x="41" y="111"/>
                    </a:lnTo>
                    <a:lnTo>
                      <a:pt x="41" y="112"/>
                    </a:lnTo>
                    <a:lnTo>
                      <a:pt x="40" y="113"/>
                    </a:lnTo>
                    <a:lnTo>
                      <a:pt x="39" y="114"/>
                    </a:lnTo>
                    <a:lnTo>
                      <a:pt x="39" y="115"/>
                    </a:lnTo>
                    <a:lnTo>
                      <a:pt x="39" y="116"/>
                    </a:lnTo>
                    <a:lnTo>
                      <a:pt x="40" y="115"/>
                    </a:lnTo>
                    <a:lnTo>
                      <a:pt x="41" y="114"/>
                    </a:lnTo>
                    <a:lnTo>
                      <a:pt x="41" y="115"/>
                    </a:lnTo>
                    <a:lnTo>
                      <a:pt x="41" y="114"/>
                    </a:lnTo>
                    <a:lnTo>
                      <a:pt x="42" y="114"/>
                    </a:lnTo>
                    <a:lnTo>
                      <a:pt x="43" y="114"/>
                    </a:lnTo>
                    <a:lnTo>
                      <a:pt x="43" y="115"/>
                    </a:lnTo>
                    <a:lnTo>
                      <a:pt x="44" y="115"/>
                    </a:lnTo>
                    <a:lnTo>
                      <a:pt x="45" y="116"/>
                    </a:lnTo>
                    <a:lnTo>
                      <a:pt x="45" y="117"/>
                    </a:lnTo>
                    <a:lnTo>
                      <a:pt x="46" y="118"/>
                    </a:lnTo>
                    <a:lnTo>
                      <a:pt x="47" y="120"/>
                    </a:lnTo>
                    <a:lnTo>
                      <a:pt x="48" y="122"/>
                    </a:lnTo>
                    <a:lnTo>
                      <a:pt x="49" y="123"/>
                    </a:lnTo>
                    <a:lnTo>
                      <a:pt x="49" y="125"/>
                    </a:lnTo>
                    <a:lnTo>
                      <a:pt x="50" y="127"/>
                    </a:lnTo>
                    <a:lnTo>
                      <a:pt x="50" y="128"/>
                    </a:lnTo>
                    <a:lnTo>
                      <a:pt x="50" y="129"/>
                    </a:lnTo>
                    <a:lnTo>
                      <a:pt x="51" y="129"/>
                    </a:lnTo>
                    <a:lnTo>
                      <a:pt x="51" y="130"/>
                    </a:lnTo>
                    <a:lnTo>
                      <a:pt x="51" y="129"/>
                    </a:lnTo>
                    <a:lnTo>
                      <a:pt x="51" y="128"/>
                    </a:lnTo>
                    <a:lnTo>
                      <a:pt x="50" y="126"/>
                    </a:lnTo>
                    <a:lnTo>
                      <a:pt x="50" y="125"/>
                    </a:lnTo>
                    <a:lnTo>
                      <a:pt x="49" y="123"/>
                    </a:lnTo>
                    <a:lnTo>
                      <a:pt x="48" y="121"/>
                    </a:lnTo>
                    <a:lnTo>
                      <a:pt x="48" y="120"/>
                    </a:lnTo>
                    <a:lnTo>
                      <a:pt x="47" y="118"/>
                    </a:lnTo>
                    <a:lnTo>
                      <a:pt x="46" y="117"/>
                    </a:lnTo>
                    <a:lnTo>
                      <a:pt x="46" y="116"/>
                    </a:lnTo>
                    <a:lnTo>
                      <a:pt x="45" y="116"/>
                    </a:lnTo>
                    <a:lnTo>
                      <a:pt x="45" y="115"/>
                    </a:lnTo>
                    <a:lnTo>
                      <a:pt x="44" y="115"/>
                    </a:lnTo>
                    <a:lnTo>
                      <a:pt x="44" y="114"/>
                    </a:lnTo>
                    <a:lnTo>
                      <a:pt x="43" y="114"/>
                    </a:lnTo>
                    <a:lnTo>
                      <a:pt x="42" y="114"/>
                    </a:lnTo>
                    <a:lnTo>
                      <a:pt x="41" y="114"/>
                    </a:lnTo>
                    <a:lnTo>
                      <a:pt x="40" y="114"/>
                    </a:lnTo>
                    <a:lnTo>
                      <a:pt x="39" y="115"/>
                    </a:lnTo>
                    <a:lnTo>
                      <a:pt x="40" y="115"/>
                    </a:lnTo>
                    <a:lnTo>
                      <a:pt x="40" y="114"/>
                    </a:lnTo>
                    <a:lnTo>
                      <a:pt x="40" y="115"/>
                    </a:lnTo>
                    <a:lnTo>
                      <a:pt x="40" y="114"/>
                    </a:lnTo>
                    <a:lnTo>
                      <a:pt x="40" y="113"/>
                    </a:lnTo>
                    <a:lnTo>
                      <a:pt x="41" y="112"/>
                    </a:lnTo>
                    <a:lnTo>
                      <a:pt x="42" y="112"/>
                    </a:lnTo>
                    <a:lnTo>
                      <a:pt x="42" y="111"/>
                    </a:lnTo>
                    <a:lnTo>
                      <a:pt x="43" y="110"/>
                    </a:lnTo>
                    <a:lnTo>
                      <a:pt x="44" y="108"/>
                    </a:lnTo>
                    <a:lnTo>
                      <a:pt x="45" y="106"/>
                    </a:lnTo>
                    <a:lnTo>
                      <a:pt x="46" y="103"/>
                    </a:lnTo>
                    <a:lnTo>
                      <a:pt x="46" y="101"/>
                    </a:lnTo>
                    <a:lnTo>
                      <a:pt x="47" y="99"/>
                    </a:lnTo>
                    <a:lnTo>
                      <a:pt x="47" y="96"/>
                    </a:lnTo>
                    <a:lnTo>
                      <a:pt x="48" y="94"/>
                    </a:lnTo>
                    <a:lnTo>
                      <a:pt x="48" y="92"/>
                    </a:lnTo>
                    <a:lnTo>
                      <a:pt x="48" y="89"/>
                    </a:lnTo>
                    <a:lnTo>
                      <a:pt x="48" y="87"/>
                    </a:lnTo>
                    <a:lnTo>
                      <a:pt x="48" y="85"/>
                    </a:lnTo>
                    <a:lnTo>
                      <a:pt x="49" y="82"/>
                    </a:lnTo>
                    <a:lnTo>
                      <a:pt x="49" y="80"/>
                    </a:lnTo>
                    <a:lnTo>
                      <a:pt x="49" y="79"/>
                    </a:lnTo>
                    <a:lnTo>
                      <a:pt x="50" y="78"/>
                    </a:lnTo>
                    <a:lnTo>
                      <a:pt x="51" y="76"/>
                    </a:lnTo>
                    <a:lnTo>
                      <a:pt x="52" y="75"/>
                    </a:lnTo>
                    <a:lnTo>
                      <a:pt x="53" y="75"/>
                    </a:lnTo>
                    <a:lnTo>
                      <a:pt x="54" y="73"/>
                    </a:lnTo>
                    <a:lnTo>
                      <a:pt x="55" y="71"/>
                    </a:lnTo>
                    <a:lnTo>
                      <a:pt x="56" y="70"/>
                    </a:lnTo>
                    <a:lnTo>
                      <a:pt x="57" y="68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59" y="62"/>
                    </a:lnTo>
                    <a:lnTo>
                      <a:pt x="60" y="60"/>
                    </a:lnTo>
                    <a:lnTo>
                      <a:pt x="60" y="57"/>
                    </a:lnTo>
                    <a:lnTo>
                      <a:pt x="60" y="55"/>
                    </a:lnTo>
                    <a:lnTo>
                      <a:pt x="61" y="54"/>
                    </a:lnTo>
                    <a:lnTo>
                      <a:pt x="61" y="52"/>
                    </a:lnTo>
                    <a:lnTo>
                      <a:pt x="61" y="50"/>
                    </a:lnTo>
                    <a:lnTo>
                      <a:pt x="60" y="50"/>
                    </a:lnTo>
                    <a:lnTo>
                      <a:pt x="59" y="50"/>
                    </a:lnTo>
                    <a:lnTo>
                      <a:pt x="58" y="51"/>
                    </a:lnTo>
                    <a:lnTo>
                      <a:pt x="58" y="52"/>
                    </a:lnTo>
                    <a:lnTo>
                      <a:pt x="57" y="53"/>
                    </a:lnTo>
                    <a:lnTo>
                      <a:pt x="57" y="54"/>
                    </a:lnTo>
                    <a:lnTo>
                      <a:pt x="56" y="56"/>
                    </a:lnTo>
                    <a:lnTo>
                      <a:pt x="55" y="57"/>
                    </a:lnTo>
                    <a:lnTo>
                      <a:pt x="54" y="59"/>
                    </a:lnTo>
                    <a:lnTo>
                      <a:pt x="54" y="60"/>
                    </a:lnTo>
                    <a:lnTo>
                      <a:pt x="53" y="62"/>
                    </a:lnTo>
                    <a:lnTo>
                      <a:pt x="52" y="63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51" y="64"/>
                    </a:lnTo>
                    <a:lnTo>
                      <a:pt x="50" y="65"/>
                    </a:lnTo>
                    <a:lnTo>
                      <a:pt x="49" y="65"/>
                    </a:lnTo>
                    <a:lnTo>
                      <a:pt x="48" y="65"/>
                    </a:lnTo>
                    <a:lnTo>
                      <a:pt x="47" y="66"/>
                    </a:lnTo>
                    <a:lnTo>
                      <a:pt x="46" y="65"/>
                    </a:lnTo>
                    <a:lnTo>
                      <a:pt x="46" y="64"/>
                    </a:lnTo>
                    <a:lnTo>
                      <a:pt x="45" y="62"/>
                    </a:lnTo>
                    <a:lnTo>
                      <a:pt x="44" y="60"/>
                    </a:lnTo>
                    <a:lnTo>
                      <a:pt x="43" y="59"/>
                    </a:lnTo>
                    <a:lnTo>
                      <a:pt x="42" y="57"/>
                    </a:lnTo>
                    <a:lnTo>
                      <a:pt x="41" y="55"/>
                    </a:lnTo>
                    <a:lnTo>
                      <a:pt x="40" y="54"/>
                    </a:lnTo>
                    <a:lnTo>
                      <a:pt x="39" y="52"/>
                    </a:lnTo>
                    <a:lnTo>
                      <a:pt x="38" y="51"/>
                    </a:lnTo>
                    <a:lnTo>
                      <a:pt x="36" y="50"/>
                    </a:lnTo>
                    <a:lnTo>
                      <a:pt x="35" y="49"/>
                    </a:lnTo>
                    <a:lnTo>
                      <a:pt x="34" y="47"/>
                    </a:lnTo>
                    <a:lnTo>
                      <a:pt x="33" y="46"/>
                    </a:lnTo>
                    <a:lnTo>
                      <a:pt x="31" y="45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7" y="43"/>
                    </a:lnTo>
                    <a:lnTo>
                      <a:pt x="24" y="41"/>
                    </a:lnTo>
                    <a:lnTo>
                      <a:pt x="21" y="40"/>
                    </a:lnTo>
                    <a:lnTo>
                      <a:pt x="18" y="39"/>
                    </a:lnTo>
                    <a:lnTo>
                      <a:pt x="15" y="38"/>
                    </a:lnTo>
                    <a:lnTo>
                      <a:pt x="11" y="37"/>
                    </a:lnTo>
                    <a:lnTo>
                      <a:pt x="8" y="36"/>
                    </a:lnTo>
                    <a:lnTo>
                      <a:pt x="4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4" y="32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2" y="29"/>
                    </a:lnTo>
                    <a:lnTo>
                      <a:pt x="23" y="28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7" y="24"/>
                    </a:lnTo>
                    <a:lnTo>
                      <a:pt x="28" y="23"/>
                    </a:lnTo>
                    <a:lnTo>
                      <a:pt x="29" y="22"/>
                    </a:lnTo>
                    <a:lnTo>
                      <a:pt x="29" y="20"/>
                    </a:lnTo>
                    <a:lnTo>
                      <a:pt x="30" y="18"/>
                    </a:lnTo>
                    <a:lnTo>
                      <a:pt x="30" y="17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5" y="8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29" name="Freeform 134"/>
              <p:cNvSpPr>
                <a:spLocks/>
              </p:cNvSpPr>
              <p:nvPr/>
            </p:nvSpPr>
            <p:spPr bwMode="auto">
              <a:xfrm>
                <a:off x="5214" y="2478"/>
                <a:ext cx="324" cy="462"/>
              </a:xfrm>
              <a:custGeom>
                <a:avLst/>
                <a:gdLst>
                  <a:gd name="T0" fmla="*/ 2147483646 w 54"/>
                  <a:gd name="T1" fmla="*/ 2147483646 h 77"/>
                  <a:gd name="T2" fmla="*/ 2147483646 w 54"/>
                  <a:gd name="T3" fmla="*/ 2147483646 h 77"/>
                  <a:gd name="T4" fmla="*/ 2147483646 w 54"/>
                  <a:gd name="T5" fmla="*/ 2147483646 h 77"/>
                  <a:gd name="T6" fmla="*/ 2147483646 w 54"/>
                  <a:gd name="T7" fmla="*/ 2147483646 h 77"/>
                  <a:gd name="T8" fmla="*/ 2147483646 w 54"/>
                  <a:gd name="T9" fmla="*/ 2147483646 h 77"/>
                  <a:gd name="T10" fmla="*/ 2147483646 w 54"/>
                  <a:gd name="T11" fmla="*/ 2147483646 h 77"/>
                  <a:gd name="T12" fmla="*/ 2147483646 w 54"/>
                  <a:gd name="T13" fmla="*/ 2147483646 h 77"/>
                  <a:gd name="T14" fmla="*/ 2147483646 w 54"/>
                  <a:gd name="T15" fmla="*/ 2147483646 h 77"/>
                  <a:gd name="T16" fmla="*/ 2147483646 w 54"/>
                  <a:gd name="T17" fmla="*/ 2147483646 h 77"/>
                  <a:gd name="T18" fmla="*/ 2147483646 w 54"/>
                  <a:gd name="T19" fmla="*/ 2147483646 h 77"/>
                  <a:gd name="T20" fmla="*/ 2147483646 w 54"/>
                  <a:gd name="T21" fmla="*/ 2147483646 h 77"/>
                  <a:gd name="T22" fmla="*/ 2147483646 w 54"/>
                  <a:gd name="T23" fmla="*/ 2147483646 h 77"/>
                  <a:gd name="T24" fmla="*/ 2147483646 w 54"/>
                  <a:gd name="T25" fmla="*/ 2147483646 h 77"/>
                  <a:gd name="T26" fmla="*/ 2147483646 w 54"/>
                  <a:gd name="T27" fmla="*/ 2147483646 h 77"/>
                  <a:gd name="T28" fmla="*/ 2147483646 w 54"/>
                  <a:gd name="T29" fmla="*/ 2147483646 h 77"/>
                  <a:gd name="T30" fmla="*/ 2147483646 w 54"/>
                  <a:gd name="T31" fmla="*/ 2147483646 h 77"/>
                  <a:gd name="T32" fmla="*/ 2147483646 w 54"/>
                  <a:gd name="T33" fmla="*/ 2147483646 h 77"/>
                  <a:gd name="T34" fmla="*/ 2147483646 w 54"/>
                  <a:gd name="T35" fmla="*/ 2147483646 h 77"/>
                  <a:gd name="T36" fmla="*/ 2147483646 w 54"/>
                  <a:gd name="T37" fmla="*/ 2147483646 h 77"/>
                  <a:gd name="T38" fmla="*/ 2147483646 w 54"/>
                  <a:gd name="T39" fmla="*/ 2147483646 h 77"/>
                  <a:gd name="T40" fmla="*/ 2147483646 w 54"/>
                  <a:gd name="T41" fmla="*/ 2147483646 h 77"/>
                  <a:gd name="T42" fmla="*/ 2147483646 w 54"/>
                  <a:gd name="T43" fmla="*/ 2147483646 h 77"/>
                  <a:gd name="T44" fmla="*/ 2147483646 w 54"/>
                  <a:gd name="T45" fmla="*/ 2147483646 h 77"/>
                  <a:gd name="T46" fmla="*/ 2147483646 w 54"/>
                  <a:gd name="T47" fmla="*/ 2147483646 h 77"/>
                  <a:gd name="T48" fmla="*/ 2147483646 w 54"/>
                  <a:gd name="T49" fmla="*/ 2147483646 h 77"/>
                  <a:gd name="T50" fmla="*/ 2147483646 w 54"/>
                  <a:gd name="T51" fmla="*/ 2147483646 h 77"/>
                  <a:gd name="T52" fmla="*/ 2147483646 w 54"/>
                  <a:gd name="T53" fmla="*/ 2147483646 h 77"/>
                  <a:gd name="T54" fmla="*/ 2147483646 w 54"/>
                  <a:gd name="T55" fmla="*/ 2147483646 h 77"/>
                  <a:gd name="T56" fmla="*/ 2147483646 w 54"/>
                  <a:gd name="T57" fmla="*/ 2147483646 h 77"/>
                  <a:gd name="T58" fmla="*/ 2147483646 w 54"/>
                  <a:gd name="T59" fmla="*/ 2147483646 h 77"/>
                  <a:gd name="T60" fmla="*/ 2147483646 w 54"/>
                  <a:gd name="T61" fmla="*/ 2147483646 h 77"/>
                  <a:gd name="T62" fmla="*/ 2147483646 w 54"/>
                  <a:gd name="T63" fmla="*/ 2147483646 h 77"/>
                  <a:gd name="T64" fmla="*/ 2147483646 w 54"/>
                  <a:gd name="T65" fmla="*/ 2147483646 h 77"/>
                  <a:gd name="T66" fmla="*/ 2147483646 w 54"/>
                  <a:gd name="T67" fmla="*/ 2147483646 h 77"/>
                  <a:gd name="T68" fmla="*/ 2147483646 w 54"/>
                  <a:gd name="T69" fmla="*/ 2147483646 h 77"/>
                  <a:gd name="T70" fmla="*/ 2147483646 w 54"/>
                  <a:gd name="T71" fmla="*/ 2147483646 h 77"/>
                  <a:gd name="T72" fmla="*/ 2147483646 w 54"/>
                  <a:gd name="T73" fmla="*/ 2147483646 h 77"/>
                  <a:gd name="T74" fmla="*/ 2147483646 w 54"/>
                  <a:gd name="T75" fmla="*/ 2147483646 h 77"/>
                  <a:gd name="T76" fmla="*/ 2147483646 w 54"/>
                  <a:gd name="T77" fmla="*/ 2147483646 h 77"/>
                  <a:gd name="T78" fmla="*/ 2147483646 w 54"/>
                  <a:gd name="T79" fmla="*/ 2147483646 h 77"/>
                  <a:gd name="T80" fmla="*/ 2147483646 w 54"/>
                  <a:gd name="T81" fmla="*/ 2147483646 h 77"/>
                  <a:gd name="T82" fmla="*/ 2147483646 w 54"/>
                  <a:gd name="T83" fmla="*/ 2147483646 h 77"/>
                  <a:gd name="T84" fmla="*/ 2147483646 w 54"/>
                  <a:gd name="T85" fmla="*/ 2147483646 h 77"/>
                  <a:gd name="T86" fmla="*/ 2147483646 w 54"/>
                  <a:gd name="T87" fmla="*/ 2147483646 h 77"/>
                  <a:gd name="T88" fmla="*/ 2147483646 w 54"/>
                  <a:gd name="T89" fmla="*/ 2147483646 h 77"/>
                  <a:gd name="T90" fmla="*/ 2147483646 w 54"/>
                  <a:gd name="T91" fmla="*/ 2147483646 h 77"/>
                  <a:gd name="T92" fmla="*/ 2147483646 w 54"/>
                  <a:gd name="T93" fmla="*/ 2147483646 h 77"/>
                  <a:gd name="T94" fmla="*/ 2147483646 w 54"/>
                  <a:gd name="T95" fmla="*/ 2147483646 h 77"/>
                  <a:gd name="T96" fmla="*/ 2147483646 w 54"/>
                  <a:gd name="T97" fmla="*/ 2147483646 h 77"/>
                  <a:gd name="T98" fmla="*/ 2147483646 w 54"/>
                  <a:gd name="T99" fmla="*/ 2147483646 h 77"/>
                  <a:gd name="T100" fmla="*/ 2147483646 w 54"/>
                  <a:gd name="T101" fmla="*/ 2147483646 h 7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4"/>
                  <a:gd name="T154" fmla="*/ 0 h 77"/>
                  <a:gd name="T155" fmla="*/ 54 w 54"/>
                  <a:gd name="T156" fmla="*/ 77 h 7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4" h="77">
                    <a:moveTo>
                      <a:pt x="25" y="0"/>
                    </a:moveTo>
                    <a:lnTo>
                      <a:pt x="25" y="1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4" y="10"/>
                    </a:lnTo>
                    <a:lnTo>
                      <a:pt x="36" y="12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42" y="18"/>
                    </a:lnTo>
                    <a:lnTo>
                      <a:pt x="44" y="20"/>
                    </a:lnTo>
                    <a:lnTo>
                      <a:pt x="45" y="22"/>
                    </a:lnTo>
                    <a:lnTo>
                      <a:pt x="46" y="24"/>
                    </a:lnTo>
                    <a:lnTo>
                      <a:pt x="48" y="27"/>
                    </a:lnTo>
                    <a:lnTo>
                      <a:pt x="48" y="28"/>
                    </a:lnTo>
                    <a:lnTo>
                      <a:pt x="49" y="29"/>
                    </a:lnTo>
                    <a:lnTo>
                      <a:pt x="50" y="30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51" y="33"/>
                    </a:lnTo>
                    <a:lnTo>
                      <a:pt x="51" y="35"/>
                    </a:lnTo>
                    <a:lnTo>
                      <a:pt x="52" y="37"/>
                    </a:lnTo>
                    <a:lnTo>
                      <a:pt x="52" y="39"/>
                    </a:lnTo>
                    <a:lnTo>
                      <a:pt x="53" y="41"/>
                    </a:lnTo>
                    <a:lnTo>
                      <a:pt x="53" y="43"/>
                    </a:lnTo>
                    <a:lnTo>
                      <a:pt x="53" y="45"/>
                    </a:lnTo>
                    <a:lnTo>
                      <a:pt x="53" y="47"/>
                    </a:lnTo>
                    <a:lnTo>
                      <a:pt x="54" y="49"/>
                    </a:lnTo>
                    <a:lnTo>
                      <a:pt x="54" y="51"/>
                    </a:lnTo>
                    <a:lnTo>
                      <a:pt x="53" y="53"/>
                    </a:lnTo>
                    <a:lnTo>
                      <a:pt x="53" y="55"/>
                    </a:lnTo>
                    <a:lnTo>
                      <a:pt x="53" y="57"/>
                    </a:lnTo>
                    <a:lnTo>
                      <a:pt x="52" y="58"/>
                    </a:lnTo>
                    <a:lnTo>
                      <a:pt x="52" y="60"/>
                    </a:lnTo>
                    <a:lnTo>
                      <a:pt x="51" y="61"/>
                    </a:lnTo>
                    <a:lnTo>
                      <a:pt x="50" y="62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6" y="65"/>
                    </a:lnTo>
                    <a:lnTo>
                      <a:pt x="45" y="66"/>
                    </a:lnTo>
                    <a:lnTo>
                      <a:pt x="43" y="66"/>
                    </a:lnTo>
                    <a:lnTo>
                      <a:pt x="42" y="66"/>
                    </a:lnTo>
                    <a:lnTo>
                      <a:pt x="40" y="66"/>
                    </a:lnTo>
                    <a:lnTo>
                      <a:pt x="39" y="67"/>
                    </a:lnTo>
                    <a:lnTo>
                      <a:pt x="37" y="66"/>
                    </a:lnTo>
                    <a:lnTo>
                      <a:pt x="36" y="66"/>
                    </a:lnTo>
                    <a:lnTo>
                      <a:pt x="34" y="66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30" y="64"/>
                    </a:lnTo>
                    <a:lnTo>
                      <a:pt x="29" y="64"/>
                    </a:lnTo>
                    <a:lnTo>
                      <a:pt x="27" y="63"/>
                    </a:lnTo>
                    <a:lnTo>
                      <a:pt x="26" y="62"/>
                    </a:lnTo>
                    <a:lnTo>
                      <a:pt x="24" y="61"/>
                    </a:lnTo>
                    <a:lnTo>
                      <a:pt x="23" y="60"/>
                    </a:lnTo>
                    <a:lnTo>
                      <a:pt x="22" y="59"/>
                    </a:lnTo>
                    <a:lnTo>
                      <a:pt x="20" y="58"/>
                    </a:lnTo>
                    <a:lnTo>
                      <a:pt x="19" y="57"/>
                    </a:lnTo>
                    <a:lnTo>
                      <a:pt x="18" y="56"/>
                    </a:lnTo>
                    <a:lnTo>
                      <a:pt x="17" y="55"/>
                    </a:lnTo>
                    <a:lnTo>
                      <a:pt x="16" y="54"/>
                    </a:lnTo>
                    <a:lnTo>
                      <a:pt x="15" y="53"/>
                    </a:lnTo>
                    <a:lnTo>
                      <a:pt x="14" y="51"/>
                    </a:lnTo>
                    <a:lnTo>
                      <a:pt x="13" y="50"/>
                    </a:lnTo>
                    <a:lnTo>
                      <a:pt x="12" y="49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10" y="46"/>
                    </a:lnTo>
                    <a:lnTo>
                      <a:pt x="10" y="49"/>
                    </a:lnTo>
                    <a:lnTo>
                      <a:pt x="10" y="51"/>
                    </a:lnTo>
                    <a:lnTo>
                      <a:pt x="10" y="53"/>
                    </a:lnTo>
                    <a:lnTo>
                      <a:pt x="10" y="55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7"/>
                    </a:lnTo>
                    <a:lnTo>
                      <a:pt x="9" y="68"/>
                    </a:lnTo>
                    <a:lnTo>
                      <a:pt x="9" y="69"/>
                    </a:lnTo>
                    <a:lnTo>
                      <a:pt x="9" y="70"/>
                    </a:lnTo>
                    <a:lnTo>
                      <a:pt x="8" y="71"/>
                    </a:lnTo>
                    <a:lnTo>
                      <a:pt x="8" y="72"/>
                    </a:lnTo>
                    <a:lnTo>
                      <a:pt x="7" y="72"/>
                    </a:lnTo>
                    <a:lnTo>
                      <a:pt x="7" y="73"/>
                    </a:lnTo>
                    <a:lnTo>
                      <a:pt x="6" y="74"/>
                    </a:lnTo>
                    <a:lnTo>
                      <a:pt x="5" y="74"/>
                    </a:lnTo>
                    <a:lnTo>
                      <a:pt x="4" y="75"/>
                    </a:lnTo>
                    <a:lnTo>
                      <a:pt x="3" y="76"/>
                    </a:lnTo>
                    <a:lnTo>
                      <a:pt x="2" y="76"/>
                    </a:lnTo>
                    <a:lnTo>
                      <a:pt x="1" y="76"/>
                    </a:lnTo>
                    <a:lnTo>
                      <a:pt x="0" y="77"/>
                    </a:lnTo>
                    <a:lnTo>
                      <a:pt x="1" y="77"/>
                    </a:lnTo>
                    <a:lnTo>
                      <a:pt x="2" y="77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5" y="75"/>
                    </a:lnTo>
                    <a:lnTo>
                      <a:pt x="6" y="74"/>
                    </a:lnTo>
                    <a:lnTo>
                      <a:pt x="7" y="74"/>
                    </a:lnTo>
                    <a:lnTo>
                      <a:pt x="8" y="73"/>
                    </a:lnTo>
                    <a:lnTo>
                      <a:pt x="8" y="72"/>
                    </a:lnTo>
                    <a:lnTo>
                      <a:pt x="9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8"/>
                    </a:lnTo>
                    <a:lnTo>
                      <a:pt x="10" y="67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0" y="51"/>
                    </a:lnTo>
                    <a:lnTo>
                      <a:pt x="10" y="49"/>
                    </a:lnTo>
                    <a:lnTo>
                      <a:pt x="10" y="47"/>
                    </a:lnTo>
                    <a:lnTo>
                      <a:pt x="11" y="48"/>
                    </a:lnTo>
                    <a:lnTo>
                      <a:pt x="12" y="49"/>
                    </a:lnTo>
                    <a:lnTo>
                      <a:pt x="12" y="51"/>
                    </a:lnTo>
                    <a:lnTo>
                      <a:pt x="13" y="52"/>
                    </a:lnTo>
                    <a:lnTo>
                      <a:pt x="14" y="53"/>
                    </a:lnTo>
                    <a:lnTo>
                      <a:pt x="15" y="54"/>
                    </a:lnTo>
                    <a:lnTo>
                      <a:pt x="16" y="55"/>
                    </a:lnTo>
                    <a:lnTo>
                      <a:pt x="18" y="57"/>
                    </a:lnTo>
                    <a:lnTo>
                      <a:pt x="19" y="58"/>
                    </a:lnTo>
                    <a:lnTo>
                      <a:pt x="20" y="59"/>
                    </a:lnTo>
                    <a:lnTo>
                      <a:pt x="21" y="60"/>
                    </a:lnTo>
                    <a:lnTo>
                      <a:pt x="23" y="61"/>
                    </a:lnTo>
                    <a:lnTo>
                      <a:pt x="24" y="62"/>
                    </a:lnTo>
                    <a:lnTo>
                      <a:pt x="25" y="63"/>
                    </a:lnTo>
                    <a:lnTo>
                      <a:pt x="27" y="64"/>
                    </a:lnTo>
                    <a:lnTo>
                      <a:pt x="28" y="64"/>
                    </a:lnTo>
                    <a:lnTo>
                      <a:pt x="30" y="65"/>
                    </a:lnTo>
                    <a:lnTo>
                      <a:pt x="31" y="66"/>
                    </a:lnTo>
                    <a:lnTo>
                      <a:pt x="33" y="66"/>
                    </a:lnTo>
                    <a:lnTo>
                      <a:pt x="34" y="67"/>
                    </a:lnTo>
                    <a:lnTo>
                      <a:pt x="36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40" y="67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5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2" y="62"/>
                    </a:lnTo>
                    <a:lnTo>
                      <a:pt x="52" y="60"/>
                    </a:lnTo>
                    <a:lnTo>
                      <a:pt x="53" y="59"/>
                    </a:lnTo>
                    <a:lnTo>
                      <a:pt x="54" y="57"/>
                    </a:lnTo>
                    <a:lnTo>
                      <a:pt x="54" y="55"/>
                    </a:lnTo>
                    <a:lnTo>
                      <a:pt x="54" y="53"/>
                    </a:lnTo>
                    <a:lnTo>
                      <a:pt x="54" y="51"/>
                    </a:lnTo>
                    <a:lnTo>
                      <a:pt x="54" y="49"/>
                    </a:lnTo>
                    <a:lnTo>
                      <a:pt x="54" y="47"/>
                    </a:lnTo>
                    <a:lnTo>
                      <a:pt x="54" y="45"/>
                    </a:lnTo>
                    <a:lnTo>
                      <a:pt x="54" y="43"/>
                    </a:lnTo>
                    <a:lnTo>
                      <a:pt x="53" y="40"/>
                    </a:lnTo>
                    <a:lnTo>
                      <a:pt x="53" y="38"/>
                    </a:lnTo>
                    <a:lnTo>
                      <a:pt x="52" y="37"/>
                    </a:lnTo>
                    <a:lnTo>
                      <a:pt x="52" y="35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0" y="30"/>
                    </a:lnTo>
                    <a:lnTo>
                      <a:pt x="50" y="29"/>
                    </a:lnTo>
                    <a:lnTo>
                      <a:pt x="49" y="27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3" y="18"/>
                    </a:lnTo>
                    <a:lnTo>
                      <a:pt x="41" y="16"/>
                    </a:lnTo>
                    <a:lnTo>
                      <a:pt x="40" y="14"/>
                    </a:lnTo>
                    <a:lnTo>
                      <a:pt x="36" y="11"/>
                    </a:lnTo>
                    <a:lnTo>
                      <a:pt x="35" y="10"/>
                    </a:lnTo>
                    <a:lnTo>
                      <a:pt x="31" y="6"/>
                    </a:lnTo>
                    <a:lnTo>
                      <a:pt x="29" y="4"/>
                    </a:lnTo>
                    <a:lnTo>
                      <a:pt x="27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30" name="Freeform 135"/>
              <p:cNvSpPr>
                <a:spLocks/>
              </p:cNvSpPr>
              <p:nvPr/>
            </p:nvSpPr>
            <p:spPr bwMode="auto">
              <a:xfrm>
                <a:off x="5238" y="2652"/>
                <a:ext cx="36" cy="66"/>
              </a:xfrm>
              <a:custGeom>
                <a:avLst/>
                <a:gdLst>
                  <a:gd name="T0" fmla="*/ 2147483646 w 6"/>
                  <a:gd name="T1" fmla="*/ 2147483646 h 11"/>
                  <a:gd name="T2" fmla="*/ 2147483646 w 6"/>
                  <a:gd name="T3" fmla="*/ 2147483646 h 11"/>
                  <a:gd name="T4" fmla="*/ 2147483646 w 6"/>
                  <a:gd name="T5" fmla="*/ 2147483646 h 11"/>
                  <a:gd name="T6" fmla="*/ 2147483646 w 6"/>
                  <a:gd name="T7" fmla="*/ 2147483646 h 11"/>
                  <a:gd name="T8" fmla="*/ 2147483646 w 6"/>
                  <a:gd name="T9" fmla="*/ 2147483646 h 11"/>
                  <a:gd name="T10" fmla="*/ 2147483646 w 6"/>
                  <a:gd name="T11" fmla="*/ 2147483646 h 11"/>
                  <a:gd name="T12" fmla="*/ 2147483646 w 6"/>
                  <a:gd name="T13" fmla="*/ 2147483646 h 11"/>
                  <a:gd name="T14" fmla="*/ 2147483646 w 6"/>
                  <a:gd name="T15" fmla="*/ 2147483646 h 11"/>
                  <a:gd name="T16" fmla="*/ 2147483646 w 6"/>
                  <a:gd name="T17" fmla="*/ 0 h 11"/>
                  <a:gd name="T18" fmla="*/ 0 w 6"/>
                  <a:gd name="T19" fmla="*/ 0 h 11"/>
                  <a:gd name="T20" fmla="*/ 0 w 6"/>
                  <a:gd name="T21" fmla="*/ 2147483646 h 11"/>
                  <a:gd name="T22" fmla="*/ 0 w 6"/>
                  <a:gd name="T23" fmla="*/ 2147483646 h 11"/>
                  <a:gd name="T24" fmla="*/ 2147483646 w 6"/>
                  <a:gd name="T25" fmla="*/ 2147483646 h 11"/>
                  <a:gd name="T26" fmla="*/ 2147483646 w 6"/>
                  <a:gd name="T27" fmla="*/ 2147483646 h 11"/>
                  <a:gd name="T28" fmla="*/ 2147483646 w 6"/>
                  <a:gd name="T29" fmla="*/ 2147483646 h 11"/>
                  <a:gd name="T30" fmla="*/ 2147483646 w 6"/>
                  <a:gd name="T31" fmla="*/ 2147483646 h 11"/>
                  <a:gd name="T32" fmla="*/ 2147483646 w 6"/>
                  <a:gd name="T33" fmla="*/ 2147483646 h 11"/>
                  <a:gd name="T34" fmla="*/ 2147483646 w 6"/>
                  <a:gd name="T35" fmla="*/ 2147483646 h 11"/>
                  <a:gd name="T36" fmla="*/ 2147483646 w 6"/>
                  <a:gd name="T37" fmla="*/ 2147483646 h 11"/>
                  <a:gd name="T38" fmla="*/ 2147483646 w 6"/>
                  <a:gd name="T39" fmla="*/ 2147483646 h 11"/>
                  <a:gd name="T40" fmla="*/ 2147483646 w 6"/>
                  <a:gd name="T41" fmla="*/ 2147483646 h 11"/>
                  <a:gd name="T42" fmla="*/ 2147483646 w 6"/>
                  <a:gd name="T43" fmla="*/ 2147483646 h 11"/>
                  <a:gd name="T44" fmla="*/ 2147483646 w 6"/>
                  <a:gd name="T45" fmla="*/ 2147483646 h 11"/>
                  <a:gd name="T46" fmla="*/ 2147483646 w 6"/>
                  <a:gd name="T47" fmla="*/ 2147483646 h 11"/>
                  <a:gd name="T48" fmla="*/ 2147483646 w 6"/>
                  <a:gd name="T49" fmla="*/ 2147483646 h 11"/>
                  <a:gd name="T50" fmla="*/ 2147483646 w 6"/>
                  <a:gd name="T51" fmla="*/ 2147483646 h 11"/>
                  <a:gd name="T52" fmla="*/ 2147483646 w 6"/>
                  <a:gd name="T53" fmla="*/ 2147483646 h 11"/>
                  <a:gd name="T54" fmla="*/ 2147483646 w 6"/>
                  <a:gd name="T55" fmla="*/ 2147483646 h 11"/>
                  <a:gd name="T56" fmla="*/ 2147483646 w 6"/>
                  <a:gd name="T57" fmla="*/ 0 h 11"/>
                  <a:gd name="T58" fmla="*/ 2147483646 w 6"/>
                  <a:gd name="T59" fmla="*/ 0 h 11"/>
                  <a:gd name="T60" fmla="*/ 2147483646 w 6"/>
                  <a:gd name="T61" fmla="*/ 2147483646 h 11"/>
                  <a:gd name="T62" fmla="*/ 2147483646 w 6"/>
                  <a:gd name="T63" fmla="*/ 2147483646 h 11"/>
                  <a:gd name="T64" fmla="*/ 2147483646 w 6"/>
                  <a:gd name="T65" fmla="*/ 2147483646 h 11"/>
                  <a:gd name="T66" fmla="*/ 2147483646 w 6"/>
                  <a:gd name="T67" fmla="*/ 2147483646 h 11"/>
                  <a:gd name="T68" fmla="*/ 2147483646 w 6"/>
                  <a:gd name="T69" fmla="*/ 2147483646 h 11"/>
                  <a:gd name="T70" fmla="*/ 2147483646 w 6"/>
                  <a:gd name="T71" fmla="*/ 2147483646 h 11"/>
                  <a:gd name="T72" fmla="*/ 2147483646 w 6"/>
                  <a:gd name="T73" fmla="*/ 2147483646 h 11"/>
                  <a:gd name="T74" fmla="*/ 2147483646 w 6"/>
                  <a:gd name="T75" fmla="*/ 2147483646 h 11"/>
                  <a:gd name="T76" fmla="*/ 2147483646 w 6"/>
                  <a:gd name="T77" fmla="*/ 2147483646 h 11"/>
                  <a:gd name="T78" fmla="*/ 2147483646 w 6"/>
                  <a:gd name="T79" fmla="*/ 2147483646 h 11"/>
                  <a:gd name="T80" fmla="*/ 2147483646 w 6"/>
                  <a:gd name="T81" fmla="*/ 2147483646 h 1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"/>
                  <a:gd name="T124" fmla="*/ 0 h 11"/>
                  <a:gd name="T125" fmla="*/ 6 w 6"/>
                  <a:gd name="T126" fmla="*/ 11 h 1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" h="11">
                    <a:moveTo>
                      <a:pt x="4" y="11"/>
                    </a:moveTo>
                    <a:lnTo>
                      <a:pt x="5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31" name="Freeform 136"/>
              <p:cNvSpPr>
                <a:spLocks/>
              </p:cNvSpPr>
              <p:nvPr/>
            </p:nvSpPr>
            <p:spPr bwMode="auto">
              <a:xfrm>
                <a:off x="4938" y="2568"/>
                <a:ext cx="48" cy="42"/>
              </a:xfrm>
              <a:custGeom>
                <a:avLst/>
                <a:gdLst>
                  <a:gd name="T0" fmla="*/ 2147483646 w 8"/>
                  <a:gd name="T1" fmla="*/ 2147483646 h 7"/>
                  <a:gd name="T2" fmla="*/ 2147483646 w 8"/>
                  <a:gd name="T3" fmla="*/ 2147483646 h 7"/>
                  <a:gd name="T4" fmla="*/ 2147483646 w 8"/>
                  <a:gd name="T5" fmla="*/ 2147483646 h 7"/>
                  <a:gd name="T6" fmla="*/ 2147483646 w 8"/>
                  <a:gd name="T7" fmla="*/ 2147483646 h 7"/>
                  <a:gd name="T8" fmla="*/ 2147483646 w 8"/>
                  <a:gd name="T9" fmla="*/ 2147483646 h 7"/>
                  <a:gd name="T10" fmla="*/ 2147483646 w 8"/>
                  <a:gd name="T11" fmla="*/ 0 h 7"/>
                  <a:gd name="T12" fmla="*/ 2147483646 w 8"/>
                  <a:gd name="T13" fmla="*/ 0 h 7"/>
                  <a:gd name="T14" fmla="*/ 2147483646 w 8"/>
                  <a:gd name="T15" fmla="*/ 0 h 7"/>
                  <a:gd name="T16" fmla="*/ 2147483646 w 8"/>
                  <a:gd name="T17" fmla="*/ 0 h 7"/>
                  <a:gd name="T18" fmla="*/ 2147483646 w 8"/>
                  <a:gd name="T19" fmla="*/ 0 h 7"/>
                  <a:gd name="T20" fmla="*/ 0 w 8"/>
                  <a:gd name="T21" fmla="*/ 2147483646 h 7"/>
                  <a:gd name="T22" fmla="*/ 0 w 8"/>
                  <a:gd name="T23" fmla="*/ 2147483646 h 7"/>
                  <a:gd name="T24" fmla="*/ 2147483646 w 8"/>
                  <a:gd name="T25" fmla="*/ 2147483646 h 7"/>
                  <a:gd name="T26" fmla="*/ 2147483646 w 8"/>
                  <a:gd name="T27" fmla="*/ 2147483646 h 7"/>
                  <a:gd name="T28" fmla="*/ 2147483646 w 8"/>
                  <a:gd name="T29" fmla="*/ 2147483646 h 7"/>
                  <a:gd name="T30" fmla="*/ 2147483646 w 8"/>
                  <a:gd name="T31" fmla="*/ 2147483646 h 7"/>
                  <a:gd name="T32" fmla="*/ 2147483646 w 8"/>
                  <a:gd name="T33" fmla="*/ 2147483646 h 7"/>
                  <a:gd name="T34" fmla="*/ 2147483646 w 8"/>
                  <a:gd name="T35" fmla="*/ 2147483646 h 7"/>
                  <a:gd name="T36" fmla="*/ 2147483646 w 8"/>
                  <a:gd name="T37" fmla="*/ 2147483646 h 7"/>
                  <a:gd name="T38" fmla="*/ 2147483646 w 8"/>
                  <a:gd name="T39" fmla="*/ 2147483646 h 7"/>
                  <a:gd name="T40" fmla="*/ 2147483646 w 8"/>
                  <a:gd name="T41" fmla="*/ 2147483646 h 7"/>
                  <a:gd name="T42" fmla="*/ 2147483646 w 8"/>
                  <a:gd name="T43" fmla="*/ 2147483646 h 7"/>
                  <a:gd name="T44" fmla="*/ 2147483646 w 8"/>
                  <a:gd name="T45" fmla="*/ 2147483646 h 7"/>
                  <a:gd name="T46" fmla="*/ 2147483646 w 8"/>
                  <a:gd name="T47" fmla="*/ 2147483646 h 7"/>
                  <a:gd name="T48" fmla="*/ 2147483646 w 8"/>
                  <a:gd name="T49" fmla="*/ 2147483646 h 7"/>
                  <a:gd name="T50" fmla="*/ 2147483646 w 8"/>
                  <a:gd name="T51" fmla="*/ 2147483646 h 7"/>
                  <a:gd name="T52" fmla="*/ 0 w 8"/>
                  <a:gd name="T53" fmla="*/ 2147483646 h 7"/>
                  <a:gd name="T54" fmla="*/ 2147483646 w 8"/>
                  <a:gd name="T55" fmla="*/ 2147483646 h 7"/>
                  <a:gd name="T56" fmla="*/ 2147483646 w 8"/>
                  <a:gd name="T57" fmla="*/ 2147483646 h 7"/>
                  <a:gd name="T58" fmla="*/ 2147483646 w 8"/>
                  <a:gd name="T59" fmla="*/ 2147483646 h 7"/>
                  <a:gd name="T60" fmla="*/ 2147483646 w 8"/>
                  <a:gd name="T61" fmla="*/ 2147483646 h 7"/>
                  <a:gd name="T62" fmla="*/ 2147483646 w 8"/>
                  <a:gd name="T63" fmla="*/ 2147483646 h 7"/>
                  <a:gd name="T64" fmla="*/ 2147483646 w 8"/>
                  <a:gd name="T65" fmla="*/ 2147483646 h 7"/>
                  <a:gd name="T66" fmla="*/ 2147483646 w 8"/>
                  <a:gd name="T67" fmla="*/ 2147483646 h 7"/>
                  <a:gd name="T68" fmla="*/ 2147483646 w 8"/>
                  <a:gd name="T69" fmla="*/ 2147483646 h 7"/>
                  <a:gd name="T70" fmla="*/ 2147483646 w 8"/>
                  <a:gd name="T71" fmla="*/ 2147483646 h 7"/>
                  <a:gd name="T72" fmla="*/ 2147483646 w 8"/>
                  <a:gd name="T73" fmla="*/ 2147483646 h 7"/>
                  <a:gd name="T74" fmla="*/ 2147483646 w 8"/>
                  <a:gd name="T75" fmla="*/ 2147483646 h 7"/>
                  <a:gd name="T76" fmla="*/ 2147483646 w 8"/>
                  <a:gd name="T77" fmla="*/ 2147483646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"/>
                  <a:gd name="T118" fmla="*/ 0 h 7"/>
                  <a:gd name="T119" fmla="*/ 8 w 8"/>
                  <a:gd name="T120" fmla="*/ 7 h 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" h="7">
                    <a:moveTo>
                      <a:pt x="5" y="7"/>
                    </a:moveTo>
                    <a:lnTo>
                      <a:pt x="7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32" name="Freeform 137"/>
              <p:cNvSpPr>
                <a:spLocks/>
              </p:cNvSpPr>
              <p:nvPr/>
            </p:nvSpPr>
            <p:spPr bwMode="auto">
              <a:xfrm>
                <a:off x="5130" y="2520"/>
                <a:ext cx="18" cy="30"/>
              </a:xfrm>
              <a:custGeom>
                <a:avLst/>
                <a:gdLst>
                  <a:gd name="T0" fmla="*/ 2147483646 w 3"/>
                  <a:gd name="T1" fmla="*/ 2147483646 h 5"/>
                  <a:gd name="T2" fmla="*/ 2147483646 w 3"/>
                  <a:gd name="T3" fmla="*/ 2147483646 h 5"/>
                  <a:gd name="T4" fmla="*/ 2147483646 w 3"/>
                  <a:gd name="T5" fmla="*/ 2147483646 h 5"/>
                  <a:gd name="T6" fmla="*/ 2147483646 w 3"/>
                  <a:gd name="T7" fmla="*/ 2147483646 h 5"/>
                  <a:gd name="T8" fmla="*/ 2147483646 w 3"/>
                  <a:gd name="T9" fmla="*/ 2147483646 h 5"/>
                  <a:gd name="T10" fmla="*/ 2147483646 w 3"/>
                  <a:gd name="T11" fmla="*/ 2147483646 h 5"/>
                  <a:gd name="T12" fmla="*/ 2147483646 w 3"/>
                  <a:gd name="T13" fmla="*/ 2147483646 h 5"/>
                  <a:gd name="T14" fmla="*/ 2147483646 w 3"/>
                  <a:gd name="T15" fmla="*/ 0 h 5"/>
                  <a:gd name="T16" fmla="*/ 2147483646 w 3"/>
                  <a:gd name="T17" fmla="*/ 0 h 5"/>
                  <a:gd name="T18" fmla="*/ 2147483646 w 3"/>
                  <a:gd name="T19" fmla="*/ 2147483646 h 5"/>
                  <a:gd name="T20" fmla="*/ 2147483646 w 3"/>
                  <a:gd name="T21" fmla="*/ 2147483646 h 5"/>
                  <a:gd name="T22" fmla="*/ 0 w 3"/>
                  <a:gd name="T23" fmla="*/ 2147483646 h 5"/>
                  <a:gd name="T24" fmla="*/ 0 w 3"/>
                  <a:gd name="T25" fmla="*/ 2147483646 h 5"/>
                  <a:gd name="T26" fmla="*/ 0 w 3"/>
                  <a:gd name="T27" fmla="*/ 2147483646 h 5"/>
                  <a:gd name="T28" fmla="*/ 0 w 3"/>
                  <a:gd name="T29" fmla="*/ 2147483646 h 5"/>
                  <a:gd name="T30" fmla="*/ 2147483646 w 3"/>
                  <a:gd name="T31" fmla="*/ 2147483646 h 5"/>
                  <a:gd name="T32" fmla="*/ 2147483646 w 3"/>
                  <a:gd name="T33" fmla="*/ 2147483646 h 5"/>
                  <a:gd name="T34" fmla="*/ 2147483646 w 3"/>
                  <a:gd name="T35" fmla="*/ 2147483646 h 5"/>
                  <a:gd name="T36" fmla="*/ 2147483646 w 3"/>
                  <a:gd name="T37" fmla="*/ 2147483646 h 5"/>
                  <a:gd name="T38" fmla="*/ 2147483646 w 3"/>
                  <a:gd name="T39" fmla="*/ 2147483646 h 5"/>
                  <a:gd name="T40" fmla="*/ 2147483646 w 3"/>
                  <a:gd name="T41" fmla="*/ 2147483646 h 5"/>
                  <a:gd name="T42" fmla="*/ 2147483646 w 3"/>
                  <a:gd name="T43" fmla="*/ 2147483646 h 5"/>
                  <a:gd name="T44" fmla="*/ 2147483646 w 3"/>
                  <a:gd name="T45" fmla="*/ 2147483646 h 5"/>
                  <a:gd name="T46" fmla="*/ 2147483646 w 3"/>
                  <a:gd name="T47" fmla="*/ 2147483646 h 5"/>
                  <a:gd name="T48" fmla="*/ 2147483646 w 3"/>
                  <a:gd name="T49" fmla="*/ 2147483646 h 5"/>
                  <a:gd name="T50" fmla="*/ 2147483646 w 3"/>
                  <a:gd name="T51" fmla="*/ 2147483646 h 5"/>
                  <a:gd name="T52" fmla="*/ 2147483646 w 3"/>
                  <a:gd name="T53" fmla="*/ 2147483646 h 5"/>
                  <a:gd name="T54" fmla="*/ 2147483646 w 3"/>
                  <a:gd name="T55" fmla="*/ 2147483646 h 5"/>
                  <a:gd name="T56" fmla="*/ 2147483646 w 3"/>
                  <a:gd name="T57" fmla="*/ 2147483646 h 5"/>
                  <a:gd name="T58" fmla="*/ 2147483646 w 3"/>
                  <a:gd name="T59" fmla="*/ 2147483646 h 5"/>
                  <a:gd name="T60" fmla="*/ 2147483646 w 3"/>
                  <a:gd name="T61" fmla="*/ 2147483646 h 5"/>
                  <a:gd name="T62" fmla="*/ 2147483646 w 3"/>
                  <a:gd name="T63" fmla="*/ 2147483646 h 5"/>
                  <a:gd name="T64" fmla="*/ 2147483646 w 3"/>
                  <a:gd name="T65" fmla="*/ 2147483646 h 5"/>
                  <a:gd name="T66" fmla="*/ 2147483646 w 3"/>
                  <a:gd name="T67" fmla="*/ 2147483646 h 5"/>
                  <a:gd name="T68" fmla="*/ 2147483646 w 3"/>
                  <a:gd name="T69" fmla="*/ 0 h 5"/>
                  <a:gd name="T70" fmla="*/ 2147483646 w 3"/>
                  <a:gd name="T71" fmla="*/ 2147483646 h 5"/>
                  <a:gd name="T72" fmla="*/ 2147483646 w 3"/>
                  <a:gd name="T73" fmla="*/ 2147483646 h 5"/>
                  <a:gd name="T74" fmla="*/ 2147483646 w 3"/>
                  <a:gd name="T75" fmla="*/ 2147483646 h 5"/>
                  <a:gd name="T76" fmla="*/ 2147483646 w 3"/>
                  <a:gd name="T77" fmla="*/ 2147483646 h 5"/>
                  <a:gd name="T78" fmla="*/ 2147483646 w 3"/>
                  <a:gd name="T79" fmla="*/ 2147483646 h 5"/>
                  <a:gd name="T80" fmla="*/ 2147483646 w 3"/>
                  <a:gd name="T81" fmla="*/ 2147483646 h 5"/>
                  <a:gd name="T82" fmla="*/ 2147483646 w 3"/>
                  <a:gd name="T83" fmla="*/ 2147483646 h 5"/>
                  <a:gd name="T84" fmla="*/ 2147483646 w 3"/>
                  <a:gd name="T85" fmla="*/ 2147483646 h 5"/>
                  <a:gd name="T86" fmla="*/ 2147483646 w 3"/>
                  <a:gd name="T87" fmla="*/ 2147483646 h 5"/>
                  <a:gd name="T88" fmla="*/ 2147483646 w 3"/>
                  <a:gd name="T89" fmla="*/ 2147483646 h 5"/>
                  <a:gd name="T90" fmla="*/ 2147483646 w 3"/>
                  <a:gd name="T91" fmla="*/ 2147483646 h 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"/>
                  <a:gd name="T139" fmla="*/ 0 h 5"/>
                  <a:gd name="T140" fmla="*/ 3 w 3"/>
                  <a:gd name="T141" fmla="*/ 5 h 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" h="5">
                    <a:moveTo>
                      <a:pt x="2" y="5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33" name="Freeform 138"/>
              <p:cNvSpPr>
                <a:spLocks/>
              </p:cNvSpPr>
              <p:nvPr/>
            </p:nvSpPr>
            <p:spPr bwMode="auto">
              <a:xfrm>
                <a:off x="5070" y="2772"/>
                <a:ext cx="198" cy="150"/>
              </a:xfrm>
              <a:custGeom>
                <a:avLst/>
                <a:gdLst>
                  <a:gd name="T0" fmla="*/ 2147483646 w 33"/>
                  <a:gd name="T1" fmla="*/ 2147483646 h 25"/>
                  <a:gd name="T2" fmla="*/ 2147483646 w 33"/>
                  <a:gd name="T3" fmla="*/ 2147483646 h 25"/>
                  <a:gd name="T4" fmla="*/ 2147483646 w 33"/>
                  <a:gd name="T5" fmla="*/ 2147483646 h 25"/>
                  <a:gd name="T6" fmla="*/ 2147483646 w 33"/>
                  <a:gd name="T7" fmla="*/ 2147483646 h 25"/>
                  <a:gd name="T8" fmla="*/ 2147483646 w 33"/>
                  <a:gd name="T9" fmla="*/ 2147483646 h 25"/>
                  <a:gd name="T10" fmla="*/ 2147483646 w 33"/>
                  <a:gd name="T11" fmla="*/ 2147483646 h 25"/>
                  <a:gd name="T12" fmla="*/ 2147483646 w 33"/>
                  <a:gd name="T13" fmla="*/ 2147483646 h 25"/>
                  <a:gd name="T14" fmla="*/ 2147483646 w 33"/>
                  <a:gd name="T15" fmla="*/ 2147483646 h 25"/>
                  <a:gd name="T16" fmla="*/ 2147483646 w 33"/>
                  <a:gd name="T17" fmla="*/ 2147483646 h 25"/>
                  <a:gd name="T18" fmla="*/ 0 w 33"/>
                  <a:gd name="T19" fmla="*/ 2147483646 h 25"/>
                  <a:gd name="T20" fmla="*/ 0 w 33"/>
                  <a:gd name="T21" fmla="*/ 2147483646 h 25"/>
                  <a:gd name="T22" fmla="*/ 2147483646 w 33"/>
                  <a:gd name="T23" fmla="*/ 2147483646 h 25"/>
                  <a:gd name="T24" fmla="*/ 2147483646 w 33"/>
                  <a:gd name="T25" fmla="*/ 2147483646 h 25"/>
                  <a:gd name="T26" fmla="*/ 2147483646 w 33"/>
                  <a:gd name="T27" fmla="*/ 2147483646 h 25"/>
                  <a:gd name="T28" fmla="*/ 2147483646 w 33"/>
                  <a:gd name="T29" fmla="*/ 2147483646 h 25"/>
                  <a:gd name="T30" fmla="*/ 2147483646 w 33"/>
                  <a:gd name="T31" fmla="*/ 2147483646 h 25"/>
                  <a:gd name="T32" fmla="*/ 2147483646 w 33"/>
                  <a:gd name="T33" fmla="*/ 2147483646 h 25"/>
                  <a:gd name="T34" fmla="*/ 2147483646 w 33"/>
                  <a:gd name="T35" fmla="*/ 2147483646 h 25"/>
                  <a:gd name="T36" fmla="*/ 2147483646 w 33"/>
                  <a:gd name="T37" fmla="*/ 0 h 25"/>
                  <a:gd name="T38" fmla="*/ 2147483646 w 33"/>
                  <a:gd name="T39" fmla="*/ 0 h 25"/>
                  <a:gd name="T40" fmla="*/ 2147483646 w 33"/>
                  <a:gd name="T41" fmla="*/ 2147483646 h 25"/>
                  <a:gd name="T42" fmla="*/ 2147483646 w 33"/>
                  <a:gd name="T43" fmla="*/ 2147483646 h 25"/>
                  <a:gd name="T44" fmla="*/ 2147483646 w 33"/>
                  <a:gd name="T45" fmla="*/ 2147483646 h 25"/>
                  <a:gd name="T46" fmla="*/ 2147483646 w 33"/>
                  <a:gd name="T47" fmla="*/ 2147483646 h 25"/>
                  <a:gd name="T48" fmla="*/ 2147483646 w 33"/>
                  <a:gd name="T49" fmla="*/ 2147483646 h 25"/>
                  <a:gd name="T50" fmla="*/ 2147483646 w 33"/>
                  <a:gd name="T51" fmla="*/ 2147483646 h 25"/>
                  <a:gd name="T52" fmla="*/ 2147483646 w 33"/>
                  <a:gd name="T53" fmla="*/ 2147483646 h 25"/>
                  <a:gd name="T54" fmla="*/ 2147483646 w 33"/>
                  <a:gd name="T55" fmla="*/ 2147483646 h 25"/>
                  <a:gd name="T56" fmla="*/ 2147483646 w 33"/>
                  <a:gd name="T57" fmla="*/ 2147483646 h 25"/>
                  <a:gd name="T58" fmla="*/ 2147483646 w 33"/>
                  <a:gd name="T59" fmla="*/ 2147483646 h 25"/>
                  <a:gd name="T60" fmla="*/ 2147483646 w 33"/>
                  <a:gd name="T61" fmla="*/ 2147483646 h 25"/>
                  <a:gd name="T62" fmla="*/ 2147483646 w 33"/>
                  <a:gd name="T63" fmla="*/ 2147483646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"/>
                  <a:gd name="T97" fmla="*/ 0 h 25"/>
                  <a:gd name="T98" fmla="*/ 33 w 33"/>
                  <a:gd name="T99" fmla="*/ 25 h 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" h="25">
                    <a:moveTo>
                      <a:pt x="22" y="25"/>
                    </a:moveTo>
                    <a:lnTo>
                      <a:pt x="21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2" y="21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3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30" y="20"/>
                    </a:lnTo>
                    <a:lnTo>
                      <a:pt x="30" y="21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6" y="24"/>
                    </a:lnTo>
                    <a:lnTo>
                      <a:pt x="25" y="24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5"/>
                    </a:lnTo>
                    <a:close/>
                  </a:path>
                </a:pathLst>
              </a:custGeom>
              <a:solidFill>
                <a:srgbClr val="4F9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34" name="Freeform 139"/>
              <p:cNvSpPr>
                <a:spLocks/>
              </p:cNvSpPr>
              <p:nvPr/>
            </p:nvSpPr>
            <p:spPr bwMode="auto">
              <a:xfrm>
                <a:off x="5280" y="2664"/>
                <a:ext cx="240" cy="198"/>
              </a:xfrm>
              <a:custGeom>
                <a:avLst/>
                <a:gdLst>
                  <a:gd name="T0" fmla="*/ 2147483646 w 40"/>
                  <a:gd name="T1" fmla="*/ 2147483646 h 33"/>
                  <a:gd name="T2" fmla="*/ 2147483646 w 40"/>
                  <a:gd name="T3" fmla="*/ 2147483646 h 33"/>
                  <a:gd name="T4" fmla="*/ 2147483646 w 40"/>
                  <a:gd name="T5" fmla="*/ 2147483646 h 33"/>
                  <a:gd name="T6" fmla="*/ 2147483646 w 40"/>
                  <a:gd name="T7" fmla="*/ 2147483646 h 33"/>
                  <a:gd name="T8" fmla="*/ 2147483646 w 40"/>
                  <a:gd name="T9" fmla="*/ 2147483646 h 33"/>
                  <a:gd name="T10" fmla="*/ 2147483646 w 40"/>
                  <a:gd name="T11" fmla="*/ 2147483646 h 33"/>
                  <a:gd name="T12" fmla="*/ 2147483646 w 40"/>
                  <a:gd name="T13" fmla="*/ 2147483646 h 33"/>
                  <a:gd name="T14" fmla="*/ 2147483646 w 40"/>
                  <a:gd name="T15" fmla="*/ 2147483646 h 33"/>
                  <a:gd name="T16" fmla="*/ 2147483646 w 40"/>
                  <a:gd name="T17" fmla="*/ 2147483646 h 33"/>
                  <a:gd name="T18" fmla="*/ 2147483646 w 40"/>
                  <a:gd name="T19" fmla="*/ 2147483646 h 33"/>
                  <a:gd name="T20" fmla="*/ 0 w 40"/>
                  <a:gd name="T21" fmla="*/ 2147483646 h 33"/>
                  <a:gd name="T22" fmla="*/ 2147483646 w 40"/>
                  <a:gd name="T23" fmla="*/ 2147483646 h 33"/>
                  <a:gd name="T24" fmla="*/ 2147483646 w 40"/>
                  <a:gd name="T25" fmla="*/ 2147483646 h 33"/>
                  <a:gd name="T26" fmla="*/ 2147483646 w 40"/>
                  <a:gd name="T27" fmla="*/ 2147483646 h 33"/>
                  <a:gd name="T28" fmla="*/ 2147483646 w 40"/>
                  <a:gd name="T29" fmla="*/ 2147483646 h 33"/>
                  <a:gd name="T30" fmla="*/ 2147483646 w 40"/>
                  <a:gd name="T31" fmla="*/ 2147483646 h 33"/>
                  <a:gd name="T32" fmla="*/ 2147483646 w 40"/>
                  <a:gd name="T33" fmla="*/ 0 h 33"/>
                  <a:gd name="T34" fmla="*/ 2147483646 w 40"/>
                  <a:gd name="T35" fmla="*/ 0 h 33"/>
                  <a:gd name="T36" fmla="*/ 2147483646 w 40"/>
                  <a:gd name="T37" fmla="*/ 0 h 33"/>
                  <a:gd name="T38" fmla="*/ 2147483646 w 40"/>
                  <a:gd name="T39" fmla="*/ 0 h 33"/>
                  <a:gd name="T40" fmla="*/ 2147483646 w 40"/>
                  <a:gd name="T41" fmla="*/ 2147483646 h 33"/>
                  <a:gd name="T42" fmla="*/ 2147483646 w 40"/>
                  <a:gd name="T43" fmla="*/ 2147483646 h 33"/>
                  <a:gd name="T44" fmla="*/ 2147483646 w 40"/>
                  <a:gd name="T45" fmla="*/ 2147483646 h 33"/>
                  <a:gd name="T46" fmla="*/ 2147483646 w 40"/>
                  <a:gd name="T47" fmla="*/ 2147483646 h 33"/>
                  <a:gd name="T48" fmla="*/ 2147483646 w 40"/>
                  <a:gd name="T49" fmla="*/ 2147483646 h 33"/>
                  <a:gd name="T50" fmla="*/ 2147483646 w 40"/>
                  <a:gd name="T51" fmla="*/ 2147483646 h 33"/>
                  <a:gd name="T52" fmla="*/ 2147483646 w 40"/>
                  <a:gd name="T53" fmla="*/ 2147483646 h 33"/>
                  <a:gd name="T54" fmla="*/ 2147483646 w 40"/>
                  <a:gd name="T55" fmla="*/ 2147483646 h 33"/>
                  <a:gd name="T56" fmla="*/ 2147483646 w 40"/>
                  <a:gd name="T57" fmla="*/ 2147483646 h 33"/>
                  <a:gd name="T58" fmla="*/ 2147483646 w 40"/>
                  <a:gd name="T59" fmla="*/ 2147483646 h 33"/>
                  <a:gd name="T60" fmla="*/ 2147483646 w 40"/>
                  <a:gd name="T61" fmla="*/ 2147483646 h 33"/>
                  <a:gd name="T62" fmla="*/ 2147483646 w 40"/>
                  <a:gd name="T63" fmla="*/ 2147483646 h 33"/>
                  <a:gd name="T64" fmla="*/ 2147483646 w 40"/>
                  <a:gd name="T65" fmla="*/ 2147483646 h 33"/>
                  <a:gd name="T66" fmla="*/ 2147483646 w 40"/>
                  <a:gd name="T67" fmla="*/ 2147483646 h 33"/>
                  <a:gd name="T68" fmla="*/ 2147483646 w 40"/>
                  <a:gd name="T69" fmla="*/ 2147483646 h 33"/>
                  <a:gd name="T70" fmla="*/ 2147483646 w 40"/>
                  <a:gd name="T71" fmla="*/ 2147483646 h 33"/>
                  <a:gd name="T72" fmla="*/ 2147483646 w 40"/>
                  <a:gd name="T73" fmla="*/ 2147483646 h 33"/>
                  <a:gd name="T74" fmla="*/ 2147483646 w 40"/>
                  <a:gd name="T75" fmla="*/ 2147483646 h 33"/>
                  <a:gd name="T76" fmla="*/ 2147483646 w 40"/>
                  <a:gd name="T77" fmla="*/ 2147483646 h 33"/>
                  <a:gd name="T78" fmla="*/ 2147483646 w 40"/>
                  <a:gd name="T79" fmla="*/ 2147483646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0"/>
                  <a:gd name="T121" fmla="*/ 0 h 33"/>
                  <a:gd name="T122" fmla="*/ 40 w 40"/>
                  <a:gd name="T123" fmla="*/ 33 h 3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0" h="33">
                    <a:moveTo>
                      <a:pt x="26" y="33"/>
                    </a:moveTo>
                    <a:lnTo>
                      <a:pt x="25" y="33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0" y="31"/>
                    </a:lnTo>
                    <a:lnTo>
                      <a:pt x="18" y="30"/>
                    </a:lnTo>
                    <a:lnTo>
                      <a:pt x="15" y="29"/>
                    </a:lnTo>
                    <a:lnTo>
                      <a:pt x="13" y="28"/>
                    </a:lnTo>
                    <a:lnTo>
                      <a:pt x="11" y="26"/>
                    </a:lnTo>
                    <a:lnTo>
                      <a:pt x="9" y="25"/>
                    </a:lnTo>
                    <a:lnTo>
                      <a:pt x="7" y="23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3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40" y="21"/>
                    </a:lnTo>
                    <a:lnTo>
                      <a:pt x="40" y="24"/>
                    </a:lnTo>
                    <a:lnTo>
                      <a:pt x="40" y="25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3"/>
                    </a:lnTo>
                    <a:lnTo>
                      <a:pt x="30" y="33"/>
                    </a:lnTo>
                    <a:lnTo>
                      <a:pt x="28" y="33"/>
                    </a:lnTo>
                    <a:lnTo>
                      <a:pt x="26" y="33"/>
                    </a:lnTo>
                    <a:close/>
                  </a:path>
                </a:pathLst>
              </a:custGeom>
              <a:solidFill>
                <a:srgbClr val="4F9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35" name="Freeform 140"/>
              <p:cNvSpPr>
                <a:spLocks/>
              </p:cNvSpPr>
              <p:nvPr/>
            </p:nvSpPr>
            <p:spPr bwMode="auto">
              <a:xfrm>
                <a:off x="5070" y="2652"/>
                <a:ext cx="144" cy="144"/>
              </a:xfrm>
              <a:custGeom>
                <a:avLst/>
                <a:gdLst>
                  <a:gd name="T0" fmla="*/ 2147483646 w 24"/>
                  <a:gd name="T1" fmla="*/ 2147483646 h 24"/>
                  <a:gd name="T2" fmla="*/ 2147483646 w 24"/>
                  <a:gd name="T3" fmla="*/ 2147483646 h 24"/>
                  <a:gd name="T4" fmla="*/ 2147483646 w 24"/>
                  <a:gd name="T5" fmla="*/ 2147483646 h 24"/>
                  <a:gd name="T6" fmla="*/ 2147483646 w 24"/>
                  <a:gd name="T7" fmla="*/ 2147483646 h 24"/>
                  <a:gd name="T8" fmla="*/ 0 w 24"/>
                  <a:gd name="T9" fmla="*/ 2147483646 h 24"/>
                  <a:gd name="T10" fmla="*/ 2147483646 w 24"/>
                  <a:gd name="T11" fmla="*/ 2147483646 h 24"/>
                  <a:gd name="T12" fmla="*/ 2147483646 w 24"/>
                  <a:gd name="T13" fmla="*/ 2147483646 h 24"/>
                  <a:gd name="T14" fmla="*/ 2147483646 w 24"/>
                  <a:gd name="T15" fmla="*/ 2147483646 h 24"/>
                  <a:gd name="T16" fmla="*/ 2147483646 w 24"/>
                  <a:gd name="T17" fmla="*/ 2147483646 h 24"/>
                  <a:gd name="T18" fmla="*/ 2147483646 w 24"/>
                  <a:gd name="T19" fmla="*/ 2147483646 h 24"/>
                  <a:gd name="T20" fmla="*/ 2147483646 w 24"/>
                  <a:gd name="T21" fmla="*/ 2147483646 h 24"/>
                  <a:gd name="T22" fmla="*/ 2147483646 w 24"/>
                  <a:gd name="T23" fmla="*/ 2147483646 h 24"/>
                  <a:gd name="T24" fmla="*/ 2147483646 w 24"/>
                  <a:gd name="T25" fmla="*/ 2147483646 h 24"/>
                  <a:gd name="T26" fmla="*/ 2147483646 w 24"/>
                  <a:gd name="T27" fmla="*/ 2147483646 h 24"/>
                  <a:gd name="T28" fmla="*/ 2147483646 w 24"/>
                  <a:gd name="T29" fmla="*/ 2147483646 h 24"/>
                  <a:gd name="T30" fmla="*/ 2147483646 w 24"/>
                  <a:gd name="T31" fmla="*/ 2147483646 h 24"/>
                  <a:gd name="T32" fmla="*/ 2147483646 w 24"/>
                  <a:gd name="T33" fmla="*/ 2147483646 h 24"/>
                  <a:gd name="T34" fmla="*/ 2147483646 w 24"/>
                  <a:gd name="T35" fmla="*/ 2147483646 h 24"/>
                  <a:gd name="T36" fmla="*/ 2147483646 w 24"/>
                  <a:gd name="T37" fmla="*/ 2147483646 h 24"/>
                  <a:gd name="T38" fmla="*/ 2147483646 w 24"/>
                  <a:gd name="T39" fmla="*/ 2147483646 h 24"/>
                  <a:gd name="T40" fmla="*/ 0 w 24"/>
                  <a:gd name="T41" fmla="*/ 2147483646 h 24"/>
                  <a:gd name="T42" fmla="*/ 0 w 24"/>
                  <a:gd name="T43" fmla="*/ 2147483646 h 24"/>
                  <a:gd name="T44" fmla="*/ 0 w 24"/>
                  <a:gd name="T45" fmla="*/ 2147483646 h 24"/>
                  <a:gd name="T46" fmla="*/ 2147483646 w 24"/>
                  <a:gd name="T47" fmla="*/ 2147483646 h 24"/>
                  <a:gd name="T48" fmla="*/ 2147483646 w 24"/>
                  <a:gd name="T49" fmla="*/ 2147483646 h 24"/>
                  <a:gd name="T50" fmla="*/ 2147483646 w 24"/>
                  <a:gd name="T51" fmla="*/ 2147483646 h 24"/>
                  <a:gd name="T52" fmla="*/ 2147483646 w 24"/>
                  <a:gd name="T53" fmla="*/ 2147483646 h 24"/>
                  <a:gd name="T54" fmla="*/ 2147483646 w 24"/>
                  <a:gd name="T55" fmla="*/ 2147483646 h 24"/>
                  <a:gd name="T56" fmla="*/ 2147483646 w 24"/>
                  <a:gd name="T57" fmla="*/ 2147483646 h 24"/>
                  <a:gd name="T58" fmla="*/ 2147483646 w 24"/>
                  <a:gd name="T59" fmla="*/ 2147483646 h 24"/>
                  <a:gd name="T60" fmla="*/ 2147483646 w 24"/>
                  <a:gd name="T61" fmla="*/ 2147483646 h 24"/>
                  <a:gd name="T62" fmla="*/ 2147483646 w 24"/>
                  <a:gd name="T63" fmla="*/ 2147483646 h 24"/>
                  <a:gd name="T64" fmla="*/ 2147483646 w 24"/>
                  <a:gd name="T65" fmla="*/ 2147483646 h 24"/>
                  <a:gd name="T66" fmla="*/ 2147483646 w 24"/>
                  <a:gd name="T67" fmla="*/ 2147483646 h 24"/>
                  <a:gd name="T68" fmla="*/ 2147483646 w 24"/>
                  <a:gd name="T69" fmla="*/ 0 h 24"/>
                  <a:gd name="T70" fmla="*/ 2147483646 w 24"/>
                  <a:gd name="T71" fmla="*/ 0 h 24"/>
                  <a:gd name="T72" fmla="*/ 2147483646 w 24"/>
                  <a:gd name="T73" fmla="*/ 0 h 24"/>
                  <a:gd name="T74" fmla="*/ 2147483646 w 24"/>
                  <a:gd name="T75" fmla="*/ 2147483646 h 24"/>
                  <a:gd name="T76" fmla="*/ 2147483646 w 24"/>
                  <a:gd name="T77" fmla="*/ 2147483646 h 24"/>
                  <a:gd name="T78" fmla="*/ 2147483646 w 24"/>
                  <a:gd name="T79" fmla="*/ 2147483646 h 24"/>
                  <a:gd name="T80" fmla="*/ 2147483646 w 24"/>
                  <a:gd name="T81" fmla="*/ 2147483646 h 24"/>
                  <a:gd name="T82" fmla="*/ 2147483646 w 24"/>
                  <a:gd name="T83" fmla="*/ 2147483646 h 24"/>
                  <a:gd name="T84" fmla="*/ 2147483646 w 24"/>
                  <a:gd name="T85" fmla="*/ 2147483646 h 24"/>
                  <a:gd name="T86" fmla="*/ 2147483646 w 24"/>
                  <a:gd name="T87" fmla="*/ 2147483646 h 24"/>
                  <a:gd name="T88" fmla="*/ 2147483646 w 24"/>
                  <a:gd name="T89" fmla="*/ 2147483646 h 24"/>
                  <a:gd name="T90" fmla="*/ 2147483646 w 24"/>
                  <a:gd name="T91" fmla="*/ 2147483646 h 24"/>
                  <a:gd name="T92" fmla="*/ 2147483646 w 24"/>
                  <a:gd name="T93" fmla="*/ 2147483646 h 24"/>
                  <a:gd name="T94" fmla="*/ 2147483646 w 24"/>
                  <a:gd name="T95" fmla="*/ 2147483646 h 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"/>
                  <a:gd name="T145" fmla="*/ 0 h 24"/>
                  <a:gd name="T146" fmla="*/ 24 w 24"/>
                  <a:gd name="T147" fmla="*/ 24 h 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" h="24">
                    <a:moveTo>
                      <a:pt x="4" y="24"/>
                    </a:moveTo>
                    <a:lnTo>
                      <a:pt x="3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20" y="4"/>
                    </a:lnTo>
                    <a:lnTo>
                      <a:pt x="21" y="6"/>
                    </a:lnTo>
                    <a:lnTo>
                      <a:pt x="22" y="8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7" y="23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7DC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36" name="Freeform 141"/>
              <p:cNvSpPr>
                <a:spLocks/>
              </p:cNvSpPr>
              <p:nvPr/>
            </p:nvSpPr>
            <p:spPr bwMode="auto">
              <a:xfrm>
                <a:off x="5202" y="2658"/>
                <a:ext cx="54" cy="102"/>
              </a:xfrm>
              <a:custGeom>
                <a:avLst/>
                <a:gdLst>
                  <a:gd name="T0" fmla="*/ 2147483646 w 9"/>
                  <a:gd name="T1" fmla="*/ 2147483646 h 17"/>
                  <a:gd name="T2" fmla="*/ 2147483646 w 9"/>
                  <a:gd name="T3" fmla="*/ 2147483646 h 17"/>
                  <a:gd name="T4" fmla="*/ 2147483646 w 9"/>
                  <a:gd name="T5" fmla="*/ 2147483646 h 17"/>
                  <a:gd name="T6" fmla="*/ 2147483646 w 9"/>
                  <a:gd name="T7" fmla="*/ 2147483646 h 17"/>
                  <a:gd name="T8" fmla="*/ 2147483646 w 9"/>
                  <a:gd name="T9" fmla="*/ 2147483646 h 17"/>
                  <a:gd name="T10" fmla="*/ 2147483646 w 9"/>
                  <a:gd name="T11" fmla="*/ 2147483646 h 17"/>
                  <a:gd name="T12" fmla="*/ 2147483646 w 9"/>
                  <a:gd name="T13" fmla="*/ 2147483646 h 17"/>
                  <a:gd name="T14" fmla="*/ 2147483646 w 9"/>
                  <a:gd name="T15" fmla="*/ 2147483646 h 17"/>
                  <a:gd name="T16" fmla="*/ 2147483646 w 9"/>
                  <a:gd name="T17" fmla="*/ 2147483646 h 17"/>
                  <a:gd name="T18" fmla="*/ 2147483646 w 9"/>
                  <a:gd name="T19" fmla="*/ 2147483646 h 17"/>
                  <a:gd name="T20" fmla="*/ 2147483646 w 9"/>
                  <a:gd name="T21" fmla="*/ 2147483646 h 17"/>
                  <a:gd name="T22" fmla="*/ 0 w 9"/>
                  <a:gd name="T23" fmla="*/ 0 h 17"/>
                  <a:gd name="T24" fmla="*/ 2147483646 w 9"/>
                  <a:gd name="T25" fmla="*/ 0 h 17"/>
                  <a:gd name="T26" fmla="*/ 2147483646 w 9"/>
                  <a:gd name="T27" fmla="*/ 0 h 17"/>
                  <a:gd name="T28" fmla="*/ 2147483646 w 9"/>
                  <a:gd name="T29" fmla="*/ 0 h 17"/>
                  <a:gd name="T30" fmla="*/ 2147483646 w 9"/>
                  <a:gd name="T31" fmla="*/ 0 h 17"/>
                  <a:gd name="T32" fmla="*/ 2147483646 w 9"/>
                  <a:gd name="T33" fmla="*/ 0 h 17"/>
                  <a:gd name="T34" fmla="*/ 2147483646 w 9"/>
                  <a:gd name="T35" fmla="*/ 0 h 17"/>
                  <a:gd name="T36" fmla="*/ 2147483646 w 9"/>
                  <a:gd name="T37" fmla="*/ 2147483646 h 17"/>
                  <a:gd name="T38" fmla="*/ 2147483646 w 9"/>
                  <a:gd name="T39" fmla="*/ 2147483646 h 17"/>
                  <a:gd name="T40" fmla="*/ 2147483646 w 9"/>
                  <a:gd name="T41" fmla="*/ 2147483646 h 17"/>
                  <a:gd name="T42" fmla="*/ 2147483646 w 9"/>
                  <a:gd name="T43" fmla="*/ 2147483646 h 17"/>
                  <a:gd name="T44" fmla="*/ 2147483646 w 9"/>
                  <a:gd name="T45" fmla="*/ 2147483646 h 17"/>
                  <a:gd name="T46" fmla="*/ 2147483646 w 9"/>
                  <a:gd name="T47" fmla="*/ 2147483646 h 17"/>
                  <a:gd name="T48" fmla="*/ 2147483646 w 9"/>
                  <a:gd name="T49" fmla="*/ 2147483646 h 17"/>
                  <a:gd name="T50" fmla="*/ 2147483646 w 9"/>
                  <a:gd name="T51" fmla="*/ 2147483646 h 17"/>
                  <a:gd name="T52" fmla="*/ 2147483646 w 9"/>
                  <a:gd name="T53" fmla="*/ 2147483646 h 17"/>
                  <a:gd name="T54" fmla="*/ 2147483646 w 9"/>
                  <a:gd name="T55" fmla="*/ 2147483646 h 17"/>
                  <a:gd name="T56" fmla="*/ 2147483646 w 9"/>
                  <a:gd name="T57" fmla="*/ 2147483646 h 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17"/>
                  <a:gd name="T89" fmla="*/ 9 w 9"/>
                  <a:gd name="T90" fmla="*/ 17 h 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17">
                    <a:moveTo>
                      <a:pt x="9" y="17"/>
                    </a:moveTo>
                    <a:lnTo>
                      <a:pt x="7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7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9" y="15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37" name="Freeform 142"/>
              <p:cNvSpPr>
                <a:spLocks/>
              </p:cNvSpPr>
              <p:nvPr/>
            </p:nvSpPr>
            <p:spPr bwMode="auto">
              <a:xfrm>
                <a:off x="5070" y="2730"/>
                <a:ext cx="48" cy="24"/>
              </a:xfrm>
              <a:custGeom>
                <a:avLst/>
                <a:gdLst>
                  <a:gd name="T0" fmla="*/ 0 w 8"/>
                  <a:gd name="T1" fmla="*/ 2147483646 h 4"/>
                  <a:gd name="T2" fmla="*/ 0 w 8"/>
                  <a:gd name="T3" fmla="*/ 2147483646 h 4"/>
                  <a:gd name="T4" fmla="*/ 2147483646 w 8"/>
                  <a:gd name="T5" fmla="*/ 2147483646 h 4"/>
                  <a:gd name="T6" fmla="*/ 2147483646 w 8"/>
                  <a:gd name="T7" fmla="*/ 2147483646 h 4"/>
                  <a:gd name="T8" fmla="*/ 2147483646 w 8"/>
                  <a:gd name="T9" fmla="*/ 0 h 4"/>
                  <a:gd name="T10" fmla="*/ 2147483646 w 8"/>
                  <a:gd name="T11" fmla="*/ 0 h 4"/>
                  <a:gd name="T12" fmla="*/ 2147483646 w 8"/>
                  <a:gd name="T13" fmla="*/ 0 h 4"/>
                  <a:gd name="T14" fmla="*/ 2147483646 w 8"/>
                  <a:gd name="T15" fmla="*/ 0 h 4"/>
                  <a:gd name="T16" fmla="*/ 2147483646 w 8"/>
                  <a:gd name="T17" fmla="*/ 0 h 4"/>
                  <a:gd name="T18" fmla="*/ 2147483646 w 8"/>
                  <a:gd name="T19" fmla="*/ 0 h 4"/>
                  <a:gd name="T20" fmla="*/ 2147483646 w 8"/>
                  <a:gd name="T21" fmla="*/ 2147483646 h 4"/>
                  <a:gd name="T22" fmla="*/ 2147483646 w 8"/>
                  <a:gd name="T23" fmla="*/ 2147483646 h 4"/>
                  <a:gd name="T24" fmla="*/ 2147483646 w 8"/>
                  <a:gd name="T25" fmla="*/ 2147483646 h 4"/>
                  <a:gd name="T26" fmla="*/ 2147483646 w 8"/>
                  <a:gd name="T27" fmla="*/ 2147483646 h 4"/>
                  <a:gd name="T28" fmla="*/ 2147483646 w 8"/>
                  <a:gd name="T29" fmla="*/ 2147483646 h 4"/>
                  <a:gd name="T30" fmla="*/ 2147483646 w 8"/>
                  <a:gd name="T31" fmla="*/ 2147483646 h 4"/>
                  <a:gd name="T32" fmla="*/ 2147483646 w 8"/>
                  <a:gd name="T33" fmla="*/ 2147483646 h 4"/>
                  <a:gd name="T34" fmla="*/ 2147483646 w 8"/>
                  <a:gd name="T35" fmla="*/ 2147483646 h 4"/>
                  <a:gd name="T36" fmla="*/ 2147483646 w 8"/>
                  <a:gd name="T37" fmla="*/ 2147483646 h 4"/>
                  <a:gd name="T38" fmla="*/ 2147483646 w 8"/>
                  <a:gd name="T39" fmla="*/ 2147483646 h 4"/>
                  <a:gd name="T40" fmla="*/ 2147483646 w 8"/>
                  <a:gd name="T41" fmla="*/ 2147483646 h 4"/>
                  <a:gd name="T42" fmla="*/ 0 w 8"/>
                  <a:gd name="T43" fmla="*/ 2147483646 h 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"/>
                  <a:gd name="T67" fmla="*/ 0 h 4"/>
                  <a:gd name="T68" fmla="*/ 8 w 8"/>
                  <a:gd name="T69" fmla="*/ 4 h 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" h="4">
                    <a:moveTo>
                      <a:pt x="0" y="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38" name="Freeform 143"/>
              <p:cNvSpPr>
                <a:spLocks/>
              </p:cNvSpPr>
              <p:nvPr/>
            </p:nvSpPr>
            <p:spPr bwMode="auto">
              <a:xfrm>
                <a:off x="5052" y="2676"/>
                <a:ext cx="54" cy="30"/>
              </a:xfrm>
              <a:custGeom>
                <a:avLst/>
                <a:gdLst>
                  <a:gd name="T0" fmla="*/ 2147483646 w 9"/>
                  <a:gd name="T1" fmla="*/ 2147483646 h 5"/>
                  <a:gd name="T2" fmla="*/ 2147483646 w 9"/>
                  <a:gd name="T3" fmla="*/ 2147483646 h 5"/>
                  <a:gd name="T4" fmla="*/ 2147483646 w 9"/>
                  <a:gd name="T5" fmla="*/ 2147483646 h 5"/>
                  <a:gd name="T6" fmla="*/ 0 w 9"/>
                  <a:gd name="T7" fmla="*/ 2147483646 h 5"/>
                  <a:gd name="T8" fmla="*/ 0 w 9"/>
                  <a:gd name="T9" fmla="*/ 2147483646 h 5"/>
                  <a:gd name="T10" fmla="*/ 0 w 9"/>
                  <a:gd name="T11" fmla="*/ 2147483646 h 5"/>
                  <a:gd name="T12" fmla="*/ 2147483646 w 9"/>
                  <a:gd name="T13" fmla="*/ 2147483646 h 5"/>
                  <a:gd name="T14" fmla="*/ 2147483646 w 9"/>
                  <a:gd name="T15" fmla="*/ 2147483646 h 5"/>
                  <a:gd name="T16" fmla="*/ 2147483646 w 9"/>
                  <a:gd name="T17" fmla="*/ 2147483646 h 5"/>
                  <a:gd name="T18" fmla="*/ 2147483646 w 9"/>
                  <a:gd name="T19" fmla="*/ 2147483646 h 5"/>
                  <a:gd name="T20" fmla="*/ 2147483646 w 9"/>
                  <a:gd name="T21" fmla="*/ 0 h 5"/>
                  <a:gd name="T22" fmla="*/ 2147483646 w 9"/>
                  <a:gd name="T23" fmla="*/ 0 h 5"/>
                  <a:gd name="T24" fmla="*/ 2147483646 w 9"/>
                  <a:gd name="T25" fmla="*/ 0 h 5"/>
                  <a:gd name="T26" fmla="*/ 2147483646 w 9"/>
                  <a:gd name="T27" fmla="*/ 0 h 5"/>
                  <a:gd name="T28" fmla="*/ 2147483646 w 9"/>
                  <a:gd name="T29" fmla="*/ 0 h 5"/>
                  <a:gd name="T30" fmla="*/ 2147483646 w 9"/>
                  <a:gd name="T31" fmla="*/ 0 h 5"/>
                  <a:gd name="T32" fmla="*/ 2147483646 w 9"/>
                  <a:gd name="T33" fmla="*/ 0 h 5"/>
                  <a:gd name="T34" fmla="*/ 2147483646 w 9"/>
                  <a:gd name="T35" fmla="*/ 2147483646 h 5"/>
                  <a:gd name="T36" fmla="*/ 2147483646 w 9"/>
                  <a:gd name="T37" fmla="*/ 2147483646 h 5"/>
                  <a:gd name="T38" fmla="*/ 2147483646 w 9"/>
                  <a:gd name="T39" fmla="*/ 2147483646 h 5"/>
                  <a:gd name="T40" fmla="*/ 2147483646 w 9"/>
                  <a:gd name="T41" fmla="*/ 2147483646 h 5"/>
                  <a:gd name="T42" fmla="*/ 2147483646 w 9"/>
                  <a:gd name="T43" fmla="*/ 2147483646 h 5"/>
                  <a:gd name="T44" fmla="*/ 2147483646 w 9"/>
                  <a:gd name="T45" fmla="*/ 2147483646 h 5"/>
                  <a:gd name="T46" fmla="*/ 2147483646 w 9"/>
                  <a:gd name="T47" fmla="*/ 2147483646 h 5"/>
                  <a:gd name="T48" fmla="*/ 2147483646 w 9"/>
                  <a:gd name="T49" fmla="*/ 2147483646 h 5"/>
                  <a:gd name="T50" fmla="*/ 2147483646 w 9"/>
                  <a:gd name="T51" fmla="*/ 2147483646 h 5"/>
                  <a:gd name="T52" fmla="*/ 2147483646 w 9"/>
                  <a:gd name="T53" fmla="*/ 2147483646 h 5"/>
                  <a:gd name="T54" fmla="*/ 2147483646 w 9"/>
                  <a:gd name="T55" fmla="*/ 2147483646 h 5"/>
                  <a:gd name="T56" fmla="*/ 2147483646 w 9"/>
                  <a:gd name="T57" fmla="*/ 2147483646 h 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5"/>
                  <a:gd name="T89" fmla="*/ 9 w 9"/>
                  <a:gd name="T90" fmla="*/ 5 h 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5">
                    <a:moveTo>
                      <a:pt x="1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39" name="Freeform 144"/>
              <p:cNvSpPr>
                <a:spLocks/>
              </p:cNvSpPr>
              <p:nvPr/>
            </p:nvSpPr>
            <p:spPr bwMode="auto">
              <a:xfrm>
                <a:off x="5160" y="2418"/>
                <a:ext cx="282" cy="282"/>
              </a:xfrm>
              <a:custGeom>
                <a:avLst/>
                <a:gdLst>
                  <a:gd name="T0" fmla="*/ 2147483646 w 47"/>
                  <a:gd name="T1" fmla="*/ 2147483646 h 47"/>
                  <a:gd name="T2" fmla="*/ 2147483646 w 47"/>
                  <a:gd name="T3" fmla="*/ 2147483646 h 47"/>
                  <a:gd name="T4" fmla="*/ 2147483646 w 47"/>
                  <a:gd name="T5" fmla="*/ 2147483646 h 47"/>
                  <a:gd name="T6" fmla="*/ 2147483646 w 47"/>
                  <a:gd name="T7" fmla="*/ 2147483646 h 47"/>
                  <a:gd name="T8" fmla="*/ 2147483646 w 47"/>
                  <a:gd name="T9" fmla="*/ 2147483646 h 47"/>
                  <a:gd name="T10" fmla="*/ 2147483646 w 47"/>
                  <a:gd name="T11" fmla="*/ 2147483646 h 47"/>
                  <a:gd name="T12" fmla="*/ 2147483646 w 47"/>
                  <a:gd name="T13" fmla="*/ 2147483646 h 47"/>
                  <a:gd name="T14" fmla="*/ 2147483646 w 47"/>
                  <a:gd name="T15" fmla="*/ 2147483646 h 47"/>
                  <a:gd name="T16" fmla="*/ 2147483646 w 47"/>
                  <a:gd name="T17" fmla="*/ 2147483646 h 47"/>
                  <a:gd name="T18" fmla="*/ 2147483646 w 47"/>
                  <a:gd name="T19" fmla="*/ 2147483646 h 47"/>
                  <a:gd name="T20" fmla="*/ 2147483646 w 47"/>
                  <a:gd name="T21" fmla="*/ 2147483646 h 47"/>
                  <a:gd name="T22" fmla="*/ 2147483646 w 47"/>
                  <a:gd name="T23" fmla="*/ 2147483646 h 47"/>
                  <a:gd name="T24" fmla="*/ 2147483646 w 47"/>
                  <a:gd name="T25" fmla="*/ 2147483646 h 47"/>
                  <a:gd name="T26" fmla="*/ 2147483646 w 47"/>
                  <a:gd name="T27" fmla="*/ 2147483646 h 47"/>
                  <a:gd name="T28" fmla="*/ 2147483646 w 47"/>
                  <a:gd name="T29" fmla="*/ 2147483646 h 47"/>
                  <a:gd name="T30" fmla="*/ 2147483646 w 47"/>
                  <a:gd name="T31" fmla="*/ 2147483646 h 47"/>
                  <a:gd name="T32" fmla="*/ 2147483646 w 47"/>
                  <a:gd name="T33" fmla="*/ 2147483646 h 47"/>
                  <a:gd name="T34" fmla="*/ 2147483646 w 47"/>
                  <a:gd name="T35" fmla="*/ 2147483646 h 47"/>
                  <a:gd name="T36" fmla="*/ 2147483646 w 47"/>
                  <a:gd name="T37" fmla="*/ 2147483646 h 47"/>
                  <a:gd name="T38" fmla="*/ 2147483646 w 47"/>
                  <a:gd name="T39" fmla="*/ 2147483646 h 47"/>
                  <a:gd name="T40" fmla="*/ 2147483646 w 47"/>
                  <a:gd name="T41" fmla="*/ 2147483646 h 47"/>
                  <a:gd name="T42" fmla="*/ 2147483646 w 47"/>
                  <a:gd name="T43" fmla="*/ 2147483646 h 47"/>
                  <a:gd name="T44" fmla="*/ 2147483646 w 47"/>
                  <a:gd name="T45" fmla="*/ 2147483646 h 47"/>
                  <a:gd name="T46" fmla="*/ 2147483646 w 47"/>
                  <a:gd name="T47" fmla="*/ 2147483646 h 47"/>
                  <a:gd name="T48" fmla="*/ 2147483646 w 47"/>
                  <a:gd name="T49" fmla="*/ 2147483646 h 47"/>
                  <a:gd name="T50" fmla="*/ 2147483646 w 47"/>
                  <a:gd name="T51" fmla="*/ 2147483646 h 47"/>
                  <a:gd name="T52" fmla="*/ 2147483646 w 47"/>
                  <a:gd name="T53" fmla="*/ 2147483646 h 47"/>
                  <a:gd name="T54" fmla="*/ 2147483646 w 47"/>
                  <a:gd name="T55" fmla="*/ 2147483646 h 47"/>
                  <a:gd name="T56" fmla="*/ 2147483646 w 47"/>
                  <a:gd name="T57" fmla="*/ 2147483646 h 47"/>
                  <a:gd name="T58" fmla="*/ 2147483646 w 47"/>
                  <a:gd name="T59" fmla="*/ 2147483646 h 47"/>
                  <a:gd name="T60" fmla="*/ 2147483646 w 47"/>
                  <a:gd name="T61" fmla="*/ 2147483646 h 47"/>
                  <a:gd name="T62" fmla="*/ 2147483646 w 47"/>
                  <a:gd name="T63" fmla="*/ 2147483646 h 47"/>
                  <a:gd name="T64" fmla="*/ 2147483646 w 47"/>
                  <a:gd name="T65" fmla="*/ 2147483646 h 47"/>
                  <a:gd name="T66" fmla="*/ 2147483646 w 47"/>
                  <a:gd name="T67" fmla="*/ 2147483646 h 47"/>
                  <a:gd name="T68" fmla="*/ 2147483646 w 47"/>
                  <a:gd name="T69" fmla="*/ 2147483646 h 47"/>
                  <a:gd name="T70" fmla="*/ 2147483646 w 47"/>
                  <a:gd name="T71" fmla="*/ 2147483646 h 47"/>
                  <a:gd name="T72" fmla="*/ 2147483646 w 47"/>
                  <a:gd name="T73" fmla="*/ 2147483646 h 47"/>
                  <a:gd name="T74" fmla="*/ 2147483646 w 47"/>
                  <a:gd name="T75" fmla="*/ 2147483646 h 47"/>
                  <a:gd name="T76" fmla="*/ 2147483646 w 47"/>
                  <a:gd name="T77" fmla="*/ 2147483646 h 47"/>
                  <a:gd name="T78" fmla="*/ 2147483646 w 47"/>
                  <a:gd name="T79" fmla="*/ 2147483646 h 47"/>
                  <a:gd name="T80" fmla="*/ 2147483646 w 47"/>
                  <a:gd name="T81" fmla="*/ 2147483646 h 47"/>
                  <a:gd name="T82" fmla="*/ 2147483646 w 47"/>
                  <a:gd name="T83" fmla="*/ 2147483646 h 47"/>
                  <a:gd name="T84" fmla="*/ 2147483646 w 47"/>
                  <a:gd name="T85" fmla="*/ 2147483646 h 47"/>
                  <a:gd name="T86" fmla="*/ 2147483646 w 47"/>
                  <a:gd name="T87" fmla="*/ 0 h 47"/>
                  <a:gd name="T88" fmla="*/ 2147483646 w 47"/>
                  <a:gd name="T89" fmla="*/ 2147483646 h 47"/>
                  <a:gd name="T90" fmla="*/ 2147483646 w 47"/>
                  <a:gd name="T91" fmla="*/ 2147483646 h 47"/>
                  <a:gd name="T92" fmla="*/ 2147483646 w 47"/>
                  <a:gd name="T93" fmla="*/ 2147483646 h 47"/>
                  <a:gd name="T94" fmla="*/ 2147483646 w 47"/>
                  <a:gd name="T95" fmla="*/ 2147483646 h 47"/>
                  <a:gd name="T96" fmla="*/ 2147483646 w 47"/>
                  <a:gd name="T97" fmla="*/ 2147483646 h 47"/>
                  <a:gd name="T98" fmla="*/ 2147483646 w 47"/>
                  <a:gd name="T99" fmla="*/ 2147483646 h 47"/>
                  <a:gd name="T100" fmla="*/ 2147483646 w 47"/>
                  <a:gd name="T101" fmla="*/ 2147483646 h 47"/>
                  <a:gd name="T102" fmla="*/ 2147483646 w 47"/>
                  <a:gd name="T103" fmla="*/ 2147483646 h 47"/>
                  <a:gd name="T104" fmla="*/ 2147483646 w 47"/>
                  <a:gd name="T105" fmla="*/ 2147483646 h 47"/>
                  <a:gd name="T106" fmla="*/ 2147483646 w 47"/>
                  <a:gd name="T107" fmla="*/ 2147483646 h 47"/>
                  <a:gd name="T108" fmla="*/ 2147483646 w 47"/>
                  <a:gd name="T109" fmla="*/ 2147483646 h 47"/>
                  <a:gd name="T110" fmla="*/ 2147483646 w 47"/>
                  <a:gd name="T111" fmla="*/ 2147483646 h 4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7"/>
                  <a:gd name="T169" fmla="*/ 0 h 47"/>
                  <a:gd name="T170" fmla="*/ 47 w 47"/>
                  <a:gd name="T171" fmla="*/ 47 h 4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7" h="47">
                    <a:moveTo>
                      <a:pt x="21" y="47"/>
                    </a:moveTo>
                    <a:lnTo>
                      <a:pt x="21" y="47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21" y="44"/>
                    </a:lnTo>
                    <a:lnTo>
                      <a:pt x="21" y="43"/>
                    </a:lnTo>
                    <a:lnTo>
                      <a:pt x="22" y="43"/>
                    </a:lnTo>
                    <a:lnTo>
                      <a:pt x="23" y="42"/>
                    </a:lnTo>
                    <a:lnTo>
                      <a:pt x="24" y="41"/>
                    </a:lnTo>
                    <a:lnTo>
                      <a:pt x="27" y="40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30" y="38"/>
                    </a:lnTo>
                    <a:lnTo>
                      <a:pt x="31" y="38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2" y="36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1" y="33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4" y="34"/>
                    </a:lnTo>
                    <a:lnTo>
                      <a:pt x="22" y="36"/>
                    </a:lnTo>
                    <a:lnTo>
                      <a:pt x="21" y="37"/>
                    </a:lnTo>
                    <a:lnTo>
                      <a:pt x="20" y="36"/>
                    </a:lnTo>
                    <a:lnTo>
                      <a:pt x="21" y="36"/>
                    </a:lnTo>
                    <a:lnTo>
                      <a:pt x="22" y="35"/>
                    </a:lnTo>
                    <a:lnTo>
                      <a:pt x="24" y="34"/>
                    </a:lnTo>
                    <a:lnTo>
                      <a:pt x="25" y="33"/>
                    </a:lnTo>
                    <a:lnTo>
                      <a:pt x="26" y="32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9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17" y="30"/>
                    </a:lnTo>
                    <a:lnTo>
                      <a:pt x="16" y="31"/>
                    </a:lnTo>
                    <a:lnTo>
                      <a:pt x="16" y="32"/>
                    </a:lnTo>
                    <a:lnTo>
                      <a:pt x="16" y="33"/>
                    </a:lnTo>
                    <a:lnTo>
                      <a:pt x="15" y="34"/>
                    </a:lnTo>
                    <a:lnTo>
                      <a:pt x="14" y="35"/>
                    </a:lnTo>
                    <a:lnTo>
                      <a:pt x="13" y="36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4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3" y="17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5" y="13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7" y="17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1" y="20"/>
                    </a:lnTo>
                    <a:lnTo>
                      <a:pt x="33" y="21"/>
                    </a:lnTo>
                    <a:lnTo>
                      <a:pt x="34" y="23"/>
                    </a:lnTo>
                    <a:lnTo>
                      <a:pt x="36" y="24"/>
                    </a:lnTo>
                    <a:lnTo>
                      <a:pt x="38" y="26"/>
                    </a:lnTo>
                    <a:lnTo>
                      <a:pt x="40" y="28"/>
                    </a:lnTo>
                    <a:lnTo>
                      <a:pt x="42" y="30"/>
                    </a:lnTo>
                    <a:lnTo>
                      <a:pt x="44" y="32"/>
                    </a:lnTo>
                    <a:lnTo>
                      <a:pt x="45" y="33"/>
                    </a:lnTo>
                    <a:lnTo>
                      <a:pt x="46" y="34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7" y="36"/>
                    </a:lnTo>
                    <a:lnTo>
                      <a:pt x="47" y="37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5" y="39"/>
                    </a:lnTo>
                    <a:lnTo>
                      <a:pt x="43" y="40"/>
                    </a:lnTo>
                    <a:lnTo>
                      <a:pt x="41" y="40"/>
                    </a:lnTo>
                    <a:lnTo>
                      <a:pt x="39" y="40"/>
                    </a:lnTo>
                    <a:lnTo>
                      <a:pt x="36" y="41"/>
                    </a:lnTo>
                    <a:lnTo>
                      <a:pt x="34" y="41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3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7" y="45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1" y="47"/>
                    </a:lnTo>
                    <a:close/>
                  </a:path>
                </a:pathLst>
              </a:custGeom>
              <a:solidFill>
                <a:srgbClr val="7DC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40" name="Freeform 145"/>
              <p:cNvSpPr>
                <a:spLocks/>
              </p:cNvSpPr>
              <p:nvPr/>
            </p:nvSpPr>
            <p:spPr bwMode="auto">
              <a:xfrm>
                <a:off x="5286" y="2406"/>
                <a:ext cx="216" cy="270"/>
              </a:xfrm>
              <a:custGeom>
                <a:avLst/>
                <a:gdLst>
                  <a:gd name="T0" fmla="*/ 2147483646 w 36"/>
                  <a:gd name="T1" fmla="*/ 2147483646 h 45"/>
                  <a:gd name="T2" fmla="*/ 2147483646 w 36"/>
                  <a:gd name="T3" fmla="*/ 2147483646 h 45"/>
                  <a:gd name="T4" fmla="*/ 2147483646 w 36"/>
                  <a:gd name="T5" fmla="*/ 2147483646 h 45"/>
                  <a:gd name="T6" fmla="*/ 2147483646 w 36"/>
                  <a:gd name="T7" fmla="*/ 2147483646 h 45"/>
                  <a:gd name="T8" fmla="*/ 2147483646 w 36"/>
                  <a:gd name="T9" fmla="*/ 2147483646 h 45"/>
                  <a:gd name="T10" fmla="*/ 2147483646 w 36"/>
                  <a:gd name="T11" fmla="*/ 2147483646 h 45"/>
                  <a:gd name="T12" fmla="*/ 2147483646 w 36"/>
                  <a:gd name="T13" fmla="*/ 2147483646 h 45"/>
                  <a:gd name="T14" fmla="*/ 2147483646 w 36"/>
                  <a:gd name="T15" fmla="*/ 2147483646 h 45"/>
                  <a:gd name="T16" fmla="*/ 2147483646 w 36"/>
                  <a:gd name="T17" fmla="*/ 2147483646 h 45"/>
                  <a:gd name="T18" fmla="*/ 2147483646 w 36"/>
                  <a:gd name="T19" fmla="*/ 2147483646 h 45"/>
                  <a:gd name="T20" fmla="*/ 2147483646 w 36"/>
                  <a:gd name="T21" fmla="*/ 2147483646 h 45"/>
                  <a:gd name="T22" fmla="*/ 2147483646 w 36"/>
                  <a:gd name="T23" fmla="*/ 2147483646 h 45"/>
                  <a:gd name="T24" fmla="*/ 2147483646 w 36"/>
                  <a:gd name="T25" fmla="*/ 2147483646 h 45"/>
                  <a:gd name="T26" fmla="*/ 2147483646 w 36"/>
                  <a:gd name="T27" fmla="*/ 2147483646 h 45"/>
                  <a:gd name="T28" fmla="*/ 2147483646 w 36"/>
                  <a:gd name="T29" fmla="*/ 2147483646 h 45"/>
                  <a:gd name="T30" fmla="*/ 2147483646 w 36"/>
                  <a:gd name="T31" fmla="*/ 2147483646 h 45"/>
                  <a:gd name="T32" fmla="*/ 2147483646 w 36"/>
                  <a:gd name="T33" fmla="*/ 2147483646 h 45"/>
                  <a:gd name="T34" fmla="*/ 2147483646 w 36"/>
                  <a:gd name="T35" fmla="*/ 2147483646 h 45"/>
                  <a:gd name="T36" fmla="*/ 2147483646 w 36"/>
                  <a:gd name="T37" fmla="*/ 2147483646 h 45"/>
                  <a:gd name="T38" fmla="*/ 0 w 36"/>
                  <a:gd name="T39" fmla="*/ 0 h 45"/>
                  <a:gd name="T40" fmla="*/ 0 w 36"/>
                  <a:gd name="T41" fmla="*/ 0 h 45"/>
                  <a:gd name="T42" fmla="*/ 2147483646 w 36"/>
                  <a:gd name="T43" fmla="*/ 0 h 45"/>
                  <a:gd name="T44" fmla="*/ 2147483646 w 36"/>
                  <a:gd name="T45" fmla="*/ 0 h 45"/>
                  <a:gd name="T46" fmla="*/ 2147483646 w 36"/>
                  <a:gd name="T47" fmla="*/ 0 h 45"/>
                  <a:gd name="T48" fmla="*/ 2147483646 w 36"/>
                  <a:gd name="T49" fmla="*/ 2147483646 h 45"/>
                  <a:gd name="T50" fmla="*/ 2147483646 w 36"/>
                  <a:gd name="T51" fmla="*/ 2147483646 h 45"/>
                  <a:gd name="T52" fmla="*/ 2147483646 w 36"/>
                  <a:gd name="T53" fmla="*/ 2147483646 h 45"/>
                  <a:gd name="T54" fmla="*/ 2147483646 w 36"/>
                  <a:gd name="T55" fmla="*/ 2147483646 h 45"/>
                  <a:gd name="T56" fmla="*/ 2147483646 w 36"/>
                  <a:gd name="T57" fmla="*/ 2147483646 h 45"/>
                  <a:gd name="T58" fmla="*/ 2147483646 w 36"/>
                  <a:gd name="T59" fmla="*/ 2147483646 h 45"/>
                  <a:gd name="T60" fmla="*/ 2147483646 w 36"/>
                  <a:gd name="T61" fmla="*/ 2147483646 h 45"/>
                  <a:gd name="T62" fmla="*/ 2147483646 w 36"/>
                  <a:gd name="T63" fmla="*/ 2147483646 h 45"/>
                  <a:gd name="T64" fmla="*/ 2147483646 w 36"/>
                  <a:gd name="T65" fmla="*/ 2147483646 h 45"/>
                  <a:gd name="T66" fmla="*/ 2147483646 w 36"/>
                  <a:gd name="T67" fmla="*/ 2147483646 h 45"/>
                  <a:gd name="T68" fmla="*/ 2147483646 w 36"/>
                  <a:gd name="T69" fmla="*/ 2147483646 h 45"/>
                  <a:gd name="T70" fmla="*/ 2147483646 w 36"/>
                  <a:gd name="T71" fmla="*/ 2147483646 h 45"/>
                  <a:gd name="T72" fmla="*/ 2147483646 w 36"/>
                  <a:gd name="T73" fmla="*/ 2147483646 h 45"/>
                  <a:gd name="T74" fmla="*/ 2147483646 w 36"/>
                  <a:gd name="T75" fmla="*/ 2147483646 h 45"/>
                  <a:gd name="T76" fmla="*/ 2147483646 w 36"/>
                  <a:gd name="T77" fmla="*/ 2147483646 h 45"/>
                  <a:gd name="T78" fmla="*/ 2147483646 w 36"/>
                  <a:gd name="T79" fmla="*/ 2147483646 h 45"/>
                  <a:gd name="T80" fmla="*/ 2147483646 w 36"/>
                  <a:gd name="T81" fmla="*/ 2147483646 h 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"/>
                  <a:gd name="T124" fmla="*/ 0 h 45"/>
                  <a:gd name="T125" fmla="*/ 36 w 36"/>
                  <a:gd name="T126" fmla="*/ 45 h 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" h="45">
                    <a:moveTo>
                      <a:pt x="36" y="45"/>
                    </a:moveTo>
                    <a:lnTo>
                      <a:pt x="35" y="44"/>
                    </a:lnTo>
                    <a:lnTo>
                      <a:pt x="34" y="44"/>
                    </a:lnTo>
                    <a:lnTo>
                      <a:pt x="33" y="43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9" y="41"/>
                    </a:lnTo>
                    <a:lnTo>
                      <a:pt x="28" y="39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2"/>
                    </a:lnTo>
                    <a:lnTo>
                      <a:pt x="21" y="30"/>
                    </a:lnTo>
                    <a:lnTo>
                      <a:pt x="19" y="27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0" y="19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4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5" y="17"/>
                    </a:lnTo>
                    <a:lnTo>
                      <a:pt x="17" y="19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3" y="25"/>
                    </a:lnTo>
                    <a:lnTo>
                      <a:pt x="26" y="27"/>
                    </a:lnTo>
                    <a:lnTo>
                      <a:pt x="28" y="29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7"/>
                    </a:lnTo>
                    <a:lnTo>
                      <a:pt x="35" y="39"/>
                    </a:lnTo>
                    <a:lnTo>
                      <a:pt x="35" y="40"/>
                    </a:lnTo>
                    <a:lnTo>
                      <a:pt x="36" y="41"/>
                    </a:lnTo>
                    <a:lnTo>
                      <a:pt x="36" y="42"/>
                    </a:lnTo>
                    <a:lnTo>
                      <a:pt x="36" y="43"/>
                    </a:lnTo>
                    <a:lnTo>
                      <a:pt x="36" y="44"/>
                    </a:lnTo>
                    <a:lnTo>
                      <a:pt x="36" y="45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41" name="Freeform 146"/>
              <p:cNvSpPr>
                <a:spLocks/>
              </p:cNvSpPr>
              <p:nvPr/>
            </p:nvSpPr>
            <p:spPr bwMode="auto">
              <a:xfrm>
                <a:off x="4860" y="2556"/>
                <a:ext cx="162" cy="114"/>
              </a:xfrm>
              <a:custGeom>
                <a:avLst/>
                <a:gdLst>
                  <a:gd name="T0" fmla="*/ 2147483646 w 27"/>
                  <a:gd name="T1" fmla="*/ 2147483646 h 19"/>
                  <a:gd name="T2" fmla="*/ 2147483646 w 27"/>
                  <a:gd name="T3" fmla="*/ 2147483646 h 19"/>
                  <a:gd name="T4" fmla="*/ 2147483646 w 27"/>
                  <a:gd name="T5" fmla="*/ 2147483646 h 19"/>
                  <a:gd name="T6" fmla="*/ 2147483646 w 27"/>
                  <a:gd name="T7" fmla="*/ 2147483646 h 19"/>
                  <a:gd name="T8" fmla="*/ 2147483646 w 27"/>
                  <a:gd name="T9" fmla="*/ 2147483646 h 19"/>
                  <a:gd name="T10" fmla="*/ 2147483646 w 27"/>
                  <a:gd name="T11" fmla="*/ 2147483646 h 19"/>
                  <a:gd name="T12" fmla="*/ 2147483646 w 27"/>
                  <a:gd name="T13" fmla="*/ 2147483646 h 19"/>
                  <a:gd name="T14" fmla="*/ 2147483646 w 27"/>
                  <a:gd name="T15" fmla="*/ 2147483646 h 19"/>
                  <a:gd name="T16" fmla="*/ 2147483646 w 27"/>
                  <a:gd name="T17" fmla="*/ 2147483646 h 19"/>
                  <a:gd name="T18" fmla="*/ 2147483646 w 27"/>
                  <a:gd name="T19" fmla="*/ 2147483646 h 19"/>
                  <a:gd name="T20" fmla="*/ 2147483646 w 27"/>
                  <a:gd name="T21" fmla="*/ 2147483646 h 19"/>
                  <a:gd name="T22" fmla="*/ 2147483646 w 27"/>
                  <a:gd name="T23" fmla="*/ 2147483646 h 19"/>
                  <a:gd name="T24" fmla="*/ 2147483646 w 27"/>
                  <a:gd name="T25" fmla="*/ 2147483646 h 19"/>
                  <a:gd name="T26" fmla="*/ 2147483646 w 27"/>
                  <a:gd name="T27" fmla="*/ 2147483646 h 19"/>
                  <a:gd name="T28" fmla="*/ 2147483646 w 27"/>
                  <a:gd name="T29" fmla="*/ 2147483646 h 19"/>
                  <a:gd name="T30" fmla="*/ 2147483646 w 27"/>
                  <a:gd name="T31" fmla="*/ 2147483646 h 19"/>
                  <a:gd name="T32" fmla="*/ 2147483646 w 27"/>
                  <a:gd name="T33" fmla="*/ 2147483646 h 19"/>
                  <a:gd name="T34" fmla="*/ 2147483646 w 27"/>
                  <a:gd name="T35" fmla="*/ 2147483646 h 19"/>
                  <a:gd name="T36" fmla="*/ 2147483646 w 27"/>
                  <a:gd name="T37" fmla="*/ 2147483646 h 19"/>
                  <a:gd name="T38" fmla="*/ 2147483646 w 27"/>
                  <a:gd name="T39" fmla="*/ 2147483646 h 19"/>
                  <a:gd name="T40" fmla="*/ 2147483646 w 27"/>
                  <a:gd name="T41" fmla="*/ 2147483646 h 19"/>
                  <a:gd name="T42" fmla="*/ 2147483646 w 27"/>
                  <a:gd name="T43" fmla="*/ 2147483646 h 19"/>
                  <a:gd name="T44" fmla="*/ 2147483646 w 27"/>
                  <a:gd name="T45" fmla="*/ 2147483646 h 19"/>
                  <a:gd name="T46" fmla="*/ 2147483646 w 27"/>
                  <a:gd name="T47" fmla="*/ 2147483646 h 19"/>
                  <a:gd name="T48" fmla="*/ 2147483646 w 27"/>
                  <a:gd name="T49" fmla="*/ 2147483646 h 19"/>
                  <a:gd name="T50" fmla="*/ 2147483646 w 27"/>
                  <a:gd name="T51" fmla="*/ 2147483646 h 19"/>
                  <a:gd name="T52" fmla="*/ 2147483646 w 27"/>
                  <a:gd name="T53" fmla="*/ 2147483646 h 19"/>
                  <a:gd name="T54" fmla="*/ 2147483646 w 27"/>
                  <a:gd name="T55" fmla="*/ 2147483646 h 19"/>
                  <a:gd name="T56" fmla="*/ 2147483646 w 27"/>
                  <a:gd name="T57" fmla="*/ 2147483646 h 19"/>
                  <a:gd name="T58" fmla="*/ 2147483646 w 27"/>
                  <a:gd name="T59" fmla="*/ 2147483646 h 19"/>
                  <a:gd name="T60" fmla="*/ 2147483646 w 27"/>
                  <a:gd name="T61" fmla="*/ 2147483646 h 19"/>
                  <a:gd name="T62" fmla="*/ 2147483646 w 27"/>
                  <a:gd name="T63" fmla="*/ 2147483646 h 19"/>
                  <a:gd name="T64" fmla="*/ 2147483646 w 27"/>
                  <a:gd name="T65" fmla="*/ 2147483646 h 19"/>
                  <a:gd name="T66" fmla="*/ 2147483646 w 27"/>
                  <a:gd name="T67" fmla="*/ 2147483646 h 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19"/>
                  <a:gd name="T104" fmla="*/ 27 w 27"/>
                  <a:gd name="T105" fmla="*/ 19 h 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19">
                    <a:moveTo>
                      <a:pt x="16" y="19"/>
                    </a:moveTo>
                    <a:lnTo>
                      <a:pt x="14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9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42" name="Freeform 147"/>
              <p:cNvSpPr>
                <a:spLocks/>
              </p:cNvSpPr>
              <p:nvPr/>
            </p:nvSpPr>
            <p:spPr bwMode="auto">
              <a:xfrm>
                <a:off x="4992" y="2556"/>
                <a:ext cx="108" cy="114"/>
              </a:xfrm>
              <a:custGeom>
                <a:avLst/>
                <a:gdLst>
                  <a:gd name="T0" fmla="*/ 2147483646 w 18"/>
                  <a:gd name="T1" fmla="*/ 2147483646 h 19"/>
                  <a:gd name="T2" fmla="*/ 2147483646 w 18"/>
                  <a:gd name="T3" fmla="*/ 2147483646 h 19"/>
                  <a:gd name="T4" fmla="*/ 2147483646 w 18"/>
                  <a:gd name="T5" fmla="*/ 2147483646 h 19"/>
                  <a:gd name="T6" fmla="*/ 2147483646 w 18"/>
                  <a:gd name="T7" fmla="*/ 2147483646 h 19"/>
                  <a:gd name="T8" fmla="*/ 2147483646 w 18"/>
                  <a:gd name="T9" fmla="*/ 2147483646 h 19"/>
                  <a:gd name="T10" fmla="*/ 2147483646 w 18"/>
                  <a:gd name="T11" fmla="*/ 2147483646 h 19"/>
                  <a:gd name="T12" fmla="*/ 2147483646 w 18"/>
                  <a:gd name="T13" fmla="*/ 2147483646 h 19"/>
                  <a:gd name="T14" fmla="*/ 2147483646 w 18"/>
                  <a:gd name="T15" fmla="*/ 2147483646 h 19"/>
                  <a:gd name="T16" fmla="*/ 2147483646 w 18"/>
                  <a:gd name="T17" fmla="*/ 2147483646 h 19"/>
                  <a:gd name="T18" fmla="*/ 2147483646 w 18"/>
                  <a:gd name="T19" fmla="*/ 2147483646 h 19"/>
                  <a:gd name="T20" fmla="*/ 2147483646 w 18"/>
                  <a:gd name="T21" fmla="*/ 2147483646 h 19"/>
                  <a:gd name="T22" fmla="*/ 2147483646 w 18"/>
                  <a:gd name="T23" fmla="*/ 2147483646 h 19"/>
                  <a:gd name="T24" fmla="*/ 2147483646 w 18"/>
                  <a:gd name="T25" fmla="*/ 2147483646 h 19"/>
                  <a:gd name="T26" fmla="*/ 2147483646 w 18"/>
                  <a:gd name="T27" fmla="*/ 2147483646 h 19"/>
                  <a:gd name="T28" fmla="*/ 2147483646 w 18"/>
                  <a:gd name="T29" fmla="*/ 2147483646 h 19"/>
                  <a:gd name="T30" fmla="*/ 2147483646 w 18"/>
                  <a:gd name="T31" fmla="*/ 2147483646 h 19"/>
                  <a:gd name="T32" fmla="*/ 0 w 18"/>
                  <a:gd name="T33" fmla="*/ 2147483646 h 19"/>
                  <a:gd name="T34" fmla="*/ 0 w 18"/>
                  <a:gd name="T35" fmla="*/ 2147483646 h 19"/>
                  <a:gd name="T36" fmla="*/ 2147483646 w 18"/>
                  <a:gd name="T37" fmla="*/ 2147483646 h 19"/>
                  <a:gd name="T38" fmla="*/ 2147483646 w 18"/>
                  <a:gd name="T39" fmla="*/ 2147483646 h 19"/>
                  <a:gd name="T40" fmla="*/ 2147483646 w 18"/>
                  <a:gd name="T41" fmla="*/ 2147483646 h 19"/>
                  <a:gd name="T42" fmla="*/ 2147483646 w 18"/>
                  <a:gd name="T43" fmla="*/ 2147483646 h 19"/>
                  <a:gd name="T44" fmla="*/ 2147483646 w 18"/>
                  <a:gd name="T45" fmla="*/ 2147483646 h 19"/>
                  <a:gd name="T46" fmla="*/ 2147483646 w 18"/>
                  <a:gd name="T47" fmla="*/ 0 h 19"/>
                  <a:gd name="T48" fmla="*/ 2147483646 w 18"/>
                  <a:gd name="T49" fmla="*/ 0 h 19"/>
                  <a:gd name="T50" fmla="*/ 2147483646 w 18"/>
                  <a:gd name="T51" fmla="*/ 2147483646 h 19"/>
                  <a:gd name="T52" fmla="*/ 2147483646 w 18"/>
                  <a:gd name="T53" fmla="*/ 2147483646 h 19"/>
                  <a:gd name="T54" fmla="*/ 2147483646 w 18"/>
                  <a:gd name="T55" fmla="*/ 2147483646 h 19"/>
                  <a:gd name="T56" fmla="*/ 2147483646 w 18"/>
                  <a:gd name="T57" fmla="*/ 2147483646 h 19"/>
                  <a:gd name="T58" fmla="*/ 2147483646 w 18"/>
                  <a:gd name="T59" fmla="*/ 2147483646 h 19"/>
                  <a:gd name="T60" fmla="*/ 2147483646 w 18"/>
                  <a:gd name="T61" fmla="*/ 2147483646 h 19"/>
                  <a:gd name="T62" fmla="*/ 2147483646 w 18"/>
                  <a:gd name="T63" fmla="*/ 2147483646 h 19"/>
                  <a:gd name="T64" fmla="*/ 2147483646 w 18"/>
                  <a:gd name="T65" fmla="*/ 2147483646 h 19"/>
                  <a:gd name="T66" fmla="*/ 2147483646 w 18"/>
                  <a:gd name="T67" fmla="*/ 2147483646 h 19"/>
                  <a:gd name="T68" fmla="*/ 2147483646 w 18"/>
                  <a:gd name="T69" fmla="*/ 2147483646 h 19"/>
                  <a:gd name="T70" fmla="*/ 2147483646 w 18"/>
                  <a:gd name="T71" fmla="*/ 2147483646 h 19"/>
                  <a:gd name="T72" fmla="*/ 2147483646 w 18"/>
                  <a:gd name="T73" fmla="*/ 2147483646 h 19"/>
                  <a:gd name="T74" fmla="*/ 2147483646 w 18"/>
                  <a:gd name="T75" fmla="*/ 2147483646 h 19"/>
                  <a:gd name="T76" fmla="*/ 2147483646 w 18"/>
                  <a:gd name="T77" fmla="*/ 2147483646 h 19"/>
                  <a:gd name="T78" fmla="*/ 2147483646 w 18"/>
                  <a:gd name="T79" fmla="*/ 2147483646 h 19"/>
                  <a:gd name="T80" fmla="*/ 2147483646 w 18"/>
                  <a:gd name="T81" fmla="*/ 2147483646 h 19"/>
                  <a:gd name="T82" fmla="*/ 2147483646 w 18"/>
                  <a:gd name="T83" fmla="*/ 2147483646 h 19"/>
                  <a:gd name="T84" fmla="*/ 2147483646 w 18"/>
                  <a:gd name="T85" fmla="*/ 2147483646 h 19"/>
                  <a:gd name="T86" fmla="*/ 2147483646 w 18"/>
                  <a:gd name="T87" fmla="*/ 2147483646 h 19"/>
                  <a:gd name="T88" fmla="*/ 2147483646 w 18"/>
                  <a:gd name="T89" fmla="*/ 2147483646 h 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"/>
                  <a:gd name="T136" fmla="*/ 0 h 19"/>
                  <a:gd name="T137" fmla="*/ 18 w 18"/>
                  <a:gd name="T138" fmla="*/ 19 h 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" h="19">
                    <a:moveTo>
                      <a:pt x="6" y="19"/>
                    </a:moveTo>
                    <a:lnTo>
                      <a:pt x="5" y="19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0" y="7"/>
                    </a:lnTo>
                    <a:lnTo>
                      <a:pt x="11" y="9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3" y="13"/>
                    </a:lnTo>
                    <a:lnTo>
                      <a:pt x="15" y="15"/>
                    </a:lnTo>
                    <a:lnTo>
                      <a:pt x="16" y="16"/>
                    </a:lnTo>
                    <a:lnTo>
                      <a:pt x="17" y="17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7DC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43" name="Freeform 148"/>
              <p:cNvSpPr>
                <a:spLocks/>
              </p:cNvSpPr>
              <p:nvPr/>
            </p:nvSpPr>
            <p:spPr bwMode="auto">
              <a:xfrm>
                <a:off x="5268" y="2622"/>
                <a:ext cx="72" cy="48"/>
              </a:xfrm>
              <a:custGeom>
                <a:avLst/>
                <a:gdLst>
                  <a:gd name="T0" fmla="*/ 2147483646 w 12"/>
                  <a:gd name="T1" fmla="*/ 2147483646 h 8"/>
                  <a:gd name="T2" fmla="*/ 2147483646 w 12"/>
                  <a:gd name="T3" fmla="*/ 2147483646 h 8"/>
                  <a:gd name="T4" fmla="*/ 2147483646 w 12"/>
                  <a:gd name="T5" fmla="*/ 2147483646 h 8"/>
                  <a:gd name="T6" fmla="*/ 2147483646 w 12"/>
                  <a:gd name="T7" fmla="*/ 2147483646 h 8"/>
                  <a:gd name="T8" fmla="*/ 2147483646 w 12"/>
                  <a:gd name="T9" fmla="*/ 2147483646 h 8"/>
                  <a:gd name="T10" fmla="*/ 0 w 12"/>
                  <a:gd name="T11" fmla="*/ 2147483646 h 8"/>
                  <a:gd name="T12" fmla="*/ 0 w 12"/>
                  <a:gd name="T13" fmla="*/ 2147483646 h 8"/>
                  <a:gd name="T14" fmla="*/ 0 w 12"/>
                  <a:gd name="T15" fmla="*/ 2147483646 h 8"/>
                  <a:gd name="T16" fmla="*/ 0 w 12"/>
                  <a:gd name="T17" fmla="*/ 2147483646 h 8"/>
                  <a:gd name="T18" fmla="*/ 2147483646 w 12"/>
                  <a:gd name="T19" fmla="*/ 2147483646 h 8"/>
                  <a:gd name="T20" fmla="*/ 2147483646 w 12"/>
                  <a:gd name="T21" fmla="*/ 2147483646 h 8"/>
                  <a:gd name="T22" fmla="*/ 2147483646 w 12"/>
                  <a:gd name="T23" fmla="*/ 2147483646 h 8"/>
                  <a:gd name="T24" fmla="*/ 2147483646 w 12"/>
                  <a:gd name="T25" fmla="*/ 2147483646 h 8"/>
                  <a:gd name="T26" fmla="*/ 2147483646 w 12"/>
                  <a:gd name="T27" fmla="*/ 2147483646 h 8"/>
                  <a:gd name="T28" fmla="*/ 2147483646 w 12"/>
                  <a:gd name="T29" fmla="*/ 2147483646 h 8"/>
                  <a:gd name="T30" fmla="*/ 2147483646 w 12"/>
                  <a:gd name="T31" fmla="*/ 2147483646 h 8"/>
                  <a:gd name="T32" fmla="*/ 2147483646 w 12"/>
                  <a:gd name="T33" fmla="*/ 2147483646 h 8"/>
                  <a:gd name="T34" fmla="*/ 2147483646 w 12"/>
                  <a:gd name="T35" fmla="*/ 0 h 8"/>
                  <a:gd name="T36" fmla="*/ 2147483646 w 12"/>
                  <a:gd name="T37" fmla="*/ 0 h 8"/>
                  <a:gd name="T38" fmla="*/ 2147483646 w 12"/>
                  <a:gd name="T39" fmla="*/ 0 h 8"/>
                  <a:gd name="T40" fmla="*/ 2147483646 w 12"/>
                  <a:gd name="T41" fmla="*/ 0 h 8"/>
                  <a:gd name="T42" fmla="*/ 2147483646 w 12"/>
                  <a:gd name="T43" fmla="*/ 2147483646 h 8"/>
                  <a:gd name="T44" fmla="*/ 2147483646 w 12"/>
                  <a:gd name="T45" fmla="*/ 2147483646 h 8"/>
                  <a:gd name="T46" fmla="*/ 2147483646 w 12"/>
                  <a:gd name="T47" fmla="*/ 2147483646 h 8"/>
                  <a:gd name="T48" fmla="*/ 2147483646 w 12"/>
                  <a:gd name="T49" fmla="*/ 2147483646 h 8"/>
                  <a:gd name="T50" fmla="*/ 2147483646 w 12"/>
                  <a:gd name="T51" fmla="*/ 2147483646 h 8"/>
                  <a:gd name="T52" fmla="*/ 2147483646 w 12"/>
                  <a:gd name="T53" fmla="*/ 2147483646 h 8"/>
                  <a:gd name="T54" fmla="*/ 2147483646 w 12"/>
                  <a:gd name="T55" fmla="*/ 2147483646 h 8"/>
                  <a:gd name="T56" fmla="*/ 2147483646 w 12"/>
                  <a:gd name="T57" fmla="*/ 2147483646 h 8"/>
                  <a:gd name="T58" fmla="*/ 2147483646 w 12"/>
                  <a:gd name="T59" fmla="*/ 2147483646 h 8"/>
                  <a:gd name="T60" fmla="*/ 2147483646 w 12"/>
                  <a:gd name="T61" fmla="*/ 2147483646 h 8"/>
                  <a:gd name="T62" fmla="*/ 2147483646 w 12"/>
                  <a:gd name="T63" fmla="*/ 2147483646 h 8"/>
                  <a:gd name="T64" fmla="*/ 2147483646 w 12"/>
                  <a:gd name="T65" fmla="*/ 2147483646 h 8"/>
                  <a:gd name="T66" fmla="*/ 2147483646 w 12"/>
                  <a:gd name="T67" fmla="*/ 2147483646 h 8"/>
                  <a:gd name="T68" fmla="*/ 2147483646 w 12"/>
                  <a:gd name="T69" fmla="*/ 2147483646 h 8"/>
                  <a:gd name="T70" fmla="*/ 2147483646 w 12"/>
                  <a:gd name="T71" fmla="*/ 2147483646 h 8"/>
                  <a:gd name="T72" fmla="*/ 2147483646 w 12"/>
                  <a:gd name="T73" fmla="*/ 2147483646 h 8"/>
                  <a:gd name="T74" fmla="*/ 2147483646 w 12"/>
                  <a:gd name="T75" fmla="*/ 2147483646 h 8"/>
                  <a:gd name="T76" fmla="*/ 2147483646 w 12"/>
                  <a:gd name="T77" fmla="*/ 2147483646 h 8"/>
                  <a:gd name="T78" fmla="*/ 2147483646 w 12"/>
                  <a:gd name="T79" fmla="*/ 2147483646 h 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"/>
                  <a:gd name="T121" fmla="*/ 0 h 8"/>
                  <a:gd name="T122" fmla="*/ 12 w 12"/>
                  <a:gd name="T123" fmla="*/ 8 h 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" h="8">
                    <a:moveTo>
                      <a:pt x="2" y="8"/>
                    </a:moveTo>
                    <a:lnTo>
                      <a:pt x="2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44" name="Freeform 149"/>
              <p:cNvSpPr>
                <a:spLocks/>
              </p:cNvSpPr>
              <p:nvPr/>
            </p:nvSpPr>
            <p:spPr bwMode="auto">
              <a:xfrm>
                <a:off x="5016" y="2352"/>
                <a:ext cx="204" cy="300"/>
              </a:xfrm>
              <a:custGeom>
                <a:avLst/>
                <a:gdLst>
                  <a:gd name="T0" fmla="*/ 2147483646 w 34"/>
                  <a:gd name="T1" fmla="*/ 2147483646 h 50"/>
                  <a:gd name="T2" fmla="*/ 2147483646 w 34"/>
                  <a:gd name="T3" fmla="*/ 2147483646 h 50"/>
                  <a:gd name="T4" fmla="*/ 2147483646 w 34"/>
                  <a:gd name="T5" fmla="*/ 2147483646 h 50"/>
                  <a:gd name="T6" fmla="*/ 2147483646 w 34"/>
                  <a:gd name="T7" fmla="*/ 2147483646 h 50"/>
                  <a:gd name="T8" fmla="*/ 2147483646 w 34"/>
                  <a:gd name="T9" fmla="*/ 2147483646 h 50"/>
                  <a:gd name="T10" fmla="*/ 2147483646 w 34"/>
                  <a:gd name="T11" fmla="*/ 2147483646 h 50"/>
                  <a:gd name="T12" fmla="*/ 2147483646 w 34"/>
                  <a:gd name="T13" fmla="*/ 2147483646 h 50"/>
                  <a:gd name="T14" fmla="*/ 2147483646 w 34"/>
                  <a:gd name="T15" fmla="*/ 2147483646 h 50"/>
                  <a:gd name="T16" fmla="*/ 2147483646 w 34"/>
                  <a:gd name="T17" fmla="*/ 2147483646 h 50"/>
                  <a:gd name="T18" fmla="*/ 2147483646 w 34"/>
                  <a:gd name="T19" fmla="*/ 2147483646 h 50"/>
                  <a:gd name="T20" fmla="*/ 0 w 34"/>
                  <a:gd name="T21" fmla="*/ 2147483646 h 50"/>
                  <a:gd name="T22" fmla="*/ 0 w 34"/>
                  <a:gd name="T23" fmla="*/ 2147483646 h 50"/>
                  <a:gd name="T24" fmla="*/ 0 w 34"/>
                  <a:gd name="T25" fmla="*/ 2147483646 h 50"/>
                  <a:gd name="T26" fmla="*/ 0 w 34"/>
                  <a:gd name="T27" fmla="*/ 2147483646 h 50"/>
                  <a:gd name="T28" fmla="*/ 0 w 34"/>
                  <a:gd name="T29" fmla="*/ 2147483646 h 50"/>
                  <a:gd name="T30" fmla="*/ 2147483646 w 34"/>
                  <a:gd name="T31" fmla="*/ 2147483646 h 50"/>
                  <a:gd name="T32" fmla="*/ 2147483646 w 34"/>
                  <a:gd name="T33" fmla="*/ 0 h 50"/>
                  <a:gd name="T34" fmla="*/ 2147483646 w 34"/>
                  <a:gd name="T35" fmla="*/ 0 h 50"/>
                  <a:gd name="T36" fmla="*/ 2147483646 w 34"/>
                  <a:gd name="T37" fmla="*/ 0 h 50"/>
                  <a:gd name="T38" fmla="*/ 2147483646 w 34"/>
                  <a:gd name="T39" fmla="*/ 0 h 50"/>
                  <a:gd name="T40" fmla="*/ 2147483646 w 34"/>
                  <a:gd name="T41" fmla="*/ 2147483646 h 50"/>
                  <a:gd name="T42" fmla="*/ 2147483646 w 34"/>
                  <a:gd name="T43" fmla="*/ 2147483646 h 50"/>
                  <a:gd name="T44" fmla="*/ 2147483646 w 34"/>
                  <a:gd name="T45" fmla="*/ 2147483646 h 50"/>
                  <a:gd name="T46" fmla="*/ 2147483646 w 34"/>
                  <a:gd name="T47" fmla="*/ 2147483646 h 50"/>
                  <a:gd name="T48" fmla="*/ 2147483646 w 34"/>
                  <a:gd name="T49" fmla="*/ 2147483646 h 50"/>
                  <a:gd name="T50" fmla="*/ 2147483646 w 34"/>
                  <a:gd name="T51" fmla="*/ 2147483646 h 50"/>
                  <a:gd name="T52" fmla="*/ 2147483646 w 34"/>
                  <a:gd name="T53" fmla="*/ 2147483646 h 50"/>
                  <a:gd name="T54" fmla="*/ 2147483646 w 34"/>
                  <a:gd name="T55" fmla="*/ 2147483646 h 50"/>
                  <a:gd name="T56" fmla="*/ 2147483646 w 34"/>
                  <a:gd name="T57" fmla="*/ 2147483646 h 50"/>
                  <a:gd name="T58" fmla="*/ 2147483646 w 34"/>
                  <a:gd name="T59" fmla="*/ 2147483646 h 50"/>
                  <a:gd name="T60" fmla="*/ 2147483646 w 34"/>
                  <a:gd name="T61" fmla="*/ 2147483646 h 50"/>
                  <a:gd name="T62" fmla="*/ 2147483646 w 34"/>
                  <a:gd name="T63" fmla="*/ 2147483646 h 50"/>
                  <a:gd name="T64" fmla="*/ 2147483646 w 34"/>
                  <a:gd name="T65" fmla="*/ 2147483646 h 50"/>
                  <a:gd name="T66" fmla="*/ 2147483646 w 34"/>
                  <a:gd name="T67" fmla="*/ 2147483646 h 50"/>
                  <a:gd name="T68" fmla="*/ 2147483646 w 34"/>
                  <a:gd name="T69" fmla="*/ 2147483646 h 50"/>
                  <a:gd name="T70" fmla="*/ 2147483646 w 34"/>
                  <a:gd name="T71" fmla="*/ 2147483646 h 50"/>
                  <a:gd name="T72" fmla="*/ 2147483646 w 34"/>
                  <a:gd name="T73" fmla="*/ 2147483646 h 50"/>
                  <a:gd name="T74" fmla="*/ 2147483646 w 34"/>
                  <a:gd name="T75" fmla="*/ 2147483646 h 50"/>
                  <a:gd name="T76" fmla="*/ 2147483646 w 34"/>
                  <a:gd name="T77" fmla="*/ 2147483646 h 50"/>
                  <a:gd name="T78" fmla="*/ 2147483646 w 34"/>
                  <a:gd name="T79" fmla="*/ 2147483646 h 50"/>
                  <a:gd name="T80" fmla="*/ 2147483646 w 34"/>
                  <a:gd name="T81" fmla="*/ 2147483646 h 50"/>
                  <a:gd name="T82" fmla="*/ 2147483646 w 34"/>
                  <a:gd name="T83" fmla="*/ 2147483646 h 50"/>
                  <a:gd name="T84" fmla="*/ 2147483646 w 34"/>
                  <a:gd name="T85" fmla="*/ 2147483646 h 50"/>
                  <a:gd name="T86" fmla="*/ 2147483646 w 34"/>
                  <a:gd name="T87" fmla="*/ 2147483646 h 50"/>
                  <a:gd name="T88" fmla="*/ 2147483646 w 34"/>
                  <a:gd name="T89" fmla="*/ 2147483646 h 50"/>
                  <a:gd name="T90" fmla="*/ 2147483646 w 34"/>
                  <a:gd name="T91" fmla="*/ 2147483646 h 50"/>
                  <a:gd name="T92" fmla="*/ 2147483646 w 34"/>
                  <a:gd name="T93" fmla="*/ 2147483646 h 50"/>
                  <a:gd name="T94" fmla="*/ 2147483646 w 34"/>
                  <a:gd name="T95" fmla="*/ 2147483646 h 50"/>
                  <a:gd name="T96" fmla="*/ 2147483646 w 34"/>
                  <a:gd name="T97" fmla="*/ 2147483646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"/>
                  <a:gd name="T148" fmla="*/ 0 h 50"/>
                  <a:gd name="T149" fmla="*/ 34 w 34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" h="50">
                    <a:moveTo>
                      <a:pt x="18" y="50"/>
                    </a:moveTo>
                    <a:lnTo>
                      <a:pt x="17" y="50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8"/>
                    </a:lnTo>
                    <a:lnTo>
                      <a:pt x="13" y="47"/>
                    </a:lnTo>
                    <a:lnTo>
                      <a:pt x="12" y="45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9" y="41"/>
                    </a:lnTo>
                    <a:lnTo>
                      <a:pt x="8" y="39"/>
                    </a:lnTo>
                    <a:lnTo>
                      <a:pt x="7" y="37"/>
                    </a:lnTo>
                    <a:lnTo>
                      <a:pt x="7" y="35"/>
                    </a:lnTo>
                    <a:lnTo>
                      <a:pt x="5" y="32"/>
                    </a:lnTo>
                    <a:lnTo>
                      <a:pt x="4" y="28"/>
                    </a:lnTo>
                    <a:lnTo>
                      <a:pt x="3" y="24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9" y="9"/>
                    </a:lnTo>
                    <a:lnTo>
                      <a:pt x="10" y="14"/>
                    </a:lnTo>
                    <a:lnTo>
                      <a:pt x="11" y="19"/>
                    </a:lnTo>
                    <a:lnTo>
                      <a:pt x="12" y="24"/>
                    </a:lnTo>
                    <a:lnTo>
                      <a:pt x="13" y="29"/>
                    </a:lnTo>
                    <a:lnTo>
                      <a:pt x="15" y="33"/>
                    </a:lnTo>
                    <a:lnTo>
                      <a:pt x="17" y="38"/>
                    </a:lnTo>
                    <a:lnTo>
                      <a:pt x="18" y="39"/>
                    </a:lnTo>
                    <a:lnTo>
                      <a:pt x="19" y="39"/>
                    </a:lnTo>
                    <a:lnTo>
                      <a:pt x="20" y="40"/>
                    </a:lnTo>
                    <a:lnTo>
                      <a:pt x="21" y="40"/>
                    </a:lnTo>
                    <a:lnTo>
                      <a:pt x="22" y="40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5" y="38"/>
                    </a:lnTo>
                    <a:lnTo>
                      <a:pt x="26" y="37"/>
                    </a:lnTo>
                    <a:lnTo>
                      <a:pt x="27" y="36"/>
                    </a:lnTo>
                    <a:lnTo>
                      <a:pt x="28" y="35"/>
                    </a:lnTo>
                    <a:lnTo>
                      <a:pt x="29" y="34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1" y="32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3" y="32"/>
                    </a:lnTo>
                    <a:lnTo>
                      <a:pt x="34" y="34"/>
                    </a:lnTo>
                    <a:lnTo>
                      <a:pt x="34" y="35"/>
                    </a:lnTo>
                    <a:lnTo>
                      <a:pt x="34" y="37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2" y="43"/>
                    </a:lnTo>
                    <a:lnTo>
                      <a:pt x="31" y="43"/>
                    </a:lnTo>
                    <a:lnTo>
                      <a:pt x="31" y="42"/>
                    </a:lnTo>
                    <a:lnTo>
                      <a:pt x="31" y="41"/>
                    </a:lnTo>
                    <a:lnTo>
                      <a:pt x="30" y="42"/>
                    </a:lnTo>
                    <a:lnTo>
                      <a:pt x="29" y="43"/>
                    </a:lnTo>
                    <a:lnTo>
                      <a:pt x="28" y="45"/>
                    </a:lnTo>
                    <a:lnTo>
                      <a:pt x="26" y="46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4" y="49"/>
                    </a:lnTo>
                    <a:lnTo>
                      <a:pt x="23" y="49"/>
                    </a:lnTo>
                    <a:lnTo>
                      <a:pt x="22" y="50"/>
                    </a:lnTo>
                    <a:lnTo>
                      <a:pt x="21" y="50"/>
                    </a:lnTo>
                    <a:lnTo>
                      <a:pt x="20" y="50"/>
                    </a:lnTo>
                    <a:lnTo>
                      <a:pt x="19" y="50"/>
                    </a:lnTo>
                    <a:lnTo>
                      <a:pt x="18" y="50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45" name="Freeform 150"/>
              <p:cNvSpPr>
                <a:spLocks/>
              </p:cNvSpPr>
              <p:nvPr/>
            </p:nvSpPr>
            <p:spPr bwMode="auto">
              <a:xfrm>
                <a:off x="5256" y="2592"/>
                <a:ext cx="60" cy="54"/>
              </a:xfrm>
              <a:custGeom>
                <a:avLst/>
                <a:gdLst>
                  <a:gd name="T0" fmla="*/ 2147483646 w 10"/>
                  <a:gd name="T1" fmla="*/ 2147483646 h 9"/>
                  <a:gd name="T2" fmla="*/ 0 w 10"/>
                  <a:gd name="T3" fmla="*/ 2147483646 h 9"/>
                  <a:gd name="T4" fmla="*/ 2147483646 w 10"/>
                  <a:gd name="T5" fmla="*/ 2147483646 h 9"/>
                  <a:gd name="T6" fmla="*/ 2147483646 w 10"/>
                  <a:gd name="T7" fmla="*/ 2147483646 h 9"/>
                  <a:gd name="T8" fmla="*/ 2147483646 w 10"/>
                  <a:gd name="T9" fmla="*/ 2147483646 h 9"/>
                  <a:gd name="T10" fmla="*/ 2147483646 w 10"/>
                  <a:gd name="T11" fmla="*/ 2147483646 h 9"/>
                  <a:gd name="T12" fmla="*/ 2147483646 w 10"/>
                  <a:gd name="T13" fmla="*/ 2147483646 h 9"/>
                  <a:gd name="T14" fmla="*/ 2147483646 w 10"/>
                  <a:gd name="T15" fmla="*/ 2147483646 h 9"/>
                  <a:gd name="T16" fmla="*/ 2147483646 w 10"/>
                  <a:gd name="T17" fmla="*/ 2147483646 h 9"/>
                  <a:gd name="T18" fmla="*/ 2147483646 w 10"/>
                  <a:gd name="T19" fmla="*/ 2147483646 h 9"/>
                  <a:gd name="T20" fmla="*/ 2147483646 w 10"/>
                  <a:gd name="T21" fmla="*/ 2147483646 h 9"/>
                  <a:gd name="T22" fmla="*/ 2147483646 w 10"/>
                  <a:gd name="T23" fmla="*/ 0 h 9"/>
                  <a:gd name="T24" fmla="*/ 2147483646 w 10"/>
                  <a:gd name="T25" fmla="*/ 0 h 9"/>
                  <a:gd name="T26" fmla="*/ 2147483646 w 10"/>
                  <a:gd name="T27" fmla="*/ 0 h 9"/>
                  <a:gd name="T28" fmla="*/ 2147483646 w 10"/>
                  <a:gd name="T29" fmla="*/ 0 h 9"/>
                  <a:gd name="T30" fmla="*/ 2147483646 w 10"/>
                  <a:gd name="T31" fmla="*/ 0 h 9"/>
                  <a:gd name="T32" fmla="*/ 2147483646 w 10"/>
                  <a:gd name="T33" fmla="*/ 0 h 9"/>
                  <a:gd name="T34" fmla="*/ 2147483646 w 10"/>
                  <a:gd name="T35" fmla="*/ 0 h 9"/>
                  <a:gd name="T36" fmla="*/ 2147483646 w 10"/>
                  <a:gd name="T37" fmla="*/ 2147483646 h 9"/>
                  <a:gd name="T38" fmla="*/ 2147483646 w 10"/>
                  <a:gd name="T39" fmla="*/ 2147483646 h 9"/>
                  <a:gd name="T40" fmla="*/ 2147483646 w 10"/>
                  <a:gd name="T41" fmla="*/ 2147483646 h 9"/>
                  <a:gd name="T42" fmla="*/ 2147483646 w 10"/>
                  <a:gd name="T43" fmla="*/ 2147483646 h 9"/>
                  <a:gd name="T44" fmla="*/ 2147483646 w 10"/>
                  <a:gd name="T45" fmla="*/ 2147483646 h 9"/>
                  <a:gd name="T46" fmla="*/ 2147483646 w 10"/>
                  <a:gd name="T47" fmla="*/ 2147483646 h 9"/>
                  <a:gd name="T48" fmla="*/ 2147483646 w 10"/>
                  <a:gd name="T49" fmla="*/ 2147483646 h 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"/>
                  <a:gd name="T76" fmla="*/ 0 h 9"/>
                  <a:gd name="T77" fmla="*/ 10 w 10"/>
                  <a:gd name="T78" fmla="*/ 9 h 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" h="9">
                    <a:moveTo>
                      <a:pt x="1" y="9"/>
                    </a:moveTo>
                    <a:lnTo>
                      <a:pt x="0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46" name="Freeform 151"/>
              <p:cNvSpPr>
                <a:spLocks/>
              </p:cNvSpPr>
              <p:nvPr/>
            </p:nvSpPr>
            <p:spPr bwMode="auto">
              <a:xfrm>
                <a:off x="5196" y="2580"/>
                <a:ext cx="18" cy="18"/>
              </a:xfrm>
              <a:custGeom>
                <a:avLst/>
                <a:gdLst>
                  <a:gd name="T0" fmla="*/ 0 w 3"/>
                  <a:gd name="T1" fmla="*/ 2147483646 h 3"/>
                  <a:gd name="T2" fmla="*/ 0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2147483646 h 3"/>
                  <a:gd name="T8" fmla="*/ 2147483646 w 3"/>
                  <a:gd name="T9" fmla="*/ 2147483646 h 3"/>
                  <a:gd name="T10" fmla="*/ 2147483646 w 3"/>
                  <a:gd name="T11" fmla="*/ 0 h 3"/>
                  <a:gd name="T12" fmla="*/ 2147483646 w 3"/>
                  <a:gd name="T13" fmla="*/ 0 h 3"/>
                  <a:gd name="T14" fmla="*/ 2147483646 w 3"/>
                  <a:gd name="T15" fmla="*/ 2147483646 h 3"/>
                  <a:gd name="T16" fmla="*/ 2147483646 w 3"/>
                  <a:gd name="T17" fmla="*/ 2147483646 h 3"/>
                  <a:gd name="T18" fmla="*/ 2147483646 w 3"/>
                  <a:gd name="T19" fmla="*/ 2147483646 h 3"/>
                  <a:gd name="T20" fmla="*/ 2147483646 w 3"/>
                  <a:gd name="T21" fmla="*/ 2147483646 h 3"/>
                  <a:gd name="T22" fmla="*/ 2147483646 w 3"/>
                  <a:gd name="T23" fmla="*/ 2147483646 h 3"/>
                  <a:gd name="T24" fmla="*/ 2147483646 w 3"/>
                  <a:gd name="T25" fmla="*/ 2147483646 h 3"/>
                  <a:gd name="T26" fmla="*/ 0 w 3"/>
                  <a:gd name="T27" fmla="*/ 2147483646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3"/>
                  <a:gd name="T44" fmla="*/ 3 w 3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47" name="Freeform 152"/>
              <p:cNvSpPr>
                <a:spLocks/>
              </p:cNvSpPr>
              <p:nvPr/>
            </p:nvSpPr>
            <p:spPr bwMode="auto">
              <a:xfrm>
                <a:off x="5124" y="2544"/>
                <a:ext cx="24" cy="24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2147483646 w 4"/>
                  <a:gd name="T5" fmla="*/ 2147483646 h 4"/>
                  <a:gd name="T6" fmla="*/ 2147483646 w 4"/>
                  <a:gd name="T7" fmla="*/ 2147483646 h 4"/>
                  <a:gd name="T8" fmla="*/ 2147483646 w 4"/>
                  <a:gd name="T9" fmla="*/ 2147483646 h 4"/>
                  <a:gd name="T10" fmla="*/ 0 w 4"/>
                  <a:gd name="T11" fmla="*/ 2147483646 h 4"/>
                  <a:gd name="T12" fmla="*/ 0 w 4"/>
                  <a:gd name="T13" fmla="*/ 2147483646 h 4"/>
                  <a:gd name="T14" fmla="*/ 0 w 4"/>
                  <a:gd name="T15" fmla="*/ 2147483646 h 4"/>
                  <a:gd name="T16" fmla="*/ 0 w 4"/>
                  <a:gd name="T17" fmla="*/ 0 h 4"/>
                  <a:gd name="T18" fmla="*/ 2147483646 w 4"/>
                  <a:gd name="T19" fmla="*/ 2147483646 h 4"/>
                  <a:gd name="T20" fmla="*/ 2147483646 w 4"/>
                  <a:gd name="T21" fmla="*/ 2147483646 h 4"/>
                  <a:gd name="T22" fmla="*/ 2147483646 w 4"/>
                  <a:gd name="T23" fmla="*/ 2147483646 h 4"/>
                  <a:gd name="T24" fmla="*/ 2147483646 w 4"/>
                  <a:gd name="T25" fmla="*/ 2147483646 h 4"/>
                  <a:gd name="T26" fmla="*/ 2147483646 w 4"/>
                  <a:gd name="T27" fmla="*/ 2147483646 h 4"/>
                  <a:gd name="T28" fmla="*/ 2147483646 w 4"/>
                  <a:gd name="T29" fmla="*/ 2147483646 h 4"/>
                  <a:gd name="T30" fmla="*/ 2147483646 w 4"/>
                  <a:gd name="T31" fmla="*/ 2147483646 h 4"/>
                  <a:gd name="T32" fmla="*/ 2147483646 w 4"/>
                  <a:gd name="T33" fmla="*/ 2147483646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4"/>
                  <a:gd name="T53" fmla="*/ 4 w 4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4">
                    <a:moveTo>
                      <a:pt x="3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48" name="Freeform 153"/>
              <p:cNvSpPr>
                <a:spLocks/>
              </p:cNvSpPr>
              <p:nvPr/>
            </p:nvSpPr>
            <p:spPr bwMode="auto">
              <a:xfrm>
                <a:off x="4848" y="2352"/>
                <a:ext cx="174" cy="186"/>
              </a:xfrm>
              <a:custGeom>
                <a:avLst/>
                <a:gdLst>
                  <a:gd name="T0" fmla="*/ 2147483646 w 29"/>
                  <a:gd name="T1" fmla="*/ 2147483646 h 31"/>
                  <a:gd name="T2" fmla="*/ 2147483646 w 29"/>
                  <a:gd name="T3" fmla="*/ 2147483646 h 31"/>
                  <a:gd name="T4" fmla="*/ 2147483646 w 29"/>
                  <a:gd name="T5" fmla="*/ 2147483646 h 31"/>
                  <a:gd name="T6" fmla="*/ 0 w 29"/>
                  <a:gd name="T7" fmla="*/ 2147483646 h 31"/>
                  <a:gd name="T8" fmla="*/ 0 w 29"/>
                  <a:gd name="T9" fmla="*/ 2147483646 h 31"/>
                  <a:gd name="T10" fmla="*/ 2147483646 w 29"/>
                  <a:gd name="T11" fmla="*/ 2147483646 h 31"/>
                  <a:gd name="T12" fmla="*/ 2147483646 w 29"/>
                  <a:gd name="T13" fmla="*/ 2147483646 h 31"/>
                  <a:gd name="T14" fmla="*/ 2147483646 w 29"/>
                  <a:gd name="T15" fmla="*/ 2147483646 h 31"/>
                  <a:gd name="T16" fmla="*/ 2147483646 w 29"/>
                  <a:gd name="T17" fmla="*/ 2147483646 h 31"/>
                  <a:gd name="T18" fmla="*/ 2147483646 w 29"/>
                  <a:gd name="T19" fmla="*/ 2147483646 h 31"/>
                  <a:gd name="T20" fmla="*/ 2147483646 w 29"/>
                  <a:gd name="T21" fmla="*/ 2147483646 h 31"/>
                  <a:gd name="T22" fmla="*/ 2147483646 w 29"/>
                  <a:gd name="T23" fmla="*/ 0 h 31"/>
                  <a:gd name="T24" fmla="*/ 2147483646 w 29"/>
                  <a:gd name="T25" fmla="*/ 0 h 31"/>
                  <a:gd name="T26" fmla="*/ 2147483646 w 29"/>
                  <a:gd name="T27" fmla="*/ 2147483646 h 31"/>
                  <a:gd name="T28" fmla="*/ 2147483646 w 29"/>
                  <a:gd name="T29" fmla="*/ 2147483646 h 31"/>
                  <a:gd name="T30" fmla="*/ 2147483646 w 29"/>
                  <a:gd name="T31" fmla="*/ 2147483646 h 31"/>
                  <a:gd name="T32" fmla="*/ 2147483646 w 29"/>
                  <a:gd name="T33" fmla="*/ 2147483646 h 31"/>
                  <a:gd name="T34" fmla="*/ 2147483646 w 29"/>
                  <a:gd name="T35" fmla="*/ 2147483646 h 31"/>
                  <a:gd name="T36" fmla="*/ 2147483646 w 29"/>
                  <a:gd name="T37" fmla="*/ 2147483646 h 31"/>
                  <a:gd name="T38" fmla="*/ 2147483646 w 29"/>
                  <a:gd name="T39" fmla="*/ 2147483646 h 31"/>
                  <a:gd name="T40" fmla="*/ 2147483646 w 29"/>
                  <a:gd name="T41" fmla="*/ 2147483646 h 31"/>
                  <a:gd name="T42" fmla="*/ 2147483646 w 29"/>
                  <a:gd name="T43" fmla="*/ 2147483646 h 31"/>
                  <a:gd name="T44" fmla="*/ 2147483646 w 29"/>
                  <a:gd name="T45" fmla="*/ 2147483646 h 31"/>
                  <a:gd name="T46" fmla="*/ 2147483646 w 29"/>
                  <a:gd name="T47" fmla="*/ 2147483646 h 31"/>
                  <a:gd name="T48" fmla="*/ 2147483646 w 29"/>
                  <a:gd name="T49" fmla="*/ 2147483646 h 31"/>
                  <a:gd name="T50" fmla="*/ 2147483646 w 29"/>
                  <a:gd name="T51" fmla="*/ 2147483646 h 31"/>
                  <a:gd name="T52" fmla="*/ 2147483646 w 29"/>
                  <a:gd name="T53" fmla="*/ 2147483646 h 31"/>
                  <a:gd name="T54" fmla="*/ 2147483646 w 29"/>
                  <a:gd name="T55" fmla="*/ 2147483646 h 31"/>
                  <a:gd name="T56" fmla="*/ 2147483646 w 29"/>
                  <a:gd name="T57" fmla="*/ 2147483646 h 31"/>
                  <a:gd name="T58" fmla="*/ 2147483646 w 29"/>
                  <a:gd name="T59" fmla="*/ 2147483646 h 31"/>
                  <a:gd name="T60" fmla="*/ 2147483646 w 29"/>
                  <a:gd name="T61" fmla="*/ 2147483646 h 31"/>
                  <a:gd name="T62" fmla="*/ 2147483646 w 29"/>
                  <a:gd name="T63" fmla="*/ 2147483646 h 31"/>
                  <a:gd name="T64" fmla="*/ 2147483646 w 29"/>
                  <a:gd name="T65" fmla="*/ 2147483646 h 31"/>
                  <a:gd name="T66" fmla="*/ 2147483646 w 29"/>
                  <a:gd name="T67" fmla="*/ 2147483646 h 31"/>
                  <a:gd name="T68" fmla="*/ 2147483646 w 29"/>
                  <a:gd name="T69" fmla="*/ 2147483646 h 31"/>
                  <a:gd name="T70" fmla="*/ 2147483646 w 29"/>
                  <a:gd name="T71" fmla="*/ 2147483646 h 31"/>
                  <a:gd name="T72" fmla="*/ 2147483646 w 29"/>
                  <a:gd name="T73" fmla="*/ 2147483646 h 31"/>
                  <a:gd name="T74" fmla="*/ 2147483646 w 29"/>
                  <a:gd name="T75" fmla="*/ 2147483646 h 31"/>
                  <a:gd name="T76" fmla="*/ 2147483646 w 29"/>
                  <a:gd name="T77" fmla="*/ 2147483646 h 31"/>
                  <a:gd name="T78" fmla="*/ 2147483646 w 29"/>
                  <a:gd name="T79" fmla="*/ 2147483646 h 31"/>
                  <a:gd name="T80" fmla="*/ 2147483646 w 29"/>
                  <a:gd name="T81" fmla="*/ 2147483646 h 31"/>
                  <a:gd name="T82" fmla="*/ 2147483646 w 29"/>
                  <a:gd name="T83" fmla="*/ 2147483646 h 31"/>
                  <a:gd name="T84" fmla="*/ 2147483646 w 29"/>
                  <a:gd name="T85" fmla="*/ 2147483646 h 31"/>
                  <a:gd name="T86" fmla="*/ 2147483646 w 29"/>
                  <a:gd name="T87" fmla="*/ 2147483646 h 31"/>
                  <a:gd name="T88" fmla="*/ 2147483646 w 29"/>
                  <a:gd name="T89" fmla="*/ 2147483646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"/>
                  <a:gd name="T136" fmla="*/ 0 h 31"/>
                  <a:gd name="T137" fmla="*/ 29 w 29"/>
                  <a:gd name="T138" fmla="*/ 31 h 3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" h="31">
                    <a:moveTo>
                      <a:pt x="19" y="31"/>
                    </a:moveTo>
                    <a:lnTo>
                      <a:pt x="16" y="31"/>
                    </a:lnTo>
                    <a:lnTo>
                      <a:pt x="14" y="31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5" y="21"/>
                    </a:lnTo>
                    <a:lnTo>
                      <a:pt x="6" y="20"/>
                    </a:lnTo>
                    <a:lnTo>
                      <a:pt x="8" y="16"/>
                    </a:lnTo>
                    <a:lnTo>
                      <a:pt x="10" y="13"/>
                    </a:lnTo>
                    <a:lnTo>
                      <a:pt x="11" y="10"/>
                    </a:lnTo>
                    <a:lnTo>
                      <a:pt x="13" y="6"/>
                    </a:lnTo>
                    <a:lnTo>
                      <a:pt x="14" y="3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6" y="13"/>
                    </a:lnTo>
                    <a:lnTo>
                      <a:pt x="26" y="16"/>
                    </a:lnTo>
                    <a:lnTo>
                      <a:pt x="27" y="18"/>
                    </a:lnTo>
                    <a:lnTo>
                      <a:pt x="28" y="21"/>
                    </a:lnTo>
                    <a:lnTo>
                      <a:pt x="28" y="24"/>
                    </a:lnTo>
                    <a:lnTo>
                      <a:pt x="29" y="25"/>
                    </a:lnTo>
                    <a:lnTo>
                      <a:pt x="29" y="26"/>
                    </a:lnTo>
                    <a:lnTo>
                      <a:pt x="29" y="28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1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49" name="Freeform 154"/>
              <p:cNvSpPr>
                <a:spLocks/>
              </p:cNvSpPr>
              <p:nvPr/>
            </p:nvSpPr>
            <p:spPr bwMode="auto">
              <a:xfrm>
                <a:off x="4746" y="1908"/>
                <a:ext cx="246" cy="630"/>
              </a:xfrm>
              <a:custGeom>
                <a:avLst/>
                <a:gdLst>
                  <a:gd name="T0" fmla="*/ 2147483646 w 41"/>
                  <a:gd name="T1" fmla="*/ 2147483646 h 105"/>
                  <a:gd name="T2" fmla="*/ 2147483646 w 41"/>
                  <a:gd name="T3" fmla="*/ 2147483646 h 105"/>
                  <a:gd name="T4" fmla="*/ 2147483646 w 41"/>
                  <a:gd name="T5" fmla="*/ 2147483646 h 105"/>
                  <a:gd name="T6" fmla="*/ 2147483646 w 41"/>
                  <a:gd name="T7" fmla="*/ 2147483646 h 105"/>
                  <a:gd name="T8" fmla="*/ 0 w 41"/>
                  <a:gd name="T9" fmla="*/ 2147483646 h 105"/>
                  <a:gd name="T10" fmla="*/ 0 w 41"/>
                  <a:gd name="T11" fmla="*/ 2147483646 h 105"/>
                  <a:gd name="T12" fmla="*/ 2147483646 w 41"/>
                  <a:gd name="T13" fmla="*/ 2147483646 h 105"/>
                  <a:gd name="T14" fmla="*/ 2147483646 w 41"/>
                  <a:gd name="T15" fmla="*/ 2147483646 h 105"/>
                  <a:gd name="T16" fmla="*/ 2147483646 w 41"/>
                  <a:gd name="T17" fmla="*/ 2147483646 h 105"/>
                  <a:gd name="T18" fmla="*/ 2147483646 w 41"/>
                  <a:gd name="T19" fmla="*/ 2147483646 h 105"/>
                  <a:gd name="T20" fmla="*/ 2147483646 w 41"/>
                  <a:gd name="T21" fmla="*/ 2147483646 h 105"/>
                  <a:gd name="T22" fmla="*/ 2147483646 w 41"/>
                  <a:gd name="T23" fmla="*/ 2147483646 h 105"/>
                  <a:gd name="T24" fmla="*/ 2147483646 w 41"/>
                  <a:gd name="T25" fmla="*/ 2147483646 h 105"/>
                  <a:gd name="T26" fmla="*/ 2147483646 w 41"/>
                  <a:gd name="T27" fmla="*/ 2147483646 h 105"/>
                  <a:gd name="T28" fmla="*/ 2147483646 w 41"/>
                  <a:gd name="T29" fmla="*/ 2147483646 h 105"/>
                  <a:gd name="T30" fmla="*/ 2147483646 w 41"/>
                  <a:gd name="T31" fmla="*/ 2147483646 h 105"/>
                  <a:gd name="T32" fmla="*/ 2147483646 w 41"/>
                  <a:gd name="T33" fmla="*/ 2147483646 h 105"/>
                  <a:gd name="T34" fmla="*/ 2147483646 w 41"/>
                  <a:gd name="T35" fmla="*/ 2147483646 h 105"/>
                  <a:gd name="T36" fmla="*/ 2147483646 w 41"/>
                  <a:gd name="T37" fmla="*/ 2147483646 h 105"/>
                  <a:gd name="T38" fmla="*/ 2147483646 w 41"/>
                  <a:gd name="T39" fmla="*/ 2147483646 h 105"/>
                  <a:gd name="T40" fmla="*/ 2147483646 w 41"/>
                  <a:gd name="T41" fmla="*/ 2147483646 h 105"/>
                  <a:gd name="T42" fmla="*/ 2147483646 w 41"/>
                  <a:gd name="T43" fmla="*/ 2147483646 h 105"/>
                  <a:gd name="T44" fmla="*/ 2147483646 w 41"/>
                  <a:gd name="T45" fmla="*/ 2147483646 h 105"/>
                  <a:gd name="T46" fmla="*/ 2147483646 w 41"/>
                  <a:gd name="T47" fmla="*/ 2147483646 h 105"/>
                  <a:gd name="T48" fmla="*/ 2147483646 w 41"/>
                  <a:gd name="T49" fmla="*/ 2147483646 h 105"/>
                  <a:gd name="T50" fmla="*/ 2147483646 w 41"/>
                  <a:gd name="T51" fmla="*/ 2147483646 h 105"/>
                  <a:gd name="T52" fmla="*/ 2147483646 w 41"/>
                  <a:gd name="T53" fmla="*/ 2147483646 h 105"/>
                  <a:gd name="T54" fmla="*/ 2147483646 w 41"/>
                  <a:gd name="T55" fmla="*/ 2147483646 h 105"/>
                  <a:gd name="T56" fmla="*/ 2147483646 w 41"/>
                  <a:gd name="T57" fmla="*/ 2147483646 h 105"/>
                  <a:gd name="T58" fmla="*/ 2147483646 w 41"/>
                  <a:gd name="T59" fmla="*/ 2147483646 h 105"/>
                  <a:gd name="T60" fmla="*/ 2147483646 w 41"/>
                  <a:gd name="T61" fmla="*/ 2147483646 h 105"/>
                  <a:gd name="T62" fmla="*/ 2147483646 w 41"/>
                  <a:gd name="T63" fmla="*/ 2147483646 h 105"/>
                  <a:gd name="T64" fmla="*/ 2147483646 w 41"/>
                  <a:gd name="T65" fmla="*/ 2147483646 h 105"/>
                  <a:gd name="T66" fmla="*/ 2147483646 w 41"/>
                  <a:gd name="T67" fmla="*/ 0 h 105"/>
                  <a:gd name="T68" fmla="*/ 2147483646 w 41"/>
                  <a:gd name="T69" fmla="*/ 2147483646 h 105"/>
                  <a:gd name="T70" fmla="*/ 2147483646 w 41"/>
                  <a:gd name="T71" fmla="*/ 2147483646 h 105"/>
                  <a:gd name="T72" fmla="*/ 2147483646 w 41"/>
                  <a:gd name="T73" fmla="*/ 2147483646 h 105"/>
                  <a:gd name="T74" fmla="*/ 2147483646 w 41"/>
                  <a:gd name="T75" fmla="*/ 2147483646 h 105"/>
                  <a:gd name="T76" fmla="*/ 2147483646 w 41"/>
                  <a:gd name="T77" fmla="*/ 2147483646 h 105"/>
                  <a:gd name="T78" fmla="*/ 2147483646 w 41"/>
                  <a:gd name="T79" fmla="*/ 2147483646 h 105"/>
                  <a:gd name="T80" fmla="*/ 2147483646 w 41"/>
                  <a:gd name="T81" fmla="*/ 2147483646 h 105"/>
                  <a:gd name="T82" fmla="*/ 2147483646 w 41"/>
                  <a:gd name="T83" fmla="*/ 2147483646 h 105"/>
                  <a:gd name="T84" fmla="*/ 2147483646 w 41"/>
                  <a:gd name="T85" fmla="*/ 2147483646 h 105"/>
                  <a:gd name="T86" fmla="*/ 2147483646 w 41"/>
                  <a:gd name="T87" fmla="*/ 2147483646 h 105"/>
                  <a:gd name="T88" fmla="*/ 2147483646 w 41"/>
                  <a:gd name="T89" fmla="*/ 2147483646 h 105"/>
                  <a:gd name="T90" fmla="*/ 2147483646 w 41"/>
                  <a:gd name="T91" fmla="*/ 2147483646 h 105"/>
                  <a:gd name="T92" fmla="*/ 2147483646 w 41"/>
                  <a:gd name="T93" fmla="*/ 2147483646 h 105"/>
                  <a:gd name="T94" fmla="*/ 2147483646 w 41"/>
                  <a:gd name="T95" fmla="*/ 2147483646 h 105"/>
                  <a:gd name="T96" fmla="*/ 2147483646 w 41"/>
                  <a:gd name="T97" fmla="*/ 2147483646 h 105"/>
                  <a:gd name="T98" fmla="*/ 2147483646 w 41"/>
                  <a:gd name="T99" fmla="*/ 2147483646 h 105"/>
                  <a:gd name="T100" fmla="*/ 2147483646 w 41"/>
                  <a:gd name="T101" fmla="*/ 2147483646 h 10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1"/>
                  <a:gd name="T154" fmla="*/ 0 h 105"/>
                  <a:gd name="T155" fmla="*/ 41 w 41"/>
                  <a:gd name="T156" fmla="*/ 105 h 10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1" h="105">
                    <a:moveTo>
                      <a:pt x="14" y="105"/>
                    </a:moveTo>
                    <a:lnTo>
                      <a:pt x="12" y="104"/>
                    </a:lnTo>
                    <a:lnTo>
                      <a:pt x="10" y="104"/>
                    </a:lnTo>
                    <a:lnTo>
                      <a:pt x="8" y="103"/>
                    </a:lnTo>
                    <a:lnTo>
                      <a:pt x="7" y="102"/>
                    </a:lnTo>
                    <a:lnTo>
                      <a:pt x="5" y="102"/>
                    </a:lnTo>
                    <a:lnTo>
                      <a:pt x="3" y="101"/>
                    </a:lnTo>
                    <a:lnTo>
                      <a:pt x="1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1" y="97"/>
                    </a:lnTo>
                    <a:lnTo>
                      <a:pt x="2" y="97"/>
                    </a:lnTo>
                    <a:lnTo>
                      <a:pt x="2" y="96"/>
                    </a:lnTo>
                    <a:lnTo>
                      <a:pt x="3" y="95"/>
                    </a:lnTo>
                    <a:lnTo>
                      <a:pt x="3" y="94"/>
                    </a:lnTo>
                    <a:lnTo>
                      <a:pt x="4" y="93"/>
                    </a:lnTo>
                    <a:lnTo>
                      <a:pt x="5" y="92"/>
                    </a:lnTo>
                    <a:lnTo>
                      <a:pt x="6" y="89"/>
                    </a:lnTo>
                    <a:lnTo>
                      <a:pt x="7" y="87"/>
                    </a:lnTo>
                    <a:lnTo>
                      <a:pt x="9" y="84"/>
                    </a:lnTo>
                    <a:lnTo>
                      <a:pt x="10" y="81"/>
                    </a:lnTo>
                    <a:lnTo>
                      <a:pt x="11" y="79"/>
                    </a:lnTo>
                    <a:lnTo>
                      <a:pt x="12" y="76"/>
                    </a:lnTo>
                    <a:lnTo>
                      <a:pt x="13" y="73"/>
                    </a:lnTo>
                    <a:lnTo>
                      <a:pt x="14" y="71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6" y="65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8" y="60"/>
                    </a:lnTo>
                    <a:lnTo>
                      <a:pt x="18" y="57"/>
                    </a:lnTo>
                    <a:lnTo>
                      <a:pt x="19" y="54"/>
                    </a:lnTo>
                    <a:lnTo>
                      <a:pt x="19" y="50"/>
                    </a:lnTo>
                    <a:lnTo>
                      <a:pt x="20" y="46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20" y="34"/>
                    </a:lnTo>
                    <a:lnTo>
                      <a:pt x="19" y="30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8" y="23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17" y="17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4" y="11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5" y="3"/>
                    </a:lnTo>
                    <a:lnTo>
                      <a:pt x="36" y="6"/>
                    </a:lnTo>
                    <a:lnTo>
                      <a:pt x="37" y="9"/>
                    </a:lnTo>
                    <a:lnTo>
                      <a:pt x="38" y="12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40" y="22"/>
                    </a:lnTo>
                    <a:lnTo>
                      <a:pt x="40" y="25"/>
                    </a:lnTo>
                    <a:lnTo>
                      <a:pt x="40" y="29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40" y="39"/>
                    </a:lnTo>
                    <a:lnTo>
                      <a:pt x="40" y="42"/>
                    </a:lnTo>
                    <a:lnTo>
                      <a:pt x="40" y="46"/>
                    </a:lnTo>
                    <a:lnTo>
                      <a:pt x="39" y="49"/>
                    </a:lnTo>
                    <a:lnTo>
                      <a:pt x="39" y="53"/>
                    </a:lnTo>
                    <a:lnTo>
                      <a:pt x="38" y="56"/>
                    </a:lnTo>
                    <a:lnTo>
                      <a:pt x="37" y="59"/>
                    </a:lnTo>
                    <a:lnTo>
                      <a:pt x="36" y="63"/>
                    </a:lnTo>
                    <a:lnTo>
                      <a:pt x="36" y="66"/>
                    </a:lnTo>
                    <a:lnTo>
                      <a:pt x="34" y="69"/>
                    </a:lnTo>
                    <a:lnTo>
                      <a:pt x="33" y="73"/>
                    </a:lnTo>
                    <a:lnTo>
                      <a:pt x="32" y="76"/>
                    </a:lnTo>
                    <a:lnTo>
                      <a:pt x="31" y="79"/>
                    </a:lnTo>
                    <a:lnTo>
                      <a:pt x="29" y="82"/>
                    </a:lnTo>
                    <a:lnTo>
                      <a:pt x="28" y="85"/>
                    </a:lnTo>
                    <a:lnTo>
                      <a:pt x="26" y="88"/>
                    </a:lnTo>
                    <a:lnTo>
                      <a:pt x="25" y="91"/>
                    </a:lnTo>
                    <a:lnTo>
                      <a:pt x="23" y="94"/>
                    </a:lnTo>
                    <a:lnTo>
                      <a:pt x="21" y="97"/>
                    </a:lnTo>
                    <a:lnTo>
                      <a:pt x="19" y="100"/>
                    </a:lnTo>
                    <a:lnTo>
                      <a:pt x="18" y="102"/>
                    </a:lnTo>
                    <a:lnTo>
                      <a:pt x="16" y="104"/>
                    </a:lnTo>
                    <a:lnTo>
                      <a:pt x="14" y="105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50" name="Freeform 155"/>
              <p:cNvSpPr>
                <a:spLocks/>
              </p:cNvSpPr>
              <p:nvPr/>
            </p:nvSpPr>
            <p:spPr bwMode="auto">
              <a:xfrm>
                <a:off x="5112" y="1974"/>
                <a:ext cx="288" cy="552"/>
              </a:xfrm>
              <a:custGeom>
                <a:avLst/>
                <a:gdLst>
                  <a:gd name="T0" fmla="*/ 0 w 48"/>
                  <a:gd name="T1" fmla="*/ 2147483646 h 92"/>
                  <a:gd name="T2" fmla="*/ 0 w 48"/>
                  <a:gd name="T3" fmla="*/ 2147483646 h 92"/>
                  <a:gd name="T4" fmla="*/ 2147483646 w 48"/>
                  <a:gd name="T5" fmla="*/ 2147483646 h 92"/>
                  <a:gd name="T6" fmla="*/ 2147483646 w 48"/>
                  <a:gd name="T7" fmla="*/ 2147483646 h 92"/>
                  <a:gd name="T8" fmla="*/ 2147483646 w 48"/>
                  <a:gd name="T9" fmla="*/ 2147483646 h 92"/>
                  <a:gd name="T10" fmla="*/ 2147483646 w 48"/>
                  <a:gd name="T11" fmla="*/ 2147483646 h 92"/>
                  <a:gd name="T12" fmla="*/ 2147483646 w 48"/>
                  <a:gd name="T13" fmla="*/ 2147483646 h 92"/>
                  <a:gd name="T14" fmla="*/ 2147483646 w 48"/>
                  <a:gd name="T15" fmla="*/ 2147483646 h 92"/>
                  <a:gd name="T16" fmla="*/ 2147483646 w 48"/>
                  <a:gd name="T17" fmla="*/ 2147483646 h 92"/>
                  <a:gd name="T18" fmla="*/ 2147483646 w 48"/>
                  <a:gd name="T19" fmla="*/ 2147483646 h 92"/>
                  <a:gd name="T20" fmla="*/ 2147483646 w 48"/>
                  <a:gd name="T21" fmla="*/ 2147483646 h 92"/>
                  <a:gd name="T22" fmla="*/ 2147483646 w 48"/>
                  <a:gd name="T23" fmla="*/ 2147483646 h 92"/>
                  <a:gd name="T24" fmla="*/ 2147483646 w 48"/>
                  <a:gd name="T25" fmla="*/ 2147483646 h 92"/>
                  <a:gd name="T26" fmla="*/ 2147483646 w 48"/>
                  <a:gd name="T27" fmla="*/ 2147483646 h 92"/>
                  <a:gd name="T28" fmla="*/ 2147483646 w 48"/>
                  <a:gd name="T29" fmla="*/ 2147483646 h 92"/>
                  <a:gd name="T30" fmla="*/ 2147483646 w 48"/>
                  <a:gd name="T31" fmla="*/ 2147483646 h 92"/>
                  <a:gd name="T32" fmla="*/ 2147483646 w 48"/>
                  <a:gd name="T33" fmla="*/ 2147483646 h 92"/>
                  <a:gd name="T34" fmla="*/ 2147483646 w 48"/>
                  <a:gd name="T35" fmla="*/ 2147483646 h 92"/>
                  <a:gd name="T36" fmla="*/ 2147483646 w 48"/>
                  <a:gd name="T37" fmla="*/ 2147483646 h 92"/>
                  <a:gd name="T38" fmla="*/ 2147483646 w 48"/>
                  <a:gd name="T39" fmla="*/ 2147483646 h 92"/>
                  <a:gd name="T40" fmla="*/ 2147483646 w 48"/>
                  <a:gd name="T41" fmla="*/ 2147483646 h 92"/>
                  <a:gd name="T42" fmla="*/ 2147483646 w 48"/>
                  <a:gd name="T43" fmla="*/ 2147483646 h 92"/>
                  <a:gd name="T44" fmla="*/ 2147483646 w 48"/>
                  <a:gd name="T45" fmla="*/ 2147483646 h 92"/>
                  <a:gd name="T46" fmla="*/ 2147483646 w 48"/>
                  <a:gd name="T47" fmla="*/ 2147483646 h 92"/>
                  <a:gd name="T48" fmla="*/ 2147483646 w 48"/>
                  <a:gd name="T49" fmla="*/ 2147483646 h 92"/>
                  <a:gd name="T50" fmla="*/ 2147483646 w 48"/>
                  <a:gd name="T51" fmla="*/ 2147483646 h 92"/>
                  <a:gd name="T52" fmla="*/ 2147483646 w 48"/>
                  <a:gd name="T53" fmla="*/ 2147483646 h 92"/>
                  <a:gd name="T54" fmla="*/ 2147483646 w 48"/>
                  <a:gd name="T55" fmla="*/ 2147483646 h 92"/>
                  <a:gd name="T56" fmla="*/ 2147483646 w 48"/>
                  <a:gd name="T57" fmla="*/ 2147483646 h 92"/>
                  <a:gd name="T58" fmla="*/ 2147483646 w 48"/>
                  <a:gd name="T59" fmla="*/ 2147483646 h 92"/>
                  <a:gd name="T60" fmla="*/ 2147483646 w 48"/>
                  <a:gd name="T61" fmla="*/ 2147483646 h 92"/>
                  <a:gd name="T62" fmla="*/ 2147483646 w 48"/>
                  <a:gd name="T63" fmla="*/ 2147483646 h 92"/>
                  <a:gd name="T64" fmla="*/ 2147483646 w 48"/>
                  <a:gd name="T65" fmla="*/ 2147483646 h 92"/>
                  <a:gd name="T66" fmla="*/ 2147483646 w 48"/>
                  <a:gd name="T67" fmla="*/ 2147483646 h 92"/>
                  <a:gd name="T68" fmla="*/ 2147483646 w 48"/>
                  <a:gd name="T69" fmla="*/ 2147483646 h 92"/>
                  <a:gd name="T70" fmla="*/ 2147483646 w 48"/>
                  <a:gd name="T71" fmla="*/ 2147483646 h 92"/>
                  <a:gd name="T72" fmla="*/ 2147483646 w 48"/>
                  <a:gd name="T73" fmla="*/ 2147483646 h 92"/>
                  <a:gd name="T74" fmla="*/ 2147483646 w 48"/>
                  <a:gd name="T75" fmla="*/ 2147483646 h 92"/>
                  <a:gd name="T76" fmla="*/ 2147483646 w 48"/>
                  <a:gd name="T77" fmla="*/ 2147483646 h 92"/>
                  <a:gd name="T78" fmla="*/ 2147483646 w 48"/>
                  <a:gd name="T79" fmla="*/ 2147483646 h 92"/>
                  <a:gd name="T80" fmla="*/ 2147483646 w 48"/>
                  <a:gd name="T81" fmla="*/ 2147483646 h 92"/>
                  <a:gd name="T82" fmla="*/ 2147483646 w 48"/>
                  <a:gd name="T83" fmla="*/ 2147483646 h 92"/>
                  <a:gd name="T84" fmla="*/ 2147483646 w 48"/>
                  <a:gd name="T85" fmla="*/ 2147483646 h 92"/>
                  <a:gd name="T86" fmla="*/ 2147483646 w 48"/>
                  <a:gd name="T87" fmla="*/ 2147483646 h 92"/>
                  <a:gd name="T88" fmla="*/ 2147483646 w 48"/>
                  <a:gd name="T89" fmla="*/ 2147483646 h 92"/>
                  <a:gd name="T90" fmla="*/ 2147483646 w 48"/>
                  <a:gd name="T91" fmla="*/ 2147483646 h 92"/>
                  <a:gd name="T92" fmla="*/ 2147483646 w 48"/>
                  <a:gd name="T93" fmla="*/ 2147483646 h 92"/>
                  <a:gd name="T94" fmla="*/ 2147483646 w 48"/>
                  <a:gd name="T95" fmla="*/ 2147483646 h 92"/>
                  <a:gd name="T96" fmla="*/ 0 w 48"/>
                  <a:gd name="T97" fmla="*/ 2147483646 h 9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8"/>
                  <a:gd name="T148" fmla="*/ 0 h 92"/>
                  <a:gd name="T149" fmla="*/ 48 w 48"/>
                  <a:gd name="T150" fmla="*/ 92 h 9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8" h="92">
                    <a:moveTo>
                      <a:pt x="0" y="92"/>
                    </a:moveTo>
                    <a:lnTo>
                      <a:pt x="0" y="91"/>
                    </a:lnTo>
                    <a:lnTo>
                      <a:pt x="0" y="90"/>
                    </a:lnTo>
                    <a:lnTo>
                      <a:pt x="0" y="89"/>
                    </a:lnTo>
                    <a:lnTo>
                      <a:pt x="1" y="88"/>
                    </a:lnTo>
                    <a:lnTo>
                      <a:pt x="2" y="87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5"/>
                    </a:lnTo>
                    <a:lnTo>
                      <a:pt x="5" y="84"/>
                    </a:lnTo>
                    <a:lnTo>
                      <a:pt x="5" y="83"/>
                    </a:lnTo>
                    <a:lnTo>
                      <a:pt x="6" y="81"/>
                    </a:lnTo>
                    <a:lnTo>
                      <a:pt x="8" y="79"/>
                    </a:lnTo>
                    <a:lnTo>
                      <a:pt x="9" y="77"/>
                    </a:lnTo>
                    <a:lnTo>
                      <a:pt x="11" y="74"/>
                    </a:lnTo>
                    <a:lnTo>
                      <a:pt x="12" y="71"/>
                    </a:lnTo>
                    <a:lnTo>
                      <a:pt x="14" y="69"/>
                    </a:lnTo>
                    <a:lnTo>
                      <a:pt x="15" y="66"/>
                    </a:lnTo>
                    <a:lnTo>
                      <a:pt x="16" y="64"/>
                    </a:lnTo>
                    <a:lnTo>
                      <a:pt x="17" y="63"/>
                    </a:lnTo>
                    <a:lnTo>
                      <a:pt x="17" y="62"/>
                    </a:lnTo>
                    <a:lnTo>
                      <a:pt x="18" y="61"/>
                    </a:lnTo>
                    <a:lnTo>
                      <a:pt x="18" y="60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6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1" y="47"/>
                    </a:lnTo>
                    <a:lnTo>
                      <a:pt x="22" y="43"/>
                    </a:lnTo>
                    <a:lnTo>
                      <a:pt x="22" y="40"/>
                    </a:lnTo>
                    <a:lnTo>
                      <a:pt x="23" y="36"/>
                    </a:lnTo>
                    <a:lnTo>
                      <a:pt x="23" y="32"/>
                    </a:lnTo>
                    <a:lnTo>
                      <a:pt x="23" y="28"/>
                    </a:lnTo>
                    <a:lnTo>
                      <a:pt x="23" y="24"/>
                    </a:lnTo>
                    <a:lnTo>
                      <a:pt x="23" y="21"/>
                    </a:lnTo>
                    <a:lnTo>
                      <a:pt x="23" y="17"/>
                    </a:lnTo>
                    <a:lnTo>
                      <a:pt x="23" y="13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9" y="9"/>
                    </a:lnTo>
                    <a:lnTo>
                      <a:pt x="30" y="10"/>
                    </a:lnTo>
                    <a:lnTo>
                      <a:pt x="31" y="12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3" y="17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4" y="21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6" y="23"/>
                    </a:lnTo>
                    <a:lnTo>
                      <a:pt x="37" y="23"/>
                    </a:lnTo>
                    <a:lnTo>
                      <a:pt x="38" y="23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1" y="22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3" y="19"/>
                    </a:lnTo>
                    <a:lnTo>
                      <a:pt x="45" y="17"/>
                    </a:lnTo>
                    <a:lnTo>
                      <a:pt x="46" y="16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7" y="16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41" y="29"/>
                    </a:lnTo>
                    <a:lnTo>
                      <a:pt x="40" y="30"/>
                    </a:lnTo>
                    <a:lnTo>
                      <a:pt x="39" y="31"/>
                    </a:lnTo>
                    <a:lnTo>
                      <a:pt x="37" y="32"/>
                    </a:lnTo>
                    <a:lnTo>
                      <a:pt x="37" y="35"/>
                    </a:lnTo>
                    <a:lnTo>
                      <a:pt x="37" y="38"/>
                    </a:lnTo>
                    <a:lnTo>
                      <a:pt x="36" y="41"/>
                    </a:lnTo>
                    <a:lnTo>
                      <a:pt x="36" y="45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4" y="53"/>
                    </a:lnTo>
                    <a:lnTo>
                      <a:pt x="33" y="56"/>
                    </a:lnTo>
                    <a:lnTo>
                      <a:pt x="32" y="59"/>
                    </a:lnTo>
                    <a:lnTo>
                      <a:pt x="31" y="62"/>
                    </a:lnTo>
                    <a:lnTo>
                      <a:pt x="30" y="65"/>
                    </a:lnTo>
                    <a:lnTo>
                      <a:pt x="28" y="67"/>
                    </a:lnTo>
                    <a:lnTo>
                      <a:pt x="27" y="70"/>
                    </a:lnTo>
                    <a:lnTo>
                      <a:pt x="26" y="71"/>
                    </a:lnTo>
                    <a:lnTo>
                      <a:pt x="25" y="72"/>
                    </a:lnTo>
                    <a:lnTo>
                      <a:pt x="24" y="73"/>
                    </a:lnTo>
                    <a:lnTo>
                      <a:pt x="22" y="74"/>
                    </a:lnTo>
                    <a:lnTo>
                      <a:pt x="21" y="76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19" y="77"/>
                    </a:lnTo>
                    <a:lnTo>
                      <a:pt x="19" y="78"/>
                    </a:lnTo>
                    <a:lnTo>
                      <a:pt x="18" y="78"/>
                    </a:lnTo>
                    <a:lnTo>
                      <a:pt x="17" y="78"/>
                    </a:lnTo>
                    <a:lnTo>
                      <a:pt x="16" y="78"/>
                    </a:lnTo>
                    <a:lnTo>
                      <a:pt x="15" y="78"/>
                    </a:lnTo>
                    <a:lnTo>
                      <a:pt x="14" y="78"/>
                    </a:lnTo>
                    <a:lnTo>
                      <a:pt x="13" y="79"/>
                    </a:lnTo>
                    <a:lnTo>
                      <a:pt x="12" y="80"/>
                    </a:lnTo>
                    <a:lnTo>
                      <a:pt x="11" y="80"/>
                    </a:lnTo>
                    <a:lnTo>
                      <a:pt x="10" y="82"/>
                    </a:lnTo>
                    <a:lnTo>
                      <a:pt x="9" y="83"/>
                    </a:lnTo>
                    <a:lnTo>
                      <a:pt x="9" y="84"/>
                    </a:lnTo>
                    <a:lnTo>
                      <a:pt x="8" y="85"/>
                    </a:lnTo>
                    <a:lnTo>
                      <a:pt x="7" y="86"/>
                    </a:lnTo>
                    <a:lnTo>
                      <a:pt x="7" y="87"/>
                    </a:lnTo>
                    <a:lnTo>
                      <a:pt x="6" y="89"/>
                    </a:lnTo>
                    <a:lnTo>
                      <a:pt x="5" y="90"/>
                    </a:lnTo>
                    <a:lnTo>
                      <a:pt x="4" y="90"/>
                    </a:lnTo>
                    <a:lnTo>
                      <a:pt x="4" y="91"/>
                    </a:lnTo>
                    <a:lnTo>
                      <a:pt x="3" y="91"/>
                    </a:lnTo>
                    <a:lnTo>
                      <a:pt x="2" y="91"/>
                    </a:lnTo>
                    <a:lnTo>
                      <a:pt x="1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51" name="Freeform 156"/>
              <p:cNvSpPr>
                <a:spLocks/>
              </p:cNvSpPr>
              <p:nvPr/>
            </p:nvSpPr>
            <p:spPr bwMode="auto">
              <a:xfrm>
                <a:off x="4452" y="2358"/>
                <a:ext cx="162" cy="162"/>
              </a:xfrm>
              <a:custGeom>
                <a:avLst/>
                <a:gdLst>
                  <a:gd name="T0" fmla="*/ 2147483646 w 27"/>
                  <a:gd name="T1" fmla="*/ 2147483646 h 27"/>
                  <a:gd name="T2" fmla="*/ 2147483646 w 27"/>
                  <a:gd name="T3" fmla="*/ 2147483646 h 27"/>
                  <a:gd name="T4" fmla="*/ 2147483646 w 27"/>
                  <a:gd name="T5" fmla="*/ 2147483646 h 27"/>
                  <a:gd name="T6" fmla="*/ 2147483646 w 27"/>
                  <a:gd name="T7" fmla="*/ 2147483646 h 27"/>
                  <a:gd name="T8" fmla="*/ 2147483646 w 27"/>
                  <a:gd name="T9" fmla="*/ 2147483646 h 27"/>
                  <a:gd name="T10" fmla="*/ 2147483646 w 27"/>
                  <a:gd name="T11" fmla="*/ 2147483646 h 27"/>
                  <a:gd name="T12" fmla="*/ 2147483646 w 27"/>
                  <a:gd name="T13" fmla="*/ 2147483646 h 27"/>
                  <a:gd name="T14" fmla="*/ 2147483646 w 27"/>
                  <a:gd name="T15" fmla="*/ 2147483646 h 27"/>
                  <a:gd name="T16" fmla="*/ 2147483646 w 27"/>
                  <a:gd name="T17" fmla="*/ 2147483646 h 27"/>
                  <a:gd name="T18" fmla="*/ 2147483646 w 27"/>
                  <a:gd name="T19" fmla="*/ 2147483646 h 27"/>
                  <a:gd name="T20" fmla="*/ 2147483646 w 27"/>
                  <a:gd name="T21" fmla="*/ 2147483646 h 27"/>
                  <a:gd name="T22" fmla="*/ 0 w 27"/>
                  <a:gd name="T23" fmla="*/ 2147483646 h 27"/>
                  <a:gd name="T24" fmla="*/ 0 w 27"/>
                  <a:gd name="T25" fmla="*/ 2147483646 h 27"/>
                  <a:gd name="T26" fmla="*/ 0 w 27"/>
                  <a:gd name="T27" fmla="*/ 2147483646 h 27"/>
                  <a:gd name="T28" fmla="*/ 0 w 27"/>
                  <a:gd name="T29" fmla="*/ 2147483646 h 27"/>
                  <a:gd name="T30" fmla="*/ 2147483646 w 27"/>
                  <a:gd name="T31" fmla="*/ 2147483646 h 27"/>
                  <a:gd name="T32" fmla="*/ 2147483646 w 27"/>
                  <a:gd name="T33" fmla="*/ 2147483646 h 27"/>
                  <a:gd name="T34" fmla="*/ 2147483646 w 27"/>
                  <a:gd name="T35" fmla="*/ 2147483646 h 27"/>
                  <a:gd name="T36" fmla="*/ 2147483646 w 27"/>
                  <a:gd name="T37" fmla="*/ 2147483646 h 27"/>
                  <a:gd name="T38" fmla="*/ 2147483646 w 27"/>
                  <a:gd name="T39" fmla="*/ 0 h 27"/>
                  <a:gd name="T40" fmla="*/ 2147483646 w 27"/>
                  <a:gd name="T41" fmla="*/ 2147483646 h 27"/>
                  <a:gd name="T42" fmla="*/ 2147483646 w 27"/>
                  <a:gd name="T43" fmla="*/ 2147483646 h 27"/>
                  <a:gd name="T44" fmla="*/ 2147483646 w 27"/>
                  <a:gd name="T45" fmla="*/ 2147483646 h 27"/>
                  <a:gd name="T46" fmla="*/ 2147483646 w 27"/>
                  <a:gd name="T47" fmla="*/ 2147483646 h 27"/>
                  <a:gd name="T48" fmla="*/ 2147483646 w 27"/>
                  <a:gd name="T49" fmla="*/ 2147483646 h 27"/>
                  <a:gd name="T50" fmla="*/ 2147483646 w 27"/>
                  <a:gd name="T51" fmla="*/ 2147483646 h 27"/>
                  <a:gd name="T52" fmla="*/ 2147483646 w 27"/>
                  <a:gd name="T53" fmla="*/ 2147483646 h 27"/>
                  <a:gd name="T54" fmla="*/ 2147483646 w 27"/>
                  <a:gd name="T55" fmla="*/ 2147483646 h 27"/>
                  <a:gd name="T56" fmla="*/ 2147483646 w 27"/>
                  <a:gd name="T57" fmla="*/ 2147483646 h 27"/>
                  <a:gd name="T58" fmla="*/ 2147483646 w 27"/>
                  <a:gd name="T59" fmla="*/ 2147483646 h 27"/>
                  <a:gd name="T60" fmla="*/ 2147483646 w 27"/>
                  <a:gd name="T61" fmla="*/ 2147483646 h 27"/>
                  <a:gd name="T62" fmla="*/ 2147483646 w 27"/>
                  <a:gd name="T63" fmla="*/ 2147483646 h 27"/>
                  <a:gd name="T64" fmla="*/ 2147483646 w 27"/>
                  <a:gd name="T65" fmla="*/ 2147483646 h 27"/>
                  <a:gd name="T66" fmla="*/ 2147483646 w 27"/>
                  <a:gd name="T67" fmla="*/ 2147483646 h 27"/>
                  <a:gd name="T68" fmla="*/ 2147483646 w 27"/>
                  <a:gd name="T69" fmla="*/ 2147483646 h 27"/>
                  <a:gd name="T70" fmla="*/ 2147483646 w 27"/>
                  <a:gd name="T71" fmla="*/ 2147483646 h 27"/>
                  <a:gd name="T72" fmla="*/ 2147483646 w 27"/>
                  <a:gd name="T73" fmla="*/ 2147483646 h 27"/>
                  <a:gd name="T74" fmla="*/ 2147483646 w 27"/>
                  <a:gd name="T75" fmla="*/ 2147483646 h 27"/>
                  <a:gd name="T76" fmla="*/ 2147483646 w 27"/>
                  <a:gd name="T77" fmla="*/ 2147483646 h 27"/>
                  <a:gd name="T78" fmla="*/ 2147483646 w 27"/>
                  <a:gd name="T79" fmla="*/ 2147483646 h 27"/>
                  <a:gd name="T80" fmla="*/ 2147483646 w 27"/>
                  <a:gd name="T81" fmla="*/ 2147483646 h 27"/>
                  <a:gd name="T82" fmla="*/ 2147483646 w 27"/>
                  <a:gd name="T83" fmla="*/ 2147483646 h 27"/>
                  <a:gd name="T84" fmla="*/ 2147483646 w 27"/>
                  <a:gd name="T85" fmla="*/ 2147483646 h 27"/>
                  <a:gd name="T86" fmla="*/ 2147483646 w 27"/>
                  <a:gd name="T87" fmla="*/ 2147483646 h 27"/>
                  <a:gd name="T88" fmla="*/ 2147483646 w 27"/>
                  <a:gd name="T89" fmla="*/ 2147483646 h 27"/>
                  <a:gd name="T90" fmla="*/ 2147483646 w 27"/>
                  <a:gd name="T91" fmla="*/ 2147483646 h 27"/>
                  <a:gd name="T92" fmla="*/ 2147483646 w 27"/>
                  <a:gd name="T93" fmla="*/ 2147483646 h 27"/>
                  <a:gd name="T94" fmla="*/ 2147483646 w 27"/>
                  <a:gd name="T95" fmla="*/ 2147483646 h 27"/>
                  <a:gd name="T96" fmla="*/ 2147483646 w 27"/>
                  <a:gd name="T97" fmla="*/ 2147483646 h 27"/>
                  <a:gd name="T98" fmla="*/ 2147483646 w 27"/>
                  <a:gd name="T99" fmla="*/ 2147483646 h 27"/>
                  <a:gd name="T100" fmla="*/ 2147483646 w 27"/>
                  <a:gd name="T101" fmla="*/ 2147483646 h 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"/>
                  <a:gd name="T154" fmla="*/ 0 h 27"/>
                  <a:gd name="T155" fmla="*/ 27 w 27"/>
                  <a:gd name="T156" fmla="*/ 27 h 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" h="27">
                    <a:moveTo>
                      <a:pt x="24" y="27"/>
                    </a:moveTo>
                    <a:lnTo>
                      <a:pt x="21" y="25"/>
                    </a:lnTo>
                    <a:lnTo>
                      <a:pt x="17" y="22"/>
                    </a:lnTo>
                    <a:lnTo>
                      <a:pt x="14" y="20"/>
                    </a:lnTo>
                    <a:lnTo>
                      <a:pt x="11" y="17"/>
                    </a:lnTo>
                    <a:lnTo>
                      <a:pt x="8" y="14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8" y="9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5" y="24"/>
                    </a:lnTo>
                    <a:lnTo>
                      <a:pt x="25" y="25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4" y="27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52" name="Freeform 157"/>
              <p:cNvSpPr>
                <a:spLocks/>
              </p:cNvSpPr>
              <p:nvPr/>
            </p:nvSpPr>
            <p:spPr bwMode="auto">
              <a:xfrm>
                <a:off x="4668" y="2430"/>
                <a:ext cx="60" cy="66"/>
              </a:xfrm>
              <a:custGeom>
                <a:avLst/>
                <a:gdLst>
                  <a:gd name="T0" fmla="*/ 2147483646 w 10"/>
                  <a:gd name="T1" fmla="*/ 2147483646 h 11"/>
                  <a:gd name="T2" fmla="*/ 2147483646 w 10"/>
                  <a:gd name="T3" fmla="*/ 2147483646 h 11"/>
                  <a:gd name="T4" fmla="*/ 2147483646 w 10"/>
                  <a:gd name="T5" fmla="*/ 2147483646 h 11"/>
                  <a:gd name="T6" fmla="*/ 2147483646 w 10"/>
                  <a:gd name="T7" fmla="*/ 2147483646 h 11"/>
                  <a:gd name="T8" fmla="*/ 2147483646 w 10"/>
                  <a:gd name="T9" fmla="*/ 2147483646 h 11"/>
                  <a:gd name="T10" fmla="*/ 2147483646 w 10"/>
                  <a:gd name="T11" fmla="*/ 2147483646 h 11"/>
                  <a:gd name="T12" fmla="*/ 2147483646 w 10"/>
                  <a:gd name="T13" fmla="*/ 2147483646 h 11"/>
                  <a:gd name="T14" fmla="*/ 2147483646 w 10"/>
                  <a:gd name="T15" fmla="*/ 2147483646 h 11"/>
                  <a:gd name="T16" fmla="*/ 0 w 10"/>
                  <a:gd name="T17" fmla="*/ 2147483646 h 11"/>
                  <a:gd name="T18" fmla="*/ 0 w 10"/>
                  <a:gd name="T19" fmla="*/ 2147483646 h 11"/>
                  <a:gd name="T20" fmla="*/ 0 w 10"/>
                  <a:gd name="T21" fmla="*/ 2147483646 h 11"/>
                  <a:gd name="T22" fmla="*/ 0 w 10"/>
                  <a:gd name="T23" fmla="*/ 2147483646 h 11"/>
                  <a:gd name="T24" fmla="*/ 2147483646 w 10"/>
                  <a:gd name="T25" fmla="*/ 2147483646 h 11"/>
                  <a:gd name="T26" fmla="*/ 2147483646 w 10"/>
                  <a:gd name="T27" fmla="*/ 2147483646 h 11"/>
                  <a:gd name="T28" fmla="*/ 2147483646 w 10"/>
                  <a:gd name="T29" fmla="*/ 2147483646 h 11"/>
                  <a:gd name="T30" fmla="*/ 2147483646 w 10"/>
                  <a:gd name="T31" fmla="*/ 0 h 11"/>
                  <a:gd name="T32" fmla="*/ 2147483646 w 10"/>
                  <a:gd name="T33" fmla="*/ 0 h 11"/>
                  <a:gd name="T34" fmla="*/ 2147483646 w 10"/>
                  <a:gd name="T35" fmla="*/ 2147483646 h 11"/>
                  <a:gd name="T36" fmla="*/ 2147483646 w 10"/>
                  <a:gd name="T37" fmla="*/ 2147483646 h 11"/>
                  <a:gd name="T38" fmla="*/ 2147483646 w 10"/>
                  <a:gd name="T39" fmla="*/ 2147483646 h 11"/>
                  <a:gd name="T40" fmla="*/ 2147483646 w 10"/>
                  <a:gd name="T41" fmla="*/ 2147483646 h 11"/>
                  <a:gd name="T42" fmla="*/ 2147483646 w 10"/>
                  <a:gd name="T43" fmla="*/ 2147483646 h 11"/>
                  <a:gd name="T44" fmla="*/ 2147483646 w 10"/>
                  <a:gd name="T45" fmla="*/ 2147483646 h 11"/>
                  <a:gd name="T46" fmla="*/ 2147483646 w 10"/>
                  <a:gd name="T47" fmla="*/ 2147483646 h 11"/>
                  <a:gd name="T48" fmla="*/ 2147483646 w 10"/>
                  <a:gd name="T49" fmla="*/ 2147483646 h 11"/>
                  <a:gd name="T50" fmla="*/ 2147483646 w 10"/>
                  <a:gd name="T51" fmla="*/ 2147483646 h 11"/>
                  <a:gd name="T52" fmla="*/ 2147483646 w 10"/>
                  <a:gd name="T53" fmla="*/ 2147483646 h 11"/>
                  <a:gd name="T54" fmla="*/ 2147483646 w 10"/>
                  <a:gd name="T55" fmla="*/ 2147483646 h 11"/>
                  <a:gd name="T56" fmla="*/ 2147483646 w 10"/>
                  <a:gd name="T57" fmla="*/ 2147483646 h 11"/>
                  <a:gd name="T58" fmla="*/ 2147483646 w 10"/>
                  <a:gd name="T59" fmla="*/ 2147483646 h 11"/>
                  <a:gd name="T60" fmla="*/ 2147483646 w 10"/>
                  <a:gd name="T61" fmla="*/ 2147483646 h 1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"/>
                  <a:gd name="T94" fmla="*/ 0 h 11"/>
                  <a:gd name="T95" fmla="*/ 10 w 10"/>
                  <a:gd name="T96" fmla="*/ 11 h 1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" h="11">
                    <a:moveTo>
                      <a:pt x="10" y="11"/>
                    </a:moveTo>
                    <a:lnTo>
                      <a:pt x="8" y="10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53" name="Freeform 158"/>
              <p:cNvSpPr>
                <a:spLocks/>
              </p:cNvSpPr>
              <p:nvPr/>
            </p:nvSpPr>
            <p:spPr bwMode="auto">
              <a:xfrm>
                <a:off x="4962" y="1908"/>
                <a:ext cx="282" cy="576"/>
              </a:xfrm>
              <a:custGeom>
                <a:avLst/>
                <a:gdLst>
                  <a:gd name="T0" fmla="*/ 2147483646 w 47"/>
                  <a:gd name="T1" fmla="*/ 2147483646 h 96"/>
                  <a:gd name="T2" fmla="*/ 2147483646 w 47"/>
                  <a:gd name="T3" fmla="*/ 2147483646 h 96"/>
                  <a:gd name="T4" fmla="*/ 2147483646 w 47"/>
                  <a:gd name="T5" fmla="*/ 2147483646 h 96"/>
                  <a:gd name="T6" fmla="*/ 2147483646 w 47"/>
                  <a:gd name="T7" fmla="*/ 2147483646 h 96"/>
                  <a:gd name="T8" fmla="*/ 2147483646 w 47"/>
                  <a:gd name="T9" fmla="*/ 2147483646 h 96"/>
                  <a:gd name="T10" fmla="*/ 2147483646 w 47"/>
                  <a:gd name="T11" fmla="*/ 2147483646 h 96"/>
                  <a:gd name="T12" fmla="*/ 2147483646 w 47"/>
                  <a:gd name="T13" fmla="*/ 2147483646 h 96"/>
                  <a:gd name="T14" fmla="*/ 2147483646 w 47"/>
                  <a:gd name="T15" fmla="*/ 2147483646 h 96"/>
                  <a:gd name="T16" fmla="*/ 2147483646 w 47"/>
                  <a:gd name="T17" fmla="*/ 2147483646 h 96"/>
                  <a:gd name="T18" fmla="*/ 2147483646 w 47"/>
                  <a:gd name="T19" fmla="*/ 2147483646 h 96"/>
                  <a:gd name="T20" fmla="*/ 2147483646 w 47"/>
                  <a:gd name="T21" fmla="*/ 2147483646 h 96"/>
                  <a:gd name="T22" fmla="*/ 2147483646 w 47"/>
                  <a:gd name="T23" fmla="*/ 2147483646 h 96"/>
                  <a:gd name="T24" fmla="*/ 2147483646 w 47"/>
                  <a:gd name="T25" fmla="*/ 2147483646 h 96"/>
                  <a:gd name="T26" fmla="*/ 2147483646 w 47"/>
                  <a:gd name="T27" fmla="*/ 2147483646 h 96"/>
                  <a:gd name="T28" fmla="*/ 2147483646 w 47"/>
                  <a:gd name="T29" fmla="*/ 2147483646 h 96"/>
                  <a:gd name="T30" fmla="*/ 2147483646 w 47"/>
                  <a:gd name="T31" fmla="*/ 2147483646 h 96"/>
                  <a:gd name="T32" fmla="*/ 2147483646 w 47"/>
                  <a:gd name="T33" fmla="*/ 2147483646 h 96"/>
                  <a:gd name="T34" fmla="*/ 2147483646 w 47"/>
                  <a:gd name="T35" fmla="*/ 2147483646 h 96"/>
                  <a:gd name="T36" fmla="*/ 2147483646 w 47"/>
                  <a:gd name="T37" fmla="*/ 2147483646 h 96"/>
                  <a:gd name="T38" fmla="*/ 2147483646 w 47"/>
                  <a:gd name="T39" fmla="*/ 2147483646 h 96"/>
                  <a:gd name="T40" fmla="*/ 2147483646 w 47"/>
                  <a:gd name="T41" fmla="*/ 2147483646 h 96"/>
                  <a:gd name="T42" fmla="*/ 2147483646 w 47"/>
                  <a:gd name="T43" fmla="*/ 2147483646 h 96"/>
                  <a:gd name="T44" fmla="*/ 0 w 47"/>
                  <a:gd name="T45" fmla="*/ 2147483646 h 96"/>
                  <a:gd name="T46" fmla="*/ 2147483646 w 47"/>
                  <a:gd name="T47" fmla="*/ 2147483646 h 96"/>
                  <a:gd name="T48" fmla="*/ 2147483646 w 47"/>
                  <a:gd name="T49" fmla="*/ 2147483646 h 96"/>
                  <a:gd name="T50" fmla="*/ 2147483646 w 47"/>
                  <a:gd name="T51" fmla="*/ 2147483646 h 96"/>
                  <a:gd name="T52" fmla="*/ 2147483646 w 47"/>
                  <a:gd name="T53" fmla="*/ 2147483646 h 96"/>
                  <a:gd name="T54" fmla="*/ 2147483646 w 47"/>
                  <a:gd name="T55" fmla="*/ 2147483646 h 96"/>
                  <a:gd name="T56" fmla="*/ 2147483646 w 47"/>
                  <a:gd name="T57" fmla="*/ 2147483646 h 96"/>
                  <a:gd name="T58" fmla="*/ 2147483646 w 47"/>
                  <a:gd name="T59" fmla="*/ 2147483646 h 96"/>
                  <a:gd name="T60" fmla="*/ 2147483646 w 47"/>
                  <a:gd name="T61" fmla="*/ 2147483646 h 96"/>
                  <a:gd name="T62" fmla="*/ 0 w 47"/>
                  <a:gd name="T63" fmla="*/ 0 h 96"/>
                  <a:gd name="T64" fmla="*/ 2147483646 w 47"/>
                  <a:gd name="T65" fmla="*/ 0 h 96"/>
                  <a:gd name="T66" fmla="*/ 2147483646 w 47"/>
                  <a:gd name="T67" fmla="*/ 0 h 96"/>
                  <a:gd name="T68" fmla="*/ 2147483646 w 47"/>
                  <a:gd name="T69" fmla="*/ 2147483646 h 96"/>
                  <a:gd name="T70" fmla="*/ 2147483646 w 47"/>
                  <a:gd name="T71" fmla="*/ 2147483646 h 96"/>
                  <a:gd name="T72" fmla="*/ 2147483646 w 47"/>
                  <a:gd name="T73" fmla="*/ 2147483646 h 96"/>
                  <a:gd name="T74" fmla="*/ 2147483646 w 47"/>
                  <a:gd name="T75" fmla="*/ 2147483646 h 96"/>
                  <a:gd name="T76" fmla="*/ 2147483646 w 47"/>
                  <a:gd name="T77" fmla="*/ 2147483646 h 96"/>
                  <a:gd name="T78" fmla="*/ 2147483646 w 47"/>
                  <a:gd name="T79" fmla="*/ 2147483646 h 96"/>
                  <a:gd name="T80" fmla="*/ 2147483646 w 47"/>
                  <a:gd name="T81" fmla="*/ 2147483646 h 96"/>
                  <a:gd name="T82" fmla="*/ 2147483646 w 47"/>
                  <a:gd name="T83" fmla="*/ 2147483646 h 96"/>
                  <a:gd name="T84" fmla="*/ 2147483646 w 47"/>
                  <a:gd name="T85" fmla="*/ 2147483646 h 96"/>
                  <a:gd name="T86" fmla="*/ 2147483646 w 47"/>
                  <a:gd name="T87" fmla="*/ 2147483646 h 96"/>
                  <a:gd name="T88" fmla="*/ 2147483646 w 47"/>
                  <a:gd name="T89" fmla="*/ 2147483646 h 96"/>
                  <a:gd name="T90" fmla="*/ 2147483646 w 47"/>
                  <a:gd name="T91" fmla="*/ 2147483646 h 96"/>
                  <a:gd name="T92" fmla="*/ 2147483646 w 47"/>
                  <a:gd name="T93" fmla="*/ 2147483646 h 96"/>
                  <a:gd name="T94" fmla="*/ 2147483646 w 47"/>
                  <a:gd name="T95" fmla="*/ 2147483646 h 96"/>
                  <a:gd name="T96" fmla="*/ 2147483646 w 47"/>
                  <a:gd name="T97" fmla="*/ 2147483646 h 96"/>
                  <a:gd name="T98" fmla="*/ 2147483646 w 47"/>
                  <a:gd name="T99" fmla="*/ 2147483646 h 9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7"/>
                  <a:gd name="T151" fmla="*/ 0 h 96"/>
                  <a:gd name="T152" fmla="*/ 47 w 47"/>
                  <a:gd name="T153" fmla="*/ 96 h 9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7" h="96">
                    <a:moveTo>
                      <a:pt x="24" y="96"/>
                    </a:moveTo>
                    <a:lnTo>
                      <a:pt x="23" y="93"/>
                    </a:lnTo>
                    <a:lnTo>
                      <a:pt x="22" y="89"/>
                    </a:lnTo>
                    <a:lnTo>
                      <a:pt x="21" y="85"/>
                    </a:lnTo>
                    <a:lnTo>
                      <a:pt x="21" y="82"/>
                    </a:lnTo>
                    <a:lnTo>
                      <a:pt x="22" y="82"/>
                    </a:lnTo>
                    <a:lnTo>
                      <a:pt x="23" y="82"/>
                    </a:lnTo>
                    <a:lnTo>
                      <a:pt x="24" y="83"/>
                    </a:lnTo>
                    <a:lnTo>
                      <a:pt x="26" y="83"/>
                    </a:lnTo>
                    <a:lnTo>
                      <a:pt x="27" y="83"/>
                    </a:lnTo>
                    <a:lnTo>
                      <a:pt x="28" y="83"/>
                    </a:lnTo>
                    <a:lnTo>
                      <a:pt x="29" y="82"/>
                    </a:lnTo>
                    <a:lnTo>
                      <a:pt x="30" y="82"/>
                    </a:lnTo>
                    <a:lnTo>
                      <a:pt x="30" y="81"/>
                    </a:lnTo>
                    <a:lnTo>
                      <a:pt x="28" y="81"/>
                    </a:lnTo>
                    <a:lnTo>
                      <a:pt x="27" y="81"/>
                    </a:lnTo>
                    <a:lnTo>
                      <a:pt x="26" y="81"/>
                    </a:lnTo>
                    <a:lnTo>
                      <a:pt x="25" y="81"/>
                    </a:lnTo>
                    <a:lnTo>
                      <a:pt x="24" y="81"/>
                    </a:lnTo>
                    <a:lnTo>
                      <a:pt x="23" y="81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1" y="80"/>
                    </a:lnTo>
                    <a:lnTo>
                      <a:pt x="21" y="79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0" y="75"/>
                    </a:lnTo>
                    <a:lnTo>
                      <a:pt x="19" y="74"/>
                    </a:lnTo>
                    <a:lnTo>
                      <a:pt x="20" y="74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3" y="74"/>
                    </a:lnTo>
                    <a:lnTo>
                      <a:pt x="25" y="73"/>
                    </a:lnTo>
                    <a:lnTo>
                      <a:pt x="26" y="72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2" y="72"/>
                    </a:lnTo>
                    <a:lnTo>
                      <a:pt x="21" y="72"/>
                    </a:lnTo>
                    <a:lnTo>
                      <a:pt x="20" y="72"/>
                    </a:lnTo>
                    <a:lnTo>
                      <a:pt x="18" y="72"/>
                    </a:lnTo>
                    <a:lnTo>
                      <a:pt x="17" y="72"/>
                    </a:lnTo>
                    <a:lnTo>
                      <a:pt x="16" y="72"/>
                    </a:lnTo>
                    <a:lnTo>
                      <a:pt x="16" y="70"/>
                    </a:lnTo>
                    <a:lnTo>
                      <a:pt x="16" y="69"/>
                    </a:lnTo>
                    <a:lnTo>
                      <a:pt x="16" y="68"/>
                    </a:lnTo>
                    <a:lnTo>
                      <a:pt x="14" y="69"/>
                    </a:lnTo>
                    <a:lnTo>
                      <a:pt x="12" y="71"/>
                    </a:lnTo>
                    <a:lnTo>
                      <a:pt x="11" y="72"/>
                    </a:lnTo>
                    <a:lnTo>
                      <a:pt x="10" y="73"/>
                    </a:lnTo>
                    <a:lnTo>
                      <a:pt x="9" y="74"/>
                    </a:lnTo>
                    <a:lnTo>
                      <a:pt x="8" y="75"/>
                    </a:lnTo>
                    <a:lnTo>
                      <a:pt x="7" y="75"/>
                    </a:lnTo>
                    <a:lnTo>
                      <a:pt x="6" y="75"/>
                    </a:lnTo>
                    <a:lnTo>
                      <a:pt x="5" y="76"/>
                    </a:lnTo>
                    <a:lnTo>
                      <a:pt x="4" y="76"/>
                    </a:lnTo>
                    <a:lnTo>
                      <a:pt x="2" y="76"/>
                    </a:lnTo>
                    <a:lnTo>
                      <a:pt x="1" y="76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3" y="65"/>
                    </a:lnTo>
                    <a:lnTo>
                      <a:pt x="4" y="61"/>
                    </a:lnTo>
                    <a:lnTo>
                      <a:pt x="5" y="56"/>
                    </a:lnTo>
                    <a:lnTo>
                      <a:pt x="6" y="52"/>
                    </a:lnTo>
                    <a:lnTo>
                      <a:pt x="6" y="47"/>
                    </a:lnTo>
                    <a:lnTo>
                      <a:pt x="7" y="43"/>
                    </a:lnTo>
                    <a:lnTo>
                      <a:pt x="7" y="38"/>
                    </a:lnTo>
                    <a:lnTo>
                      <a:pt x="7" y="33"/>
                    </a:lnTo>
                    <a:lnTo>
                      <a:pt x="7" y="29"/>
                    </a:lnTo>
                    <a:lnTo>
                      <a:pt x="7" y="24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9" y="3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40" y="11"/>
                    </a:lnTo>
                    <a:lnTo>
                      <a:pt x="41" y="14"/>
                    </a:lnTo>
                    <a:lnTo>
                      <a:pt x="42" y="16"/>
                    </a:lnTo>
                    <a:lnTo>
                      <a:pt x="43" y="19"/>
                    </a:lnTo>
                    <a:lnTo>
                      <a:pt x="44" y="21"/>
                    </a:lnTo>
                    <a:lnTo>
                      <a:pt x="45" y="24"/>
                    </a:lnTo>
                    <a:lnTo>
                      <a:pt x="46" y="27"/>
                    </a:lnTo>
                    <a:lnTo>
                      <a:pt x="46" y="30"/>
                    </a:lnTo>
                    <a:lnTo>
                      <a:pt x="46" y="33"/>
                    </a:lnTo>
                    <a:lnTo>
                      <a:pt x="47" y="36"/>
                    </a:lnTo>
                    <a:lnTo>
                      <a:pt x="47" y="39"/>
                    </a:lnTo>
                    <a:lnTo>
                      <a:pt x="47" y="42"/>
                    </a:lnTo>
                    <a:lnTo>
                      <a:pt x="46" y="45"/>
                    </a:lnTo>
                    <a:lnTo>
                      <a:pt x="46" y="48"/>
                    </a:lnTo>
                    <a:lnTo>
                      <a:pt x="46" y="51"/>
                    </a:lnTo>
                    <a:lnTo>
                      <a:pt x="45" y="54"/>
                    </a:lnTo>
                    <a:lnTo>
                      <a:pt x="45" y="58"/>
                    </a:lnTo>
                    <a:lnTo>
                      <a:pt x="44" y="61"/>
                    </a:lnTo>
                    <a:lnTo>
                      <a:pt x="43" y="64"/>
                    </a:lnTo>
                    <a:lnTo>
                      <a:pt x="42" y="67"/>
                    </a:lnTo>
                    <a:lnTo>
                      <a:pt x="41" y="70"/>
                    </a:lnTo>
                    <a:lnTo>
                      <a:pt x="40" y="72"/>
                    </a:lnTo>
                    <a:lnTo>
                      <a:pt x="39" y="75"/>
                    </a:lnTo>
                    <a:lnTo>
                      <a:pt x="38" y="78"/>
                    </a:lnTo>
                    <a:lnTo>
                      <a:pt x="36" y="81"/>
                    </a:lnTo>
                    <a:lnTo>
                      <a:pt x="35" y="83"/>
                    </a:lnTo>
                    <a:lnTo>
                      <a:pt x="33" y="86"/>
                    </a:lnTo>
                    <a:lnTo>
                      <a:pt x="31" y="88"/>
                    </a:lnTo>
                    <a:lnTo>
                      <a:pt x="30" y="90"/>
                    </a:lnTo>
                    <a:lnTo>
                      <a:pt x="28" y="93"/>
                    </a:lnTo>
                    <a:lnTo>
                      <a:pt x="26" y="95"/>
                    </a:lnTo>
                    <a:lnTo>
                      <a:pt x="24" y="96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54" name="Freeform 159"/>
              <p:cNvSpPr>
                <a:spLocks/>
              </p:cNvSpPr>
              <p:nvPr/>
            </p:nvSpPr>
            <p:spPr bwMode="auto">
              <a:xfrm>
                <a:off x="4614" y="1938"/>
                <a:ext cx="240" cy="540"/>
              </a:xfrm>
              <a:custGeom>
                <a:avLst/>
                <a:gdLst>
                  <a:gd name="T0" fmla="*/ 2147483646 w 40"/>
                  <a:gd name="T1" fmla="*/ 2147483646 h 90"/>
                  <a:gd name="T2" fmla="*/ 2147483646 w 40"/>
                  <a:gd name="T3" fmla="*/ 2147483646 h 90"/>
                  <a:gd name="T4" fmla="*/ 2147483646 w 40"/>
                  <a:gd name="T5" fmla="*/ 2147483646 h 90"/>
                  <a:gd name="T6" fmla="*/ 2147483646 w 40"/>
                  <a:gd name="T7" fmla="*/ 2147483646 h 90"/>
                  <a:gd name="T8" fmla="*/ 2147483646 w 40"/>
                  <a:gd name="T9" fmla="*/ 2147483646 h 90"/>
                  <a:gd name="T10" fmla="*/ 0 w 40"/>
                  <a:gd name="T11" fmla="*/ 2147483646 h 90"/>
                  <a:gd name="T12" fmla="*/ 2147483646 w 40"/>
                  <a:gd name="T13" fmla="*/ 2147483646 h 90"/>
                  <a:gd name="T14" fmla="*/ 2147483646 w 40"/>
                  <a:gd name="T15" fmla="*/ 2147483646 h 90"/>
                  <a:gd name="T16" fmla="*/ 2147483646 w 40"/>
                  <a:gd name="T17" fmla="*/ 2147483646 h 90"/>
                  <a:gd name="T18" fmla="*/ 2147483646 w 40"/>
                  <a:gd name="T19" fmla="*/ 2147483646 h 90"/>
                  <a:gd name="T20" fmla="*/ 2147483646 w 40"/>
                  <a:gd name="T21" fmla="*/ 2147483646 h 90"/>
                  <a:gd name="T22" fmla="*/ 2147483646 w 40"/>
                  <a:gd name="T23" fmla="*/ 2147483646 h 90"/>
                  <a:gd name="T24" fmla="*/ 2147483646 w 40"/>
                  <a:gd name="T25" fmla="*/ 2147483646 h 90"/>
                  <a:gd name="T26" fmla="*/ 2147483646 w 40"/>
                  <a:gd name="T27" fmla="*/ 2147483646 h 90"/>
                  <a:gd name="T28" fmla="*/ 2147483646 w 40"/>
                  <a:gd name="T29" fmla="*/ 2147483646 h 90"/>
                  <a:gd name="T30" fmla="*/ 2147483646 w 40"/>
                  <a:gd name="T31" fmla="*/ 2147483646 h 90"/>
                  <a:gd name="T32" fmla="*/ 2147483646 w 40"/>
                  <a:gd name="T33" fmla="*/ 2147483646 h 90"/>
                  <a:gd name="T34" fmla="*/ 2147483646 w 40"/>
                  <a:gd name="T35" fmla="*/ 2147483646 h 90"/>
                  <a:gd name="T36" fmla="*/ 2147483646 w 40"/>
                  <a:gd name="T37" fmla="*/ 2147483646 h 90"/>
                  <a:gd name="T38" fmla="*/ 2147483646 w 40"/>
                  <a:gd name="T39" fmla="*/ 2147483646 h 90"/>
                  <a:gd name="T40" fmla="*/ 2147483646 w 40"/>
                  <a:gd name="T41" fmla="*/ 2147483646 h 90"/>
                  <a:gd name="T42" fmla="*/ 2147483646 w 40"/>
                  <a:gd name="T43" fmla="*/ 2147483646 h 90"/>
                  <a:gd name="T44" fmla="*/ 2147483646 w 40"/>
                  <a:gd name="T45" fmla="*/ 2147483646 h 90"/>
                  <a:gd name="T46" fmla="*/ 2147483646 w 40"/>
                  <a:gd name="T47" fmla="*/ 2147483646 h 90"/>
                  <a:gd name="T48" fmla="*/ 2147483646 w 40"/>
                  <a:gd name="T49" fmla="*/ 2147483646 h 90"/>
                  <a:gd name="T50" fmla="*/ 2147483646 w 40"/>
                  <a:gd name="T51" fmla="*/ 2147483646 h 90"/>
                  <a:gd name="T52" fmla="*/ 2147483646 w 40"/>
                  <a:gd name="T53" fmla="*/ 2147483646 h 90"/>
                  <a:gd name="T54" fmla="*/ 2147483646 w 40"/>
                  <a:gd name="T55" fmla="*/ 2147483646 h 90"/>
                  <a:gd name="T56" fmla="*/ 2147483646 w 40"/>
                  <a:gd name="T57" fmla="*/ 2147483646 h 90"/>
                  <a:gd name="T58" fmla="*/ 2147483646 w 40"/>
                  <a:gd name="T59" fmla="*/ 2147483646 h 90"/>
                  <a:gd name="T60" fmla="*/ 2147483646 w 40"/>
                  <a:gd name="T61" fmla="*/ 2147483646 h 90"/>
                  <a:gd name="T62" fmla="*/ 2147483646 w 40"/>
                  <a:gd name="T63" fmla="*/ 2147483646 h 90"/>
                  <a:gd name="T64" fmla="*/ 2147483646 w 40"/>
                  <a:gd name="T65" fmla="*/ 2147483646 h 90"/>
                  <a:gd name="T66" fmla="*/ 2147483646 w 40"/>
                  <a:gd name="T67" fmla="*/ 2147483646 h 90"/>
                  <a:gd name="T68" fmla="*/ 2147483646 w 40"/>
                  <a:gd name="T69" fmla="*/ 2147483646 h 90"/>
                  <a:gd name="T70" fmla="*/ 2147483646 w 40"/>
                  <a:gd name="T71" fmla="*/ 2147483646 h 90"/>
                  <a:gd name="T72" fmla="*/ 2147483646 w 40"/>
                  <a:gd name="T73" fmla="*/ 2147483646 h 90"/>
                  <a:gd name="T74" fmla="*/ 2147483646 w 40"/>
                  <a:gd name="T75" fmla="*/ 2147483646 h 90"/>
                  <a:gd name="T76" fmla="*/ 2147483646 w 40"/>
                  <a:gd name="T77" fmla="*/ 2147483646 h 90"/>
                  <a:gd name="T78" fmla="*/ 2147483646 w 40"/>
                  <a:gd name="T79" fmla="*/ 2147483646 h 90"/>
                  <a:gd name="T80" fmla="*/ 2147483646 w 40"/>
                  <a:gd name="T81" fmla="*/ 2147483646 h 90"/>
                  <a:gd name="T82" fmla="*/ 2147483646 w 40"/>
                  <a:gd name="T83" fmla="*/ 2147483646 h 90"/>
                  <a:gd name="T84" fmla="*/ 2147483646 w 40"/>
                  <a:gd name="T85" fmla="*/ 2147483646 h 90"/>
                  <a:gd name="T86" fmla="*/ 2147483646 w 40"/>
                  <a:gd name="T87" fmla="*/ 2147483646 h 90"/>
                  <a:gd name="T88" fmla="*/ 2147483646 w 40"/>
                  <a:gd name="T89" fmla="*/ 2147483646 h 90"/>
                  <a:gd name="T90" fmla="*/ 2147483646 w 40"/>
                  <a:gd name="T91" fmla="*/ 2147483646 h 90"/>
                  <a:gd name="T92" fmla="*/ 2147483646 w 40"/>
                  <a:gd name="T93" fmla="*/ 2147483646 h 90"/>
                  <a:gd name="T94" fmla="*/ 2147483646 w 40"/>
                  <a:gd name="T95" fmla="*/ 2147483646 h 90"/>
                  <a:gd name="T96" fmla="*/ 2147483646 w 40"/>
                  <a:gd name="T97" fmla="*/ 0 h 90"/>
                  <a:gd name="T98" fmla="*/ 2147483646 w 40"/>
                  <a:gd name="T99" fmla="*/ 2147483646 h 90"/>
                  <a:gd name="T100" fmla="*/ 2147483646 w 40"/>
                  <a:gd name="T101" fmla="*/ 2147483646 h 90"/>
                  <a:gd name="T102" fmla="*/ 2147483646 w 40"/>
                  <a:gd name="T103" fmla="*/ 2147483646 h 90"/>
                  <a:gd name="T104" fmla="*/ 2147483646 w 40"/>
                  <a:gd name="T105" fmla="*/ 2147483646 h 90"/>
                  <a:gd name="T106" fmla="*/ 2147483646 w 40"/>
                  <a:gd name="T107" fmla="*/ 2147483646 h 90"/>
                  <a:gd name="T108" fmla="*/ 2147483646 w 40"/>
                  <a:gd name="T109" fmla="*/ 2147483646 h 90"/>
                  <a:gd name="T110" fmla="*/ 2147483646 w 40"/>
                  <a:gd name="T111" fmla="*/ 2147483646 h 90"/>
                  <a:gd name="T112" fmla="*/ 2147483646 w 40"/>
                  <a:gd name="T113" fmla="*/ 2147483646 h 90"/>
                  <a:gd name="T114" fmla="*/ 2147483646 w 40"/>
                  <a:gd name="T115" fmla="*/ 2147483646 h 90"/>
                  <a:gd name="T116" fmla="*/ 2147483646 w 40"/>
                  <a:gd name="T117" fmla="*/ 2147483646 h 90"/>
                  <a:gd name="T118" fmla="*/ 2147483646 w 40"/>
                  <a:gd name="T119" fmla="*/ 2147483646 h 90"/>
                  <a:gd name="T120" fmla="*/ 2147483646 w 40"/>
                  <a:gd name="T121" fmla="*/ 2147483646 h 90"/>
                  <a:gd name="T122" fmla="*/ 2147483646 w 40"/>
                  <a:gd name="T123" fmla="*/ 2147483646 h 9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"/>
                  <a:gd name="T187" fmla="*/ 0 h 90"/>
                  <a:gd name="T188" fmla="*/ 40 w 40"/>
                  <a:gd name="T189" fmla="*/ 90 h 9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" h="90">
                    <a:moveTo>
                      <a:pt x="21" y="90"/>
                    </a:moveTo>
                    <a:lnTo>
                      <a:pt x="19" y="88"/>
                    </a:lnTo>
                    <a:lnTo>
                      <a:pt x="18" y="87"/>
                    </a:lnTo>
                    <a:lnTo>
                      <a:pt x="16" y="85"/>
                    </a:lnTo>
                    <a:lnTo>
                      <a:pt x="14" y="83"/>
                    </a:lnTo>
                    <a:lnTo>
                      <a:pt x="13" y="81"/>
                    </a:lnTo>
                    <a:lnTo>
                      <a:pt x="11" y="79"/>
                    </a:lnTo>
                    <a:lnTo>
                      <a:pt x="10" y="77"/>
                    </a:lnTo>
                    <a:lnTo>
                      <a:pt x="8" y="75"/>
                    </a:lnTo>
                    <a:lnTo>
                      <a:pt x="7" y="72"/>
                    </a:lnTo>
                    <a:lnTo>
                      <a:pt x="5" y="70"/>
                    </a:lnTo>
                    <a:lnTo>
                      <a:pt x="4" y="68"/>
                    </a:lnTo>
                    <a:lnTo>
                      <a:pt x="3" y="66"/>
                    </a:lnTo>
                    <a:lnTo>
                      <a:pt x="2" y="64"/>
                    </a:lnTo>
                    <a:lnTo>
                      <a:pt x="1" y="62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2" y="57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4" y="53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20" y="48"/>
                    </a:lnTo>
                    <a:lnTo>
                      <a:pt x="20" y="47"/>
                    </a:lnTo>
                    <a:lnTo>
                      <a:pt x="21" y="46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19" y="39"/>
                    </a:lnTo>
                    <a:lnTo>
                      <a:pt x="18" y="36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9" y="19"/>
                    </a:lnTo>
                    <a:lnTo>
                      <a:pt x="18" y="18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30" y="17"/>
                    </a:lnTo>
                    <a:lnTo>
                      <a:pt x="30" y="20"/>
                    </a:lnTo>
                    <a:lnTo>
                      <a:pt x="30" y="22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31" y="15"/>
                    </a:lnTo>
                    <a:lnTo>
                      <a:pt x="31" y="12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28" y="4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2"/>
                    </a:lnTo>
                    <a:lnTo>
                      <a:pt x="32" y="3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6" y="11"/>
                    </a:lnTo>
                    <a:lnTo>
                      <a:pt x="37" y="14"/>
                    </a:lnTo>
                    <a:lnTo>
                      <a:pt x="38" y="16"/>
                    </a:lnTo>
                    <a:lnTo>
                      <a:pt x="38" y="19"/>
                    </a:lnTo>
                    <a:lnTo>
                      <a:pt x="39" y="22"/>
                    </a:lnTo>
                    <a:lnTo>
                      <a:pt x="39" y="25"/>
                    </a:lnTo>
                    <a:lnTo>
                      <a:pt x="40" y="28"/>
                    </a:lnTo>
                    <a:lnTo>
                      <a:pt x="40" y="30"/>
                    </a:lnTo>
                    <a:lnTo>
                      <a:pt x="40" y="33"/>
                    </a:lnTo>
                    <a:lnTo>
                      <a:pt x="40" y="36"/>
                    </a:lnTo>
                    <a:lnTo>
                      <a:pt x="40" y="39"/>
                    </a:lnTo>
                    <a:lnTo>
                      <a:pt x="40" y="42"/>
                    </a:lnTo>
                    <a:lnTo>
                      <a:pt x="39" y="45"/>
                    </a:lnTo>
                    <a:lnTo>
                      <a:pt x="39" y="47"/>
                    </a:lnTo>
                    <a:lnTo>
                      <a:pt x="38" y="50"/>
                    </a:lnTo>
                    <a:lnTo>
                      <a:pt x="38" y="53"/>
                    </a:lnTo>
                    <a:lnTo>
                      <a:pt x="37" y="56"/>
                    </a:lnTo>
                    <a:lnTo>
                      <a:pt x="36" y="59"/>
                    </a:lnTo>
                    <a:lnTo>
                      <a:pt x="35" y="61"/>
                    </a:lnTo>
                    <a:lnTo>
                      <a:pt x="34" y="64"/>
                    </a:lnTo>
                    <a:lnTo>
                      <a:pt x="33" y="67"/>
                    </a:lnTo>
                    <a:lnTo>
                      <a:pt x="32" y="70"/>
                    </a:lnTo>
                    <a:lnTo>
                      <a:pt x="31" y="72"/>
                    </a:lnTo>
                    <a:lnTo>
                      <a:pt x="30" y="75"/>
                    </a:lnTo>
                    <a:lnTo>
                      <a:pt x="29" y="77"/>
                    </a:lnTo>
                    <a:lnTo>
                      <a:pt x="27" y="80"/>
                    </a:lnTo>
                    <a:lnTo>
                      <a:pt x="26" y="82"/>
                    </a:lnTo>
                    <a:lnTo>
                      <a:pt x="24" y="85"/>
                    </a:lnTo>
                    <a:lnTo>
                      <a:pt x="23" y="87"/>
                    </a:lnTo>
                    <a:lnTo>
                      <a:pt x="21" y="90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55" name="Freeform 160"/>
              <p:cNvSpPr>
                <a:spLocks/>
              </p:cNvSpPr>
              <p:nvPr/>
            </p:nvSpPr>
            <p:spPr bwMode="auto">
              <a:xfrm>
                <a:off x="4542" y="2334"/>
                <a:ext cx="132" cy="102"/>
              </a:xfrm>
              <a:custGeom>
                <a:avLst/>
                <a:gdLst>
                  <a:gd name="T0" fmla="*/ 2147483646 w 22"/>
                  <a:gd name="T1" fmla="*/ 2147483646 h 17"/>
                  <a:gd name="T2" fmla="*/ 2147483646 w 22"/>
                  <a:gd name="T3" fmla="*/ 2147483646 h 17"/>
                  <a:gd name="T4" fmla="*/ 2147483646 w 22"/>
                  <a:gd name="T5" fmla="*/ 2147483646 h 17"/>
                  <a:gd name="T6" fmla="*/ 2147483646 w 22"/>
                  <a:gd name="T7" fmla="*/ 2147483646 h 17"/>
                  <a:gd name="T8" fmla="*/ 2147483646 w 22"/>
                  <a:gd name="T9" fmla="*/ 2147483646 h 17"/>
                  <a:gd name="T10" fmla="*/ 2147483646 w 22"/>
                  <a:gd name="T11" fmla="*/ 2147483646 h 17"/>
                  <a:gd name="T12" fmla="*/ 2147483646 w 22"/>
                  <a:gd name="T13" fmla="*/ 2147483646 h 17"/>
                  <a:gd name="T14" fmla="*/ 2147483646 w 22"/>
                  <a:gd name="T15" fmla="*/ 2147483646 h 17"/>
                  <a:gd name="T16" fmla="*/ 2147483646 w 22"/>
                  <a:gd name="T17" fmla="*/ 2147483646 h 17"/>
                  <a:gd name="T18" fmla="*/ 2147483646 w 22"/>
                  <a:gd name="T19" fmla="*/ 2147483646 h 17"/>
                  <a:gd name="T20" fmla="*/ 2147483646 w 22"/>
                  <a:gd name="T21" fmla="*/ 2147483646 h 17"/>
                  <a:gd name="T22" fmla="*/ 2147483646 w 22"/>
                  <a:gd name="T23" fmla="*/ 2147483646 h 17"/>
                  <a:gd name="T24" fmla="*/ 2147483646 w 22"/>
                  <a:gd name="T25" fmla="*/ 2147483646 h 17"/>
                  <a:gd name="T26" fmla="*/ 0 w 22"/>
                  <a:gd name="T27" fmla="*/ 2147483646 h 17"/>
                  <a:gd name="T28" fmla="*/ 0 w 22"/>
                  <a:gd name="T29" fmla="*/ 2147483646 h 17"/>
                  <a:gd name="T30" fmla="*/ 2147483646 w 22"/>
                  <a:gd name="T31" fmla="*/ 2147483646 h 17"/>
                  <a:gd name="T32" fmla="*/ 2147483646 w 22"/>
                  <a:gd name="T33" fmla="*/ 2147483646 h 17"/>
                  <a:gd name="T34" fmla="*/ 2147483646 w 22"/>
                  <a:gd name="T35" fmla="*/ 2147483646 h 17"/>
                  <a:gd name="T36" fmla="*/ 2147483646 w 22"/>
                  <a:gd name="T37" fmla="*/ 2147483646 h 17"/>
                  <a:gd name="T38" fmla="*/ 2147483646 w 22"/>
                  <a:gd name="T39" fmla="*/ 2147483646 h 17"/>
                  <a:gd name="T40" fmla="*/ 2147483646 w 22"/>
                  <a:gd name="T41" fmla="*/ 2147483646 h 17"/>
                  <a:gd name="T42" fmla="*/ 2147483646 w 22"/>
                  <a:gd name="T43" fmla="*/ 2147483646 h 17"/>
                  <a:gd name="T44" fmla="*/ 2147483646 w 22"/>
                  <a:gd name="T45" fmla="*/ 2147483646 h 17"/>
                  <a:gd name="T46" fmla="*/ 2147483646 w 22"/>
                  <a:gd name="T47" fmla="*/ 2147483646 h 17"/>
                  <a:gd name="T48" fmla="*/ 2147483646 w 22"/>
                  <a:gd name="T49" fmla="*/ 2147483646 h 17"/>
                  <a:gd name="T50" fmla="*/ 2147483646 w 22"/>
                  <a:gd name="T51" fmla="*/ 0 h 17"/>
                  <a:gd name="T52" fmla="*/ 2147483646 w 22"/>
                  <a:gd name="T53" fmla="*/ 0 h 17"/>
                  <a:gd name="T54" fmla="*/ 2147483646 w 22"/>
                  <a:gd name="T55" fmla="*/ 0 h 17"/>
                  <a:gd name="T56" fmla="*/ 2147483646 w 22"/>
                  <a:gd name="T57" fmla="*/ 2147483646 h 17"/>
                  <a:gd name="T58" fmla="*/ 2147483646 w 22"/>
                  <a:gd name="T59" fmla="*/ 2147483646 h 17"/>
                  <a:gd name="T60" fmla="*/ 2147483646 w 22"/>
                  <a:gd name="T61" fmla="*/ 2147483646 h 17"/>
                  <a:gd name="T62" fmla="*/ 2147483646 w 22"/>
                  <a:gd name="T63" fmla="*/ 2147483646 h 17"/>
                  <a:gd name="T64" fmla="*/ 2147483646 w 22"/>
                  <a:gd name="T65" fmla="*/ 2147483646 h 17"/>
                  <a:gd name="T66" fmla="*/ 2147483646 w 22"/>
                  <a:gd name="T67" fmla="*/ 2147483646 h 17"/>
                  <a:gd name="T68" fmla="*/ 2147483646 w 22"/>
                  <a:gd name="T69" fmla="*/ 2147483646 h 17"/>
                  <a:gd name="T70" fmla="*/ 2147483646 w 22"/>
                  <a:gd name="T71" fmla="*/ 2147483646 h 17"/>
                  <a:gd name="T72" fmla="*/ 2147483646 w 22"/>
                  <a:gd name="T73" fmla="*/ 2147483646 h 17"/>
                  <a:gd name="T74" fmla="*/ 2147483646 w 22"/>
                  <a:gd name="T75" fmla="*/ 2147483646 h 17"/>
                  <a:gd name="T76" fmla="*/ 2147483646 w 22"/>
                  <a:gd name="T77" fmla="*/ 2147483646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"/>
                  <a:gd name="T118" fmla="*/ 0 h 17"/>
                  <a:gd name="T119" fmla="*/ 22 w 22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" h="17">
                    <a:moveTo>
                      <a:pt x="19" y="17"/>
                    </a:moveTo>
                    <a:lnTo>
                      <a:pt x="18" y="17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3" y="14"/>
                    </a:lnTo>
                    <a:lnTo>
                      <a:pt x="9" y="13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3"/>
                    </a:lnTo>
                    <a:lnTo>
                      <a:pt x="17" y="7"/>
                    </a:lnTo>
                    <a:lnTo>
                      <a:pt x="20" y="10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1" y="16"/>
                    </a:lnTo>
                    <a:lnTo>
                      <a:pt x="20" y="17"/>
                    </a:lnTo>
                    <a:lnTo>
                      <a:pt x="19" y="17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56" name="Freeform 161"/>
              <p:cNvSpPr>
                <a:spLocks/>
              </p:cNvSpPr>
              <p:nvPr/>
            </p:nvSpPr>
            <p:spPr bwMode="auto">
              <a:xfrm>
                <a:off x="4488" y="2292"/>
                <a:ext cx="126" cy="96"/>
              </a:xfrm>
              <a:custGeom>
                <a:avLst/>
                <a:gdLst>
                  <a:gd name="T0" fmla="*/ 2147483646 w 21"/>
                  <a:gd name="T1" fmla="*/ 2147483646 h 16"/>
                  <a:gd name="T2" fmla="*/ 2147483646 w 21"/>
                  <a:gd name="T3" fmla="*/ 2147483646 h 16"/>
                  <a:gd name="T4" fmla="*/ 2147483646 w 21"/>
                  <a:gd name="T5" fmla="*/ 2147483646 h 16"/>
                  <a:gd name="T6" fmla="*/ 2147483646 w 21"/>
                  <a:gd name="T7" fmla="*/ 2147483646 h 16"/>
                  <a:gd name="T8" fmla="*/ 2147483646 w 21"/>
                  <a:gd name="T9" fmla="*/ 2147483646 h 16"/>
                  <a:gd name="T10" fmla="*/ 2147483646 w 21"/>
                  <a:gd name="T11" fmla="*/ 2147483646 h 16"/>
                  <a:gd name="T12" fmla="*/ 2147483646 w 21"/>
                  <a:gd name="T13" fmla="*/ 2147483646 h 16"/>
                  <a:gd name="T14" fmla="*/ 0 w 21"/>
                  <a:gd name="T15" fmla="*/ 2147483646 h 16"/>
                  <a:gd name="T16" fmla="*/ 0 w 21"/>
                  <a:gd name="T17" fmla="*/ 2147483646 h 16"/>
                  <a:gd name="T18" fmla="*/ 0 w 21"/>
                  <a:gd name="T19" fmla="*/ 2147483646 h 16"/>
                  <a:gd name="T20" fmla="*/ 0 w 21"/>
                  <a:gd name="T21" fmla="*/ 2147483646 h 16"/>
                  <a:gd name="T22" fmla="*/ 0 w 21"/>
                  <a:gd name="T23" fmla="*/ 2147483646 h 16"/>
                  <a:gd name="T24" fmla="*/ 2147483646 w 21"/>
                  <a:gd name="T25" fmla="*/ 2147483646 h 16"/>
                  <a:gd name="T26" fmla="*/ 2147483646 w 21"/>
                  <a:gd name="T27" fmla="*/ 2147483646 h 16"/>
                  <a:gd name="T28" fmla="*/ 2147483646 w 21"/>
                  <a:gd name="T29" fmla="*/ 2147483646 h 16"/>
                  <a:gd name="T30" fmla="*/ 2147483646 w 21"/>
                  <a:gd name="T31" fmla="*/ 2147483646 h 16"/>
                  <a:gd name="T32" fmla="*/ 2147483646 w 21"/>
                  <a:gd name="T33" fmla="*/ 2147483646 h 16"/>
                  <a:gd name="T34" fmla="*/ 2147483646 w 21"/>
                  <a:gd name="T35" fmla="*/ 2147483646 h 16"/>
                  <a:gd name="T36" fmla="*/ 2147483646 w 21"/>
                  <a:gd name="T37" fmla="*/ 0 h 16"/>
                  <a:gd name="T38" fmla="*/ 2147483646 w 21"/>
                  <a:gd name="T39" fmla="*/ 2147483646 h 16"/>
                  <a:gd name="T40" fmla="*/ 2147483646 w 21"/>
                  <a:gd name="T41" fmla="*/ 2147483646 h 16"/>
                  <a:gd name="T42" fmla="*/ 2147483646 w 21"/>
                  <a:gd name="T43" fmla="*/ 2147483646 h 16"/>
                  <a:gd name="T44" fmla="*/ 2147483646 w 21"/>
                  <a:gd name="T45" fmla="*/ 2147483646 h 16"/>
                  <a:gd name="T46" fmla="*/ 2147483646 w 21"/>
                  <a:gd name="T47" fmla="*/ 2147483646 h 16"/>
                  <a:gd name="T48" fmla="*/ 2147483646 w 21"/>
                  <a:gd name="T49" fmla="*/ 2147483646 h 16"/>
                  <a:gd name="T50" fmla="*/ 2147483646 w 21"/>
                  <a:gd name="T51" fmla="*/ 2147483646 h 16"/>
                  <a:gd name="T52" fmla="*/ 2147483646 w 21"/>
                  <a:gd name="T53" fmla="*/ 2147483646 h 16"/>
                  <a:gd name="T54" fmla="*/ 2147483646 w 21"/>
                  <a:gd name="T55" fmla="*/ 2147483646 h 16"/>
                  <a:gd name="T56" fmla="*/ 2147483646 w 21"/>
                  <a:gd name="T57" fmla="*/ 2147483646 h 16"/>
                  <a:gd name="T58" fmla="*/ 2147483646 w 21"/>
                  <a:gd name="T59" fmla="*/ 2147483646 h 16"/>
                  <a:gd name="T60" fmla="*/ 2147483646 w 21"/>
                  <a:gd name="T61" fmla="*/ 2147483646 h 16"/>
                  <a:gd name="T62" fmla="*/ 2147483646 w 21"/>
                  <a:gd name="T63" fmla="*/ 2147483646 h 16"/>
                  <a:gd name="T64" fmla="*/ 2147483646 w 21"/>
                  <a:gd name="T65" fmla="*/ 214748364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"/>
                  <a:gd name="T100" fmla="*/ 0 h 16"/>
                  <a:gd name="T101" fmla="*/ 21 w 21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" h="16">
                    <a:moveTo>
                      <a:pt x="6" y="16"/>
                    </a:moveTo>
                    <a:lnTo>
                      <a:pt x="5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5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1" y="4"/>
                    </a:lnTo>
                    <a:lnTo>
                      <a:pt x="20" y="5"/>
                    </a:lnTo>
                    <a:lnTo>
                      <a:pt x="19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57" name="Freeform 162"/>
              <p:cNvSpPr>
                <a:spLocks/>
              </p:cNvSpPr>
              <p:nvPr/>
            </p:nvSpPr>
            <p:spPr bwMode="auto">
              <a:xfrm>
                <a:off x="4344" y="2304"/>
                <a:ext cx="42" cy="30"/>
              </a:xfrm>
              <a:custGeom>
                <a:avLst/>
                <a:gdLst>
                  <a:gd name="T0" fmla="*/ 2147483646 w 7"/>
                  <a:gd name="T1" fmla="*/ 2147483646 h 5"/>
                  <a:gd name="T2" fmla="*/ 2147483646 w 7"/>
                  <a:gd name="T3" fmla="*/ 2147483646 h 5"/>
                  <a:gd name="T4" fmla="*/ 2147483646 w 7"/>
                  <a:gd name="T5" fmla="*/ 2147483646 h 5"/>
                  <a:gd name="T6" fmla="*/ 2147483646 w 7"/>
                  <a:gd name="T7" fmla="*/ 2147483646 h 5"/>
                  <a:gd name="T8" fmla="*/ 0 w 7"/>
                  <a:gd name="T9" fmla="*/ 2147483646 h 5"/>
                  <a:gd name="T10" fmla="*/ 0 w 7"/>
                  <a:gd name="T11" fmla="*/ 2147483646 h 5"/>
                  <a:gd name="T12" fmla="*/ 0 w 7"/>
                  <a:gd name="T13" fmla="*/ 2147483646 h 5"/>
                  <a:gd name="T14" fmla="*/ 0 w 7"/>
                  <a:gd name="T15" fmla="*/ 2147483646 h 5"/>
                  <a:gd name="T16" fmla="*/ 2147483646 w 7"/>
                  <a:gd name="T17" fmla="*/ 2147483646 h 5"/>
                  <a:gd name="T18" fmla="*/ 2147483646 w 7"/>
                  <a:gd name="T19" fmla="*/ 2147483646 h 5"/>
                  <a:gd name="T20" fmla="*/ 2147483646 w 7"/>
                  <a:gd name="T21" fmla="*/ 2147483646 h 5"/>
                  <a:gd name="T22" fmla="*/ 2147483646 w 7"/>
                  <a:gd name="T23" fmla="*/ 0 h 5"/>
                  <a:gd name="T24" fmla="*/ 2147483646 w 7"/>
                  <a:gd name="T25" fmla="*/ 0 h 5"/>
                  <a:gd name="T26" fmla="*/ 2147483646 w 7"/>
                  <a:gd name="T27" fmla="*/ 0 h 5"/>
                  <a:gd name="T28" fmla="*/ 2147483646 w 7"/>
                  <a:gd name="T29" fmla="*/ 0 h 5"/>
                  <a:gd name="T30" fmla="*/ 2147483646 w 7"/>
                  <a:gd name="T31" fmla="*/ 2147483646 h 5"/>
                  <a:gd name="T32" fmla="*/ 2147483646 w 7"/>
                  <a:gd name="T33" fmla="*/ 2147483646 h 5"/>
                  <a:gd name="T34" fmla="*/ 2147483646 w 7"/>
                  <a:gd name="T35" fmla="*/ 2147483646 h 5"/>
                  <a:gd name="T36" fmla="*/ 2147483646 w 7"/>
                  <a:gd name="T37" fmla="*/ 2147483646 h 5"/>
                  <a:gd name="T38" fmla="*/ 2147483646 w 7"/>
                  <a:gd name="T39" fmla="*/ 2147483646 h 5"/>
                  <a:gd name="T40" fmla="*/ 2147483646 w 7"/>
                  <a:gd name="T41" fmla="*/ 2147483646 h 5"/>
                  <a:gd name="T42" fmla="*/ 2147483646 w 7"/>
                  <a:gd name="T43" fmla="*/ 2147483646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5"/>
                  <a:gd name="T68" fmla="*/ 7 w 7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5">
                    <a:moveTo>
                      <a:pt x="2" y="5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58" name="Freeform 163"/>
              <p:cNvSpPr>
                <a:spLocks/>
              </p:cNvSpPr>
              <p:nvPr/>
            </p:nvSpPr>
            <p:spPr bwMode="auto">
              <a:xfrm>
                <a:off x="4380" y="2274"/>
                <a:ext cx="18" cy="18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0 w 3"/>
                  <a:gd name="T7" fmla="*/ 2147483646 h 3"/>
                  <a:gd name="T8" fmla="*/ 0 w 3"/>
                  <a:gd name="T9" fmla="*/ 2147483646 h 3"/>
                  <a:gd name="T10" fmla="*/ 0 w 3"/>
                  <a:gd name="T11" fmla="*/ 2147483646 h 3"/>
                  <a:gd name="T12" fmla="*/ 0 w 3"/>
                  <a:gd name="T13" fmla="*/ 2147483646 h 3"/>
                  <a:gd name="T14" fmla="*/ 0 w 3"/>
                  <a:gd name="T15" fmla="*/ 2147483646 h 3"/>
                  <a:gd name="T16" fmla="*/ 0 w 3"/>
                  <a:gd name="T17" fmla="*/ 2147483646 h 3"/>
                  <a:gd name="T18" fmla="*/ 2147483646 w 3"/>
                  <a:gd name="T19" fmla="*/ 2147483646 h 3"/>
                  <a:gd name="T20" fmla="*/ 2147483646 w 3"/>
                  <a:gd name="T21" fmla="*/ 0 h 3"/>
                  <a:gd name="T22" fmla="*/ 2147483646 w 3"/>
                  <a:gd name="T23" fmla="*/ 0 h 3"/>
                  <a:gd name="T24" fmla="*/ 2147483646 w 3"/>
                  <a:gd name="T25" fmla="*/ 0 h 3"/>
                  <a:gd name="T26" fmla="*/ 2147483646 w 3"/>
                  <a:gd name="T27" fmla="*/ 0 h 3"/>
                  <a:gd name="T28" fmla="*/ 2147483646 w 3"/>
                  <a:gd name="T29" fmla="*/ 2147483646 h 3"/>
                  <a:gd name="T30" fmla="*/ 2147483646 w 3"/>
                  <a:gd name="T31" fmla="*/ 2147483646 h 3"/>
                  <a:gd name="T32" fmla="*/ 2147483646 w 3"/>
                  <a:gd name="T33" fmla="*/ 2147483646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3"/>
                  <a:gd name="T53" fmla="*/ 3 w 3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59" name="Freeform 164"/>
              <p:cNvSpPr>
                <a:spLocks/>
              </p:cNvSpPr>
              <p:nvPr/>
            </p:nvSpPr>
            <p:spPr bwMode="auto">
              <a:xfrm>
                <a:off x="4398" y="2232"/>
                <a:ext cx="6" cy="12"/>
              </a:xfrm>
              <a:custGeom>
                <a:avLst/>
                <a:gdLst>
                  <a:gd name="T0" fmla="*/ 2147483646 w 1"/>
                  <a:gd name="T1" fmla="*/ 2147483646 h 2"/>
                  <a:gd name="T2" fmla="*/ 2147483646 w 1"/>
                  <a:gd name="T3" fmla="*/ 2147483646 h 2"/>
                  <a:gd name="T4" fmla="*/ 0 w 1"/>
                  <a:gd name="T5" fmla="*/ 0 h 2"/>
                  <a:gd name="T6" fmla="*/ 2147483646 w 1"/>
                  <a:gd name="T7" fmla="*/ 0 h 2"/>
                  <a:gd name="T8" fmla="*/ 2147483646 w 1"/>
                  <a:gd name="T9" fmla="*/ 2147483646 h 2"/>
                  <a:gd name="T10" fmla="*/ 2147483646 w 1"/>
                  <a:gd name="T11" fmla="*/ 2147483646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60" name="Freeform 165"/>
              <p:cNvSpPr>
                <a:spLocks/>
              </p:cNvSpPr>
              <p:nvPr/>
            </p:nvSpPr>
            <p:spPr bwMode="auto">
              <a:xfrm>
                <a:off x="3780" y="1908"/>
                <a:ext cx="594" cy="366"/>
              </a:xfrm>
              <a:custGeom>
                <a:avLst/>
                <a:gdLst>
                  <a:gd name="T0" fmla="*/ 2147483646 w 99"/>
                  <a:gd name="T1" fmla="*/ 2147483646 h 61"/>
                  <a:gd name="T2" fmla="*/ 2147483646 w 99"/>
                  <a:gd name="T3" fmla="*/ 2147483646 h 61"/>
                  <a:gd name="T4" fmla="*/ 2147483646 w 99"/>
                  <a:gd name="T5" fmla="*/ 2147483646 h 61"/>
                  <a:gd name="T6" fmla="*/ 2147483646 w 99"/>
                  <a:gd name="T7" fmla="*/ 2147483646 h 61"/>
                  <a:gd name="T8" fmla="*/ 2147483646 w 99"/>
                  <a:gd name="T9" fmla="*/ 2147483646 h 61"/>
                  <a:gd name="T10" fmla="*/ 2147483646 w 99"/>
                  <a:gd name="T11" fmla="*/ 2147483646 h 61"/>
                  <a:gd name="T12" fmla="*/ 2147483646 w 99"/>
                  <a:gd name="T13" fmla="*/ 2147483646 h 61"/>
                  <a:gd name="T14" fmla="*/ 2147483646 w 99"/>
                  <a:gd name="T15" fmla="*/ 2147483646 h 61"/>
                  <a:gd name="T16" fmla="*/ 2147483646 w 99"/>
                  <a:gd name="T17" fmla="*/ 2147483646 h 61"/>
                  <a:gd name="T18" fmla="*/ 0 w 99"/>
                  <a:gd name="T19" fmla="*/ 2147483646 h 61"/>
                  <a:gd name="T20" fmla="*/ 2147483646 w 99"/>
                  <a:gd name="T21" fmla="*/ 2147483646 h 61"/>
                  <a:gd name="T22" fmla="*/ 2147483646 w 99"/>
                  <a:gd name="T23" fmla="*/ 2147483646 h 61"/>
                  <a:gd name="T24" fmla="*/ 2147483646 w 99"/>
                  <a:gd name="T25" fmla="*/ 2147483646 h 61"/>
                  <a:gd name="T26" fmla="*/ 2147483646 w 99"/>
                  <a:gd name="T27" fmla="*/ 2147483646 h 61"/>
                  <a:gd name="T28" fmla="*/ 2147483646 w 99"/>
                  <a:gd name="T29" fmla="*/ 2147483646 h 61"/>
                  <a:gd name="T30" fmla="*/ 2147483646 w 99"/>
                  <a:gd name="T31" fmla="*/ 2147483646 h 61"/>
                  <a:gd name="T32" fmla="*/ 2147483646 w 99"/>
                  <a:gd name="T33" fmla="*/ 2147483646 h 61"/>
                  <a:gd name="T34" fmla="*/ 2147483646 w 99"/>
                  <a:gd name="T35" fmla="*/ 2147483646 h 61"/>
                  <a:gd name="T36" fmla="*/ 2147483646 w 99"/>
                  <a:gd name="T37" fmla="*/ 2147483646 h 61"/>
                  <a:gd name="T38" fmla="*/ 2147483646 w 99"/>
                  <a:gd name="T39" fmla="*/ 2147483646 h 61"/>
                  <a:gd name="T40" fmla="*/ 2147483646 w 99"/>
                  <a:gd name="T41" fmla="*/ 2147483646 h 61"/>
                  <a:gd name="T42" fmla="*/ 2147483646 w 99"/>
                  <a:gd name="T43" fmla="*/ 2147483646 h 61"/>
                  <a:gd name="T44" fmla="*/ 2147483646 w 99"/>
                  <a:gd name="T45" fmla="*/ 2147483646 h 61"/>
                  <a:gd name="T46" fmla="*/ 2147483646 w 99"/>
                  <a:gd name="T47" fmla="*/ 2147483646 h 61"/>
                  <a:gd name="T48" fmla="*/ 2147483646 w 99"/>
                  <a:gd name="T49" fmla="*/ 2147483646 h 61"/>
                  <a:gd name="T50" fmla="*/ 2147483646 w 99"/>
                  <a:gd name="T51" fmla="*/ 2147483646 h 61"/>
                  <a:gd name="T52" fmla="*/ 2147483646 w 99"/>
                  <a:gd name="T53" fmla="*/ 2147483646 h 61"/>
                  <a:gd name="T54" fmla="*/ 2147483646 w 99"/>
                  <a:gd name="T55" fmla="*/ 2147483646 h 61"/>
                  <a:gd name="T56" fmla="*/ 2147483646 w 99"/>
                  <a:gd name="T57" fmla="*/ 2147483646 h 61"/>
                  <a:gd name="T58" fmla="*/ 2147483646 w 99"/>
                  <a:gd name="T59" fmla="*/ 2147483646 h 61"/>
                  <a:gd name="T60" fmla="*/ 2147483646 w 99"/>
                  <a:gd name="T61" fmla="*/ 2147483646 h 61"/>
                  <a:gd name="T62" fmla="*/ 2147483646 w 99"/>
                  <a:gd name="T63" fmla="*/ 2147483646 h 61"/>
                  <a:gd name="T64" fmla="*/ 2147483646 w 99"/>
                  <a:gd name="T65" fmla="*/ 2147483646 h 61"/>
                  <a:gd name="T66" fmla="*/ 2147483646 w 99"/>
                  <a:gd name="T67" fmla="*/ 2147483646 h 61"/>
                  <a:gd name="T68" fmla="*/ 2147483646 w 99"/>
                  <a:gd name="T69" fmla="*/ 2147483646 h 61"/>
                  <a:gd name="T70" fmla="*/ 2147483646 w 99"/>
                  <a:gd name="T71" fmla="*/ 2147483646 h 61"/>
                  <a:gd name="T72" fmla="*/ 2147483646 w 99"/>
                  <a:gd name="T73" fmla="*/ 2147483646 h 61"/>
                  <a:gd name="T74" fmla="*/ 2147483646 w 99"/>
                  <a:gd name="T75" fmla="*/ 2147483646 h 61"/>
                  <a:gd name="T76" fmla="*/ 2147483646 w 99"/>
                  <a:gd name="T77" fmla="*/ 2147483646 h 61"/>
                  <a:gd name="T78" fmla="*/ 2147483646 w 99"/>
                  <a:gd name="T79" fmla="*/ 2147483646 h 61"/>
                  <a:gd name="T80" fmla="*/ 2147483646 w 99"/>
                  <a:gd name="T81" fmla="*/ 2147483646 h 61"/>
                  <a:gd name="T82" fmla="*/ 2147483646 w 99"/>
                  <a:gd name="T83" fmla="*/ 2147483646 h 61"/>
                  <a:gd name="T84" fmla="*/ 2147483646 w 99"/>
                  <a:gd name="T85" fmla="*/ 2147483646 h 61"/>
                  <a:gd name="T86" fmla="*/ 2147483646 w 99"/>
                  <a:gd name="T87" fmla="*/ 2147483646 h 61"/>
                  <a:gd name="T88" fmla="*/ 2147483646 w 99"/>
                  <a:gd name="T89" fmla="*/ 2147483646 h 61"/>
                  <a:gd name="T90" fmla="*/ 2147483646 w 99"/>
                  <a:gd name="T91" fmla="*/ 2147483646 h 61"/>
                  <a:gd name="T92" fmla="*/ 2147483646 w 99"/>
                  <a:gd name="T93" fmla="*/ 2147483646 h 61"/>
                  <a:gd name="T94" fmla="*/ 2147483646 w 99"/>
                  <a:gd name="T95" fmla="*/ 2147483646 h 61"/>
                  <a:gd name="T96" fmla="*/ 2147483646 w 99"/>
                  <a:gd name="T97" fmla="*/ 2147483646 h 61"/>
                  <a:gd name="T98" fmla="*/ 2147483646 w 99"/>
                  <a:gd name="T99" fmla="*/ 2147483646 h 61"/>
                  <a:gd name="T100" fmla="*/ 2147483646 w 99"/>
                  <a:gd name="T101" fmla="*/ 2147483646 h 61"/>
                  <a:gd name="T102" fmla="*/ 2147483646 w 99"/>
                  <a:gd name="T103" fmla="*/ 2147483646 h 61"/>
                  <a:gd name="T104" fmla="*/ 2147483646 w 99"/>
                  <a:gd name="T105" fmla="*/ 2147483646 h 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9"/>
                  <a:gd name="T160" fmla="*/ 0 h 61"/>
                  <a:gd name="T161" fmla="*/ 99 w 99"/>
                  <a:gd name="T162" fmla="*/ 61 h 6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9" h="61">
                    <a:moveTo>
                      <a:pt x="69" y="61"/>
                    </a:moveTo>
                    <a:lnTo>
                      <a:pt x="68" y="61"/>
                    </a:lnTo>
                    <a:lnTo>
                      <a:pt x="67" y="61"/>
                    </a:lnTo>
                    <a:lnTo>
                      <a:pt x="65" y="60"/>
                    </a:lnTo>
                    <a:lnTo>
                      <a:pt x="64" y="60"/>
                    </a:lnTo>
                    <a:lnTo>
                      <a:pt x="63" y="59"/>
                    </a:lnTo>
                    <a:lnTo>
                      <a:pt x="62" y="58"/>
                    </a:lnTo>
                    <a:lnTo>
                      <a:pt x="61" y="57"/>
                    </a:lnTo>
                    <a:lnTo>
                      <a:pt x="60" y="57"/>
                    </a:lnTo>
                    <a:lnTo>
                      <a:pt x="59" y="55"/>
                    </a:lnTo>
                    <a:lnTo>
                      <a:pt x="57" y="53"/>
                    </a:lnTo>
                    <a:lnTo>
                      <a:pt x="54" y="48"/>
                    </a:lnTo>
                    <a:lnTo>
                      <a:pt x="52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7" y="41"/>
                    </a:lnTo>
                    <a:lnTo>
                      <a:pt x="46" y="41"/>
                    </a:lnTo>
                    <a:lnTo>
                      <a:pt x="45" y="40"/>
                    </a:lnTo>
                    <a:lnTo>
                      <a:pt x="44" y="39"/>
                    </a:lnTo>
                    <a:lnTo>
                      <a:pt x="43" y="38"/>
                    </a:lnTo>
                    <a:lnTo>
                      <a:pt x="42" y="38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5" y="35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18" y="33"/>
                    </a:lnTo>
                    <a:lnTo>
                      <a:pt x="13" y="34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4" y="35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2" y="30"/>
                    </a:lnTo>
                    <a:lnTo>
                      <a:pt x="4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8" y="29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8" y="27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9" y="21"/>
                    </a:lnTo>
                    <a:lnTo>
                      <a:pt x="31" y="20"/>
                    </a:lnTo>
                    <a:lnTo>
                      <a:pt x="32" y="20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8" y="23"/>
                    </a:lnTo>
                    <a:lnTo>
                      <a:pt x="39" y="23"/>
                    </a:lnTo>
                    <a:lnTo>
                      <a:pt x="40" y="23"/>
                    </a:lnTo>
                    <a:lnTo>
                      <a:pt x="40" y="22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19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8" y="12"/>
                    </a:lnTo>
                    <a:lnTo>
                      <a:pt x="38" y="11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5" y="10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6" y="4"/>
                    </a:lnTo>
                    <a:lnTo>
                      <a:pt x="37" y="3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3" y="10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5" y="18"/>
                    </a:lnTo>
                    <a:lnTo>
                      <a:pt x="46" y="18"/>
                    </a:lnTo>
                    <a:lnTo>
                      <a:pt x="47" y="19"/>
                    </a:lnTo>
                    <a:lnTo>
                      <a:pt x="48" y="20"/>
                    </a:lnTo>
                    <a:lnTo>
                      <a:pt x="49" y="21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50" y="24"/>
                    </a:lnTo>
                    <a:lnTo>
                      <a:pt x="49" y="25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49" y="28"/>
                    </a:lnTo>
                    <a:lnTo>
                      <a:pt x="49" y="29"/>
                    </a:lnTo>
                    <a:lnTo>
                      <a:pt x="49" y="30"/>
                    </a:lnTo>
                    <a:lnTo>
                      <a:pt x="49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4" y="35"/>
                    </a:lnTo>
                    <a:lnTo>
                      <a:pt x="56" y="37"/>
                    </a:lnTo>
                    <a:lnTo>
                      <a:pt x="58" y="39"/>
                    </a:lnTo>
                    <a:lnTo>
                      <a:pt x="61" y="41"/>
                    </a:lnTo>
                    <a:lnTo>
                      <a:pt x="63" y="43"/>
                    </a:lnTo>
                    <a:lnTo>
                      <a:pt x="66" y="45"/>
                    </a:lnTo>
                    <a:lnTo>
                      <a:pt x="71" y="49"/>
                    </a:lnTo>
                    <a:lnTo>
                      <a:pt x="72" y="50"/>
                    </a:lnTo>
                    <a:lnTo>
                      <a:pt x="73" y="50"/>
                    </a:lnTo>
                    <a:lnTo>
                      <a:pt x="74" y="50"/>
                    </a:lnTo>
                    <a:lnTo>
                      <a:pt x="75" y="49"/>
                    </a:lnTo>
                    <a:lnTo>
                      <a:pt x="76" y="49"/>
                    </a:lnTo>
                    <a:lnTo>
                      <a:pt x="77" y="48"/>
                    </a:lnTo>
                    <a:lnTo>
                      <a:pt x="78" y="48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2" y="45"/>
                    </a:lnTo>
                    <a:lnTo>
                      <a:pt x="84" y="44"/>
                    </a:lnTo>
                    <a:lnTo>
                      <a:pt x="86" y="42"/>
                    </a:lnTo>
                    <a:lnTo>
                      <a:pt x="88" y="41"/>
                    </a:lnTo>
                    <a:lnTo>
                      <a:pt x="89" y="40"/>
                    </a:lnTo>
                    <a:lnTo>
                      <a:pt x="91" y="39"/>
                    </a:lnTo>
                    <a:lnTo>
                      <a:pt x="92" y="38"/>
                    </a:lnTo>
                    <a:lnTo>
                      <a:pt x="93" y="37"/>
                    </a:lnTo>
                    <a:lnTo>
                      <a:pt x="94" y="37"/>
                    </a:lnTo>
                    <a:lnTo>
                      <a:pt x="95" y="36"/>
                    </a:lnTo>
                    <a:lnTo>
                      <a:pt x="96" y="36"/>
                    </a:lnTo>
                    <a:lnTo>
                      <a:pt x="96" y="35"/>
                    </a:lnTo>
                    <a:lnTo>
                      <a:pt x="97" y="35"/>
                    </a:lnTo>
                    <a:lnTo>
                      <a:pt x="98" y="35"/>
                    </a:lnTo>
                    <a:lnTo>
                      <a:pt x="98" y="36"/>
                    </a:lnTo>
                    <a:lnTo>
                      <a:pt x="98" y="37"/>
                    </a:lnTo>
                    <a:lnTo>
                      <a:pt x="99" y="39"/>
                    </a:lnTo>
                    <a:lnTo>
                      <a:pt x="99" y="41"/>
                    </a:lnTo>
                    <a:lnTo>
                      <a:pt x="99" y="42"/>
                    </a:lnTo>
                    <a:lnTo>
                      <a:pt x="99" y="43"/>
                    </a:lnTo>
                    <a:lnTo>
                      <a:pt x="98" y="43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5" y="44"/>
                    </a:lnTo>
                    <a:lnTo>
                      <a:pt x="94" y="45"/>
                    </a:lnTo>
                    <a:lnTo>
                      <a:pt x="94" y="46"/>
                    </a:lnTo>
                    <a:lnTo>
                      <a:pt x="94" y="48"/>
                    </a:lnTo>
                    <a:lnTo>
                      <a:pt x="94" y="49"/>
                    </a:lnTo>
                    <a:lnTo>
                      <a:pt x="94" y="50"/>
                    </a:lnTo>
                    <a:lnTo>
                      <a:pt x="95" y="52"/>
                    </a:lnTo>
                    <a:lnTo>
                      <a:pt x="95" y="54"/>
                    </a:lnTo>
                    <a:lnTo>
                      <a:pt x="95" y="55"/>
                    </a:lnTo>
                    <a:lnTo>
                      <a:pt x="94" y="55"/>
                    </a:lnTo>
                    <a:lnTo>
                      <a:pt x="93" y="56"/>
                    </a:lnTo>
                    <a:lnTo>
                      <a:pt x="92" y="56"/>
                    </a:lnTo>
                    <a:lnTo>
                      <a:pt x="91" y="56"/>
                    </a:lnTo>
                    <a:lnTo>
                      <a:pt x="89" y="57"/>
                    </a:lnTo>
                    <a:lnTo>
                      <a:pt x="87" y="58"/>
                    </a:lnTo>
                    <a:lnTo>
                      <a:pt x="85" y="58"/>
                    </a:lnTo>
                    <a:lnTo>
                      <a:pt x="82" y="59"/>
                    </a:lnTo>
                    <a:lnTo>
                      <a:pt x="80" y="59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1"/>
                    </a:lnTo>
                    <a:lnTo>
                      <a:pt x="71" y="61"/>
                    </a:lnTo>
                    <a:lnTo>
                      <a:pt x="70" y="61"/>
                    </a:lnTo>
                    <a:lnTo>
                      <a:pt x="69" y="61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61" name="Freeform 166"/>
              <p:cNvSpPr>
                <a:spLocks/>
              </p:cNvSpPr>
              <p:nvPr/>
            </p:nvSpPr>
            <p:spPr bwMode="auto">
              <a:xfrm>
                <a:off x="4404" y="2118"/>
                <a:ext cx="168" cy="108"/>
              </a:xfrm>
              <a:custGeom>
                <a:avLst/>
                <a:gdLst>
                  <a:gd name="T0" fmla="*/ 2147483646 w 28"/>
                  <a:gd name="T1" fmla="*/ 2147483646 h 18"/>
                  <a:gd name="T2" fmla="*/ 2147483646 w 28"/>
                  <a:gd name="T3" fmla="*/ 2147483646 h 18"/>
                  <a:gd name="T4" fmla="*/ 2147483646 w 28"/>
                  <a:gd name="T5" fmla="*/ 2147483646 h 18"/>
                  <a:gd name="T6" fmla="*/ 2147483646 w 28"/>
                  <a:gd name="T7" fmla="*/ 2147483646 h 18"/>
                  <a:gd name="T8" fmla="*/ 2147483646 w 28"/>
                  <a:gd name="T9" fmla="*/ 2147483646 h 18"/>
                  <a:gd name="T10" fmla="*/ 2147483646 w 28"/>
                  <a:gd name="T11" fmla="*/ 2147483646 h 18"/>
                  <a:gd name="T12" fmla="*/ 2147483646 w 28"/>
                  <a:gd name="T13" fmla="*/ 2147483646 h 18"/>
                  <a:gd name="T14" fmla="*/ 2147483646 w 28"/>
                  <a:gd name="T15" fmla="*/ 2147483646 h 18"/>
                  <a:gd name="T16" fmla="*/ 2147483646 w 28"/>
                  <a:gd name="T17" fmla="*/ 2147483646 h 18"/>
                  <a:gd name="T18" fmla="*/ 2147483646 w 28"/>
                  <a:gd name="T19" fmla="*/ 2147483646 h 18"/>
                  <a:gd name="T20" fmla="*/ 2147483646 w 28"/>
                  <a:gd name="T21" fmla="*/ 2147483646 h 18"/>
                  <a:gd name="T22" fmla="*/ 0 w 28"/>
                  <a:gd name="T23" fmla="*/ 2147483646 h 18"/>
                  <a:gd name="T24" fmla="*/ 0 w 28"/>
                  <a:gd name="T25" fmla="*/ 2147483646 h 18"/>
                  <a:gd name="T26" fmla="*/ 2147483646 w 28"/>
                  <a:gd name="T27" fmla="*/ 2147483646 h 18"/>
                  <a:gd name="T28" fmla="*/ 2147483646 w 28"/>
                  <a:gd name="T29" fmla="*/ 2147483646 h 18"/>
                  <a:gd name="T30" fmla="*/ 2147483646 w 28"/>
                  <a:gd name="T31" fmla="*/ 2147483646 h 18"/>
                  <a:gd name="T32" fmla="*/ 2147483646 w 28"/>
                  <a:gd name="T33" fmla="*/ 2147483646 h 18"/>
                  <a:gd name="T34" fmla="*/ 2147483646 w 28"/>
                  <a:gd name="T35" fmla="*/ 2147483646 h 18"/>
                  <a:gd name="T36" fmla="*/ 2147483646 w 28"/>
                  <a:gd name="T37" fmla="*/ 2147483646 h 18"/>
                  <a:gd name="T38" fmla="*/ 2147483646 w 28"/>
                  <a:gd name="T39" fmla="*/ 2147483646 h 18"/>
                  <a:gd name="T40" fmla="*/ 2147483646 w 28"/>
                  <a:gd name="T41" fmla="*/ 2147483646 h 18"/>
                  <a:gd name="T42" fmla="*/ 2147483646 w 28"/>
                  <a:gd name="T43" fmla="*/ 2147483646 h 18"/>
                  <a:gd name="T44" fmla="*/ 2147483646 w 28"/>
                  <a:gd name="T45" fmla="*/ 2147483646 h 18"/>
                  <a:gd name="T46" fmla="*/ 2147483646 w 28"/>
                  <a:gd name="T47" fmla="*/ 2147483646 h 18"/>
                  <a:gd name="T48" fmla="*/ 2147483646 w 28"/>
                  <a:gd name="T49" fmla="*/ 0 h 18"/>
                  <a:gd name="T50" fmla="*/ 2147483646 w 28"/>
                  <a:gd name="T51" fmla="*/ 0 h 18"/>
                  <a:gd name="T52" fmla="*/ 2147483646 w 28"/>
                  <a:gd name="T53" fmla="*/ 0 h 18"/>
                  <a:gd name="T54" fmla="*/ 2147483646 w 28"/>
                  <a:gd name="T55" fmla="*/ 2147483646 h 18"/>
                  <a:gd name="T56" fmla="*/ 2147483646 w 28"/>
                  <a:gd name="T57" fmla="*/ 2147483646 h 18"/>
                  <a:gd name="T58" fmla="*/ 2147483646 w 28"/>
                  <a:gd name="T59" fmla="*/ 2147483646 h 18"/>
                  <a:gd name="T60" fmla="*/ 2147483646 w 28"/>
                  <a:gd name="T61" fmla="*/ 2147483646 h 18"/>
                  <a:gd name="T62" fmla="*/ 2147483646 w 28"/>
                  <a:gd name="T63" fmla="*/ 2147483646 h 18"/>
                  <a:gd name="T64" fmla="*/ 2147483646 w 28"/>
                  <a:gd name="T65" fmla="*/ 2147483646 h 18"/>
                  <a:gd name="T66" fmla="*/ 2147483646 w 28"/>
                  <a:gd name="T67" fmla="*/ 2147483646 h 18"/>
                  <a:gd name="T68" fmla="*/ 2147483646 w 28"/>
                  <a:gd name="T69" fmla="*/ 2147483646 h 18"/>
                  <a:gd name="T70" fmla="*/ 2147483646 w 28"/>
                  <a:gd name="T71" fmla="*/ 2147483646 h 18"/>
                  <a:gd name="T72" fmla="*/ 2147483646 w 28"/>
                  <a:gd name="T73" fmla="*/ 2147483646 h 18"/>
                  <a:gd name="T74" fmla="*/ 2147483646 w 28"/>
                  <a:gd name="T75" fmla="*/ 2147483646 h 18"/>
                  <a:gd name="T76" fmla="*/ 2147483646 w 28"/>
                  <a:gd name="T77" fmla="*/ 2147483646 h 18"/>
                  <a:gd name="T78" fmla="*/ 2147483646 w 28"/>
                  <a:gd name="T79" fmla="*/ 2147483646 h 18"/>
                  <a:gd name="T80" fmla="*/ 2147483646 w 28"/>
                  <a:gd name="T81" fmla="*/ 2147483646 h 18"/>
                  <a:gd name="T82" fmla="*/ 2147483646 w 28"/>
                  <a:gd name="T83" fmla="*/ 2147483646 h 18"/>
                  <a:gd name="T84" fmla="*/ 2147483646 w 28"/>
                  <a:gd name="T85" fmla="*/ 2147483646 h 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"/>
                  <a:gd name="T130" fmla="*/ 0 h 18"/>
                  <a:gd name="T131" fmla="*/ 28 w 28"/>
                  <a:gd name="T132" fmla="*/ 18 h 1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" h="18">
                    <a:moveTo>
                      <a:pt x="23" y="18"/>
                    </a:moveTo>
                    <a:lnTo>
                      <a:pt x="20" y="16"/>
                    </a:lnTo>
                    <a:lnTo>
                      <a:pt x="18" y="15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9" y="9"/>
                    </a:lnTo>
                    <a:lnTo>
                      <a:pt x="13" y="8"/>
                    </a:lnTo>
                    <a:lnTo>
                      <a:pt x="16" y="6"/>
                    </a:lnTo>
                    <a:lnTo>
                      <a:pt x="19" y="4"/>
                    </a:lnTo>
                    <a:lnTo>
                      <a:pt x="22" y="3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8" y="16"/>
                    </a:lnTo>
                    <a:lnTo>
                      <a:pt x="27" y="17"/>
                    </a:lnTo>
                    <a:lnTo>
                      <a:pt x="26" y="17"/>
                    </a:lnTo>
                    <a:lnTo>
                      <a:pt x="24" y="18"/>
                    </a:lnTo>
                    <a:lnTo>
                      <a:pt x="23" y="18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62" name="Freeform 167"/>
              <p:cNvSpPr>
                <a:spLocks/>
              </p:cNvSpPr>
              <p:nvPr/>
            </p:nvSpPr>
            <p:spPr bwMode="auto">
              <a:xfrm>
                <a:off x="4566" y="2070"/>
                <a:ext cx="90" cy="144"/>
              </a:xfrm>
              <a:custGeom>
                <a:avLst/>
                <a:gdLst>
                  <a:gd name="T0" fmla="*/ 2147483646 w 15"/>
                  <a:gd name="T1" fmla="*/ 2147483646 h 24"/>
                  <a:gd name="T2" fmla="*/ 2147483646 w 15"/>
                  <a:gd name="T3" fmla="*/ 2147483646 h 24"/>
                  <a:gd name="T4" fmla="*/ 2147483646 w 15"/>
                  <a:gd name="T5" fmla="*/ 2147483646 h 24"/>
                  <a:gd name="T6" fmla="*/ 2147483646 w 15"/>
                  <a:gd name="T7" fmla="*/ 2147483646 h 24"/>
                  <a:gd name="T8" fmla="*/ 2147483646 w 15"/>
                  <a:gd name="T9" fmla="*/ 2147483646 h 24"/>
                  <a:gd name="T10" fmla="*/ 0 w 15"/>
                  <a:gd name="T11" fmla="*/ 2147483646 h 24"/>
                  <a:gd name="T12" fmla="*/ 0 w 15"/>
                  <a:gd name="T13" fmla="*/ 2147483646 h 24"/>
                  <a:gd name="T14" fmla="*/ 0 w 15"/>
                  <a:gd name="T15" fmla="*/ 2147483646 h 24"/>
                  <a:gd name="T16" fmla="*/ 2147483646 w 15"/>
                  <a:gd name="T17" fmla="*/ 2147483646 h 24"/>
                  <a:gd name="T18" fmla="*/ 2147483646 w 15"/>
                  <a:gd name="T19" fmla="*/ 2147483646 h 24"/>
                  <a:gd name="T20" fmla="*/ 2147483646 w 15"/>
                  <a:gd name="T21" fmla="*/ 2147483646 h 24"/>
                  <a:gd name="T22" fmla="*/ 2147483646 w 15"/>
                  <a:gd name="T23" fmla="*/ 0 h 24"/>
                  <a:gd name="T24" fmla="*/ 2147483646 w 15"/>
                  <a:gd name="T25" fmla="*/ 0 h 24"/>
                  <a:gd name="T26" fmla="*/ 2147483646 w 15"/>
                  <a:gd name="T27" fmla="*/ 2147483646 h 24"/>
                  <a:gd name="T28" fmla="*/ 2147483646 w 15"/>
                  <a:gd name="T29" fmla="*/ 2147483646 h 24"/>
                  <a:gd name="T30" fmla="*/ 2147483646 w 15"/>
                  <a:gd name="T31" fmla="*/ 2147483646 h 24"/>
                  <a:gd name="T32" fmla="*/ 2147483646 w 15"/>
                  <a:gd name="T33" fmla="*/ 2147483646 h 24"/>
                  <a:gd name="T34" fmla="*/ 2147483646 w 15"/>
                  <a:gd name="T35" fmla="*/ 2147483646 h 24"/>
                  <a:gd name="T36" fmla="*/ 2147483646 w 15"/>
                  <a:gd name="T37" fmla="*/ 2147483646 h 24"/>
                  <a:gd name="T38" fmla="*/ 2147483646 w 15"/>
                  <a:gd name="T39" fmla="*/ 2147483646 h 24"/>
                  <a:gd name="T40" fmla="*/ 2147483646 w 15"/>
                  <a:gd name="T41" fmla="*/ 2147483646 h 24"/>
                  <a:gd name="T42" fmla="*/ 2147483646 w 15"/>
                  <a:gd name="T43" fmla="*/ 2147483646 h 24"/>
                  <a:gd name="T44" fmla="*/ 2147483646 w 15"/>
                  <a:gd name="T45" fmla="*/ 2147483646 h 24"/>
                  <a:gd name="T46" fmla="*/ 2147483646 w 15"/>
                  <a:gd name="T47" fmla="*/ 2147483646 h 24"/>
                  <a:gd name="T48" fmla="*/ 2147483646 w 15"/>
                  <a:gd name="T49" fmla="*/ 2147483646 h 24"/>
                  <a:gd name="T50" fmla="*/ 2147483646 w 15"/>
                  <a:gd name="T51" fmla="*/ 2147483646 h 24"/>
                  <a:gd name="T52" fmla="*/ 2147483646 w 15"/>
                  <a:gd name="T53" fmla="*/ 2147483646 h 24"/>
                  <a:gd name="T54" fmla="*/ 2147483646 w 15"/>
                  <a:gd name="T55" fmla="*/ 2147483646 h 24"/>
                  <a:gd name="T56" fmla="*/ 2147483646 w 15"/>
                  <a:gd name="T57" fmla="*/ 2147483646 h 24"/>
                  <a:gd name="T58" fmla="*/ 2147483646 w 15"/>
                  <a:gd name="T59" fmla="*/ 2147483646 h 24"/>
                  <a:gd name="T60" fmla="*/ 2147483646 w 15"/>
                  <a:gd name="T61" fmla="*/ 2147483646 h 24"/>
                  <a:gd name="T62" fmla="*/ 2147483646 w 15"/>
                  <a:gd name="T63" fmla="*/ 2147483646 h 24"/>
                  <a:gd name="T64" fmla="*/ 2147483646 w 15"/>
                  <a:gd name="T65" fmla="*/ 2147483646 h 24"/>
                  <a:gd name="T66" fmla="*/ 2147483646 w 15"/>
                  <a:gd name="T67" fmla="*/ 2147483646 h 24"/>
                  <a:gd name="T68" fmla="*/ 2147483646 w 15"/>
                  <a:gd name="T69" fmla="*/ 2147483646 h 24"/>
                  <a:gd name="T70" fmla="*/ 2147483646 w 15"/>
                  <a:gd name="T71" fmla="*/ 2147483646 h 24"/>
                  <a:gd name="T72" fmla="*/ 2147483646 w 15"/>
                  <a:gd name="T73" fmla="*/ 2147483646 h 24"/>
                  <a:gd name="T74" fmla="*/ 2147483646 w 15"/>
                  <a:gd name="T75" fmla="*/ 2147483646 h 24"/>
                  <a:gd name="T76" fmla="*/ 2147483646 w 15"/>
                  <a:gd name="T77" fmla="*/ 2147483646 h 24"/>
                  <a:gd name="T78" fmla="*/ 2147483646 w 15"/>
                  <a:gd name="T79" fmla="*/ 2147483646 h 24"/>
                  <a:gd name="T80" fmla="*/ 2147483646 w 15"/>
                  <a:gd name="T81" fmla="*/ 2147483646 h 24"/>
                  <a:gd name="T82" fmla="*/ 2147483646 w 15"/>
                  <a:gd name="T83" fmla="*/ 2147483646 h 24"/>
                  <a:gd name="T84" fmla="*/ 2147483646 w 15"/>
                  <a:gd name="T85" fmla="*/ 2147483646 h 24"/>
                  <a:gd name="T86" fmla="*/ 2147483646 w 15"/>
                  <a:gd name="T87" fmla="*/ 2147483646 h 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"/>
                  <a:gd name="T133" fmla="*/ 0 h 24"/>
                  <a:gd name="T134" fmla="*/ 15 w 15"/>
                  <a:gd name="T135" fmla="*/ 24 h 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" h="24">
                    <a:moveTo>
                      <a:pt x="3" y="24"/>
                    </a:moveTo>
                    <a:lnTo>
                      <a:pt x="2" y="21"/>
                    </a:lnTo>
                    <a:lnTo>
                      <a:pt x="2" y="19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5" y="20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6" y="23"/>
                    </a:lnTo>
                    <a:lnTo>
                      <a:pt x="4" y="24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63" name="Freeform 168"/>
              <p:cNvSpPr>
                <a:spLocks/>
              </p:cNvSpPr>
              <p:nvPr/>
            </p:nvSpPr>
            <p:spPr bwMode="auto">
              <a:xfrm>
                <a:off x="4380" y="2100"/>
                <a:ext cx="18" cy="66"/>
              </a:xfrm>
              <a:custGeom>
                <a:avLst/>
                <a:gdLst>
                  <a:gd name="T0" fmla="*/ 2147483646 w 3"/>
                  <a:gd name="T1" fmla="*/ 2147483646 h 11"/>
                  <a:gd name="T2" fmla="*/ 2147483646 w 3"/>
                  <a:gd name="T3" fmla="*/ 2147483646 h 11"/>
                  <a:gd name="T4" fmla="*/ 2147483646 w 3"/>
                  <a:gd name="T5" fmla="*/ 2147483646 h 11"/>
                  <a:gd name="T6" fmla="*/ 2147483646 w 3"/>
                  <a:gd name="T7" fmla="*/ 2147483646 h 11"/>
                  <a:gd name="T8" fmla="*/ 2147483646 w 3"/>
                  <a:gd name="T9" fmla="*/ 2147483646 h 11"/>
                  <a:gd name="T10" fmla="*/ 2147483646 w 3"/>
                  <a:gd name="T11" fmla="*/ 2147483646 h 11"/>
                  <a:gd name="T12" fmla="*/ 2147483646 w 3"/>
                  <a:gd name="T13" fmla="*/ 2147483646 h 11"/>
                  <a:gd name="T14" fmla="*/ 0 w 3"/>
                  <a:gd name="T15" fmla="*/ 2147483646 h 11"/>
                  <a:gd name="T16" fmla="*/ 0 w 3"/>
                  <a:gd name="T17" fmla="*/ 2147483646 h 11"/>
                  <a:gd name="T18" fmla="*/ 0 w 3"/>
                  <a:gd name="T19" fmla="*/ 2147483646 h 11"/>
                  <a:gd name="T20" fmla="*/ 0 w 3"/>
                  <a:gd name="T21" fmla="*/ 2147483646 h 11"/>
                  <a:gd name="T22" fmla="*/ 0 w 3"/>
                  <a:gd name="T23" fmla="*/ 0 h 11"/>
                  <a:gd name="T24" fmla="*/ 0 w 3"/>
                  <a:gd name="T25" fmla="*/ 0 h 11"/>
                  <a:gd name="T26" fmla="*/ 2147483646 w 3"/>
                  <a:gd name="T27" fmla="*/ 2147483646 h 11"/>
                  <a:gd name="T28" fmla="*/ 2147483646 w 3"/>
                  <a:gd name="T29" fmla="*/ 2147483646 h 11"/>
                  <a:gd name="T30" fmla="*/ 2147483646 w 3"/>
                  <a:gd name="T31" fmla="*/ 2147483646 h 11"/>
                  <a:gd name="T32" fmla="*/ 2147483646 w 3"/>
                  <a:gd name="T33" fmla="*/ 2147483646 h 11"/>
                  <a:gd name="T34" fmla="*/ 2147483646 w 3"/>
                  <a:gd name="T35" fmla="*/ 2147483646 h 11"/>
                  <a:gd name="T36" fmla="*/ 2147483646 w 3"/>
                  <a:gd name="T37" fmla="*/ 2147483646 h 11"/>
                  <a:gd name="T38" fmla="*/ 2147483646 w 3"/>
                  <a:gd name="T39" fmla="*/ 2147483646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"/>
                  <a:gd name="T61" fmla="*/ 0 h 11"/>
                  <a:gd name="T62" fmla="*/ 3 w 3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" h="11">
                    <a:moveTo>
                      <a:pt x="3" y="11"/>
                    </a:moveTo>
                    <a:lnTo>
                      <a:pt x="2" y="11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64" name="Freeform 169"/>
              <p:cNvSpPr>
                <a:spLocks/>
              </p:cNvSpPr>
              <p:nvPr/>
            </p:nvSpPr>
            <p:spPr bwMode="auto">
              <a:xfrm>
                <a:off x="4398" y="2094"/>
                <a:ext cx="156" cy="78"/>
              </a:xfrm>
              <a:custGeom>
                <a:avLst/>
                <a:gdLst>
                  <a:gd name="T0" fmla="*/ 2147483646 w 26"/>
                  <a:gd name="T1" fmla="*/ 2147483646 h 13"/>
                  <a:gd name="T2" fmla="*/ 2147483646 w 26"/>
                  <a:gd name="T3" fmla="*/ 2147483646 h 13"/>
                  <a:gd name="T4" fmla="*/ 2147483646 w 26"/>
                  <a:gd name="T5" fmla="*/ 2147483646 h 13"/>
                  <a:gd name="T6" fmla="*/ 0 w 26"/>
                  <a:gd name="T7" fmla="*/ 2147483646 h 13"/>
                  <a:gd name="T8" fmla="*/ 0 w 26"/>
                  <a:gd name="T9" fmla="*/ 2147483646 h 13"/>
                  <a:gd name="T10" fmla="*/ 0 w 26"/>
                  <a:gd name="T11" fmla="*/ 2147483646 h 13"/>
                  <a:gd name="T12" fmla="*/ 0 w 26"/>
                  <a:gd name="T13" fmla="*/ 2147483646 h 13"/>
                  <a:gd name="T14" fmla="*/ 0 w 26"/>
                  <a:gd name="T15" fmla="*/ 2147483646 h 13"/>
                  <a:gd name="T16" fmla="*/ 0 w 26"/>
                  <a:gd name="T17" fmla="*/ 2147483646 h 13"/>
                  <a:gd name="T18" fmla="*/ 2147483646 w 26"/>
                  <a:gd name="T19" fmla="*/ 2147483646 h 13"/>
                  <a:gd name="T20" fmla="*/ 2147483646 w 26"/>
                  <a:gd name="T21" fmla="*/ 2147483646 h 13"/>
                  <a:gd name="T22" fmla="*/ 2147483646 w 26"/>
                  <a:gd name="T23" fmla="*/ 2147483646 h 13"/>
                  <a:gd name="T24" fmla="*/ 2147483646 w 26"/>
                  <a:gd name="T25" fmla="*/ 2147483646 h 13"/>
                  <a:gd name="T26" fmla="*/ 2147483646 w 26"/>
                  <a:gd name="T27" fmla="*/ 2147483646 h 13"/>
                  <a:gd name="T28" fmla="*/ 2147483646 w 26"/>
                  <a:gd name="T29" fmla="*/ 2147483646 h 13"/>
                  <a:gd name="T30" fmla="*/ 2147483646 w 26"/>
                  <a:gd name="T31" fmla="*/ 2147483646 h 13"/>
                  <a:gd name="T32" fmla="*/ 2147483646 w 26"/>
                  <a:gd name="T33" fmla="*/ 2147483646 h 13"/>
                  <a:gd name="T34" fmla="*/ 2147483646 w 26"/>
                  <a:gd name="T35" fmla="*/ 2147483646 h 13"/>
                  <a:gd name="T36" fmla="*/ 2147483646 w 26"/>
                  <a:gd name="T37" fmla="*/ 2147483646 h 13"/>
                  <a:gd name="T38" fmla="*/ 2147483646 w 26"/>
                  <a:gd name="T39" fmla="*/ 2147483646 h 13"/>
                  <a:gd name="T40" fmla="*/ 2147483646 w 26"/>
                  <a:gd name="T41" fmla="*/ 2147483646 h 13"/>
                  <a:gd name="T42" fmla="*/ 2147483646 w 26"/>
                  <a:gd name="T43" fmla="*/ 2147483646 h 13"/>
                  <a:gd name="T44" fmla="*/ 2147483646 w 26"/>
                  <a:gd name="T45" fmla="*/ 2147483646 h 13"/>
                  <a:gd name="T46" fmla="*/ 2147483646 w 26"/>
                  <a:gd name="T47" fmla="*/ 2147483646 h 13"/>
                  <a:gd name="T48" fmla="*/ 2147483646 w 26"/>
                  <a:gd name="T49" fmla="*/ 2147483646 h 13"/>
                  <a:gd name="T50" fmla="*/ 2147483646 w 26"/>
                  <a:gd name="T51" fmla="*/ 2147483646 h 13"/>
                  <a:gd name="T52" fmla="*/ 2147483646 w 26"/>
                  <a:gd name="T53" fmla="*/ 2147483646 h 13"/>
                  <a:gd name="T54" fmla="*/ 2147483646 w 26"/>
                  <a:gd name="T55" fmla="*/ 2147483646 h 13"/>
                  <a:gd name="T56" fmla="*/ 2147483646 w 26"/>
                  <a:gd name="T57" fmla="*/ 2147483646 h 13"/>
                  <a:gd name="T58" fmla="*/ 2147483646 w 26"/>
                  <a:gd name="T59" fmla="*/ 0 h 13"/>
                  <a:gd name="T60" fmla="*/ 2147483646 w 26"/>
                  <a:gd name="T61" fmla="*/ 2147483646 h 13"/>
                  <a:gd name="T62" fmla="*/ 2147483646 w 26"/>
                  <a:gd name="T63" fmla="*/ 2147483646 h 13"/>
                  <a:gd name="T64" fmla="*/ 2147483646 w 26"/>
                  <a:gd name="T65" fmla="*/ 2147483646 h 13"/>
                  <a:gd name="T66" fmla="*/ 2147483646 w 26"/>
                  <a:gd name="T67" fmla="*/ 2147483646 h 13"/>
                  <a:gd name="T68" fmla="*/ 2147483646 w 26"/>
                  <a:gd name="T69" fmla="*/ 2147483646 h 13"/>
                  <a:gd name="T70" fmla="*/ 2147483646 w 26"/>
                  <a:gd name="T71" fmla="*/ 2147483646 h 13"/>
                  <a:gd name="T72" fmla="*/ 2147483646 w 26"/>
                  <a:gd name="T73" fmla="*/ 2147483646 h 13"/>
                  <a:gd name="T74" fmla="*/ 2147483646 w 26"/>
                  <a:gd name="T75" fmla="*/ 2147483646 h 13"/>
                  <a:gd name="T76" fmla="*/ 2147483646 w 26"/>
                  <a:gd name="T77" fmla="*/ 2147483646 h 13"/>
                  <a:gd name="T78" fmla="*/ 2147483646 w 26"/>
                  <a:gd name="T79" fmla="*/ 2147483646 h 13"/>
                  <a:gd name="T80" fmla="*/ 2147483646 w 26"/>
                  <a:gd name="T81" fmla="*/ 2147483646 h 13"/>
                  <a:gd name="T82" fmla="*/ 2147483646 w 26"/>
                  <a:gd name="T83" fmla="*/ 2147483646 h 13"/>
                  <a:gd name="T84" fmla="*/ 2147483646 w 26"/>
                  <a:gd name="T85" fmla="*/ 2147483646 h 13"/>
                  <a:gd name="T86" fmla="*/ 2147483646 w 26"/>
                  <a:gd name="T87" fmla="*/ 2147483646 h 13"/>
                  <a:gd name="T88" fmla="*/ 2147483646 w 26"/>
                  <a:gd name="T89" fmla="*/ 2147483646 h 1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"/>
                  <a:gd name="T136" fmla="*/ 0 h 13"/>
                  <a:gd name="T137" fmla="*/ 26 w 26"/>
                  <a:gd name="T138" fmla="*/ 13 h 1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" h="13">
                    <a:moveTo>
                      <a:pt x="1" y="13"/>
                    </a:move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5" y="3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19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1" y="10"/>
                    </a:lnTo>
                    <a:lnTo>
                      <a:pt x="9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65" name="Freeform 170"/>
              <p:cNvSpPr>
                <a:spLocks/>
              </p:cNvSpPr>
              <p:nvPr/>
            </p:nvSpPr>
            <p:spPr bwMode="auto">
              <a:xfrm>
                <a:off x="4110" y="1524"/>
                <a:ext cx="666" cy="582"/>
              </a:xfrm>
              <a:custGeom>
                <a:avLst/>
                <a:gdLst>
                  <a:gd name="T0" fmla="*/ 2147483646 w 111"/>
                  <a:gd name="T1" fmla="*/ 2147483646 h 97"/>
                  <a:gd name="T2" fmla="*/ 2147483646 w 111"/>
                  <a:gd name="T3" fmla="*/ 2147483646 h 97"/>
                  <a:gd name="T4" fmla="*/ 2147483646 w 111"/>
                  <a:gd name="T5" fmla="*/ 2147483646 h 97"/>
                  <a:gd name="T6" fmla="*/ 0 w 111"/>
                  <a:gd name="T7" fmla="*/ 2147483646 h 97"/>
                  <a:gd name="T8" fmla="*/ 2147483646 w 111"/>
                  <a:gd name="T9" fmla="*/ 2147483646 h 97"/>
                  <a:gd name="T10" fmla="*/ 2147483646 w 111"/>
                  <a:gd name="T11" fmla="*/ 2147483646 h 97"/>
                  <a:gd name="T12" fmla="*/ 2147483646 w 111"/>
                  <a:gd name="T13" fmla="*/ 2147483646 h 97"/>
                  <a:gd name="T14" fmla="*/ 2147483646 w 111"/>
                  <a:gd name="T15" fmla="*/ 2147483646 h 97"/>
                  <a:gd name="T16" fmla="*/ 2147483646 w 111"/>
                  <a:gd name="T17" fmla="*/ 2147483646 h 97"/>
                  <a:gd name="T18" fmla="*/ 2147483646 w 111"/>
                  <a:gd name="T19" fmla="*/ 2147483646 h 97"/>
                  <a:gd name="T20" fmla="*/ 2147483646 w 111"/>
                  <a:gd name="T21" fmla="*/ 2147483646 h 97"/>
                  <a:gd name="T22" fmla="*/ 2147483646 w 111"/>
                  <a:gd name="T23" fmla="*/ 2147483646 h 97"/>
                  <a:gd name="T24" fmla="*/ 2147483646 w 111"/>
                  <a:gd name="T25" fmla="*/ 2147483646 h 97"/>
                  <a:gd name="T26" fmla="*/ 2147483646 w 111"/>
                  <a:gd name="T27" fmla="*/ 2147483646 h 97"/>
                  <a:gd name="T28" fmla="*/ 2147483646 w 111"/>
                  <a:gd name="T29" fmla="*/ 2147483646 h 97"/>
                  <a:gd name="T30" fmla="*/ 2147483646 w 111"/>
                  <a:gd name="T31" fmla="*/ 2147483646 h 97"/>
                  <a:gd name="T32" fmla="*/ 2147483646 w 111"/>
                  <a:gd name="T33" fmla="*/ 2147483646 h 97"/>
                  <a:gd name="T34" fmla="*/ 2147483646 w 111"/>
                  <a:gd name="T35" fmla="*/ 2147483646 h 97"/>
                  <a:gd name="T36" fmla="*/ 2147483646 w 111"/>
                  <a:gd name="T37" fmla="*/ 2147483646 h 97"/>
                  <a:gd name="T38" fmla="*/ 2147483646 w 111"/>
                  <a:gd name="T39" fmla="*/ 2147483646 h 97"/>
                  <a:gd name="T40" fmla="*/ 2147483646 w 111"/>
                  <a:gd name="T41" fmla="*/ 2147483646 h 97"/>
                  <a:gd name="T42" fmla="*/ 2147483646 w 111"/>
                  <a:gd name="T43" fmla="*/ 2147483646 h 97"/>
                  <a:gd name="T44" fmla="*/ 2147483646 w 111"/>
                  <a:gd name="T45" fmla="*/ 2147483646 h 97"/>
                  <a:gd name="T46" fmla="*/ 2147483646 w 111"/>
                  <a:gd name="T47" fmla="*/ 2147483646 h 97"/>
                  <a:gd name="T48" fmla="*/ 2147483646 w 111"/>
                  <a:gd name="T49" fmla="*/ 2147483646 h 97"/>
                  <a:gd name="T50" fmla="*/ 2147483646 w 111"/>
                  <a:gd name="T51" fmla="*/ 2147483646 h 97"/>
                  <a:gd name="T52" fmla="*/ 2147483646 w 111"/>
                  <a:gd name="T53" fmla="*/ 2147483646 h 97"/>
                  <a:gd name="T54" fmla="*/ 2147483646 w 111"/>
                  <a:gd name="T55" fmla="*/ 2147483646 h 97"/>
                  <a:gd name="T56" fmla="*/ 2147483646 w 111"/>
                  <a:gd name="T57" fmla="*/ 2147483646 h 97"/>
                  <a:gd name="T58" fmla="*/ 2147483646 w 111"/>
                  <a:gd name="T59" fmla="*/ 2147483646 h 97"/>
                  <a:gd name="T60" fmla="*/ 2147483646 w 111"/>
                  <a:gd name="T61" fmla="*/ 2147483646 h 97"/>
                  <a:gd name="T62" fmla="*/ 2147483646 w 111"/>
                  <a:gd name="T63" fmla="*/ 2147483646 h 97"/>
                  <a:gd name="T64" fmla="*/ 2147483646 w 111"/>
                  <a:gd name="T65" fmla="*/ 2147483646 h 97"/>
                  <a:gd name="T66" fmla="*/ 2147483646 w 111"/>
                  <a:gd name="T67" fmla="*/ 2147483646 h 97"/>
                  <a:gd name="T68" fmla="*/ 2147483646 w 111"/>
                  <a:gd name="T69" fmla="*/ 2147483646 h 97"/>
                  <a:gd name="T70" fmla="*/ 2147483646 w 111"/>
                  <a:gd name="T71" fmla="*/ 2147483646 h 97"/>
                  <a:gd name="T72" fmla="*/ 2147483646 w 111"/>
                  <a:gd name="T73" fmla="*/ 2147483646 h 97"/>
                  <a:gd name="T74" fmla="*/ 2147483646 w 111"/>
                  <a:gd name="T75" fmla="*/ 2147483646 h 97"/>
                  <a:gd name="T76" fmla="*/ 2147483646 w 111"/>
                  <a:gd name="T77" fmla="*/ 2147483646 h 97"/>
                  <a:gd name="T78" fmla="*/ 2147483646 w 111"/>
                  <a:gd name="T79" fmla="*/ 2147483646 h 97"/>
                  <a:gd name="T80" fmla="*/ 2147483646 w 111"/>
                  <a:gd name="T81" fmla="*/ 2147483646 h 97"/>
                  <a:gd name="T82" fmla="*/ 2147483646 w 111"/>
                  <a:gd name="T83" fmla="*/ 2147483646 h 97"/>
                  <a:gd name="T84" fmla="*/ 2147483646 w 111"/>
                  <a:gd name="T85" fmla="*/ 2147483646 h 97"/>
                  <a:gd name="T86" fmla="*/ 2147483646 w 111"/>
                  <a:gd name="T87" fmla="*/ 2147483646 h 97"/>
                  <a:gd name="T88" fmla="*/ 2147483646 w 111"/>
                  <a:gd name="T89" fmla="*/ 2147483646 h 97"/>
                  <a:gd name="T90" fmla="*/ 2147483646 w 111"/>
                  <a:gd name="T91" fmla="*/ 2147483646 h 97"/>
                  <a:gd name="T92" fmla="*/ 2147483646 w 111"/>
                  <a:gd name="T93" fmla="*/ 2147483646 h 97"/>
                  <a:gd name="T94" fmla="*/ 2147483646 w 111"/>
                  <a:gd name="T95" fmla="*/ 2147483646 h 97"/>
                  <a:gd name="T96" fmla="*/ 2147483646 w 111"/>
                  <a:gd name="T97" fmla="*/ 2147483646 h 97"/>
                  <a:gd name="T98" fmla="*/ 2147483646 w 111"/>
                  <a:gd name="T99" fmla="*/ 2147483646 h 97"/>
                  <a:gd name="T100" fmla="*/ 2147483646 w 111"/>
                  <a:gd name="T101" fmla="*/ 2147483646 h 97"/>
                  <a:gd name="T102" fmla="*/ 2147483646 w 111"/>
                  <a:gd name="T103" fmla="*/ 2147483646 h 97"/>
                  <a:gd name="T104" fmla="*/ 2147483646 w 111"/>
                  <a:gd name="T105" fmla="*/ 2147483646 h 97"/>
                  <a:gd name="T106" fmla="*/ 2147483646 w 111"/>
                  <a:gd name="T107" fmla="*/ 2147483646 h 97"/>
                  <a:gd name="T108" fmla="*/ 2147483646 w 111"/>
                  <a:gd name="T109" fmla="*/ 2147483646 h 97"/>
                  <a:gd name="T110" fmla="*/ 2147483646 w 111"/>
                  <a:gd name="T111" fmla="*/ 2147483646 h 97"/>
                  <a:gd name="T112" fmla="*/ 2147483646 w 111"/>
                  <a:gd name="T113" fmla="*/ 2147483646 h 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1"/>
                  <a:gd name="T172" fmla="*/ 0 h 97"/>
                  <a:gd name="T173" fmla="*/ 111 w 111"/>
                  <a:gd name="T174" fmla="*/ 97 h 9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1" h="97">
                    <a:moveTo>
                      <a:pt x="57" y="97"/>
                    </a:moveTo>
                    <a:lnTo>
                      <a:pt x="55" y="97"/>
                    </a:lnTo>
                    <a:lnTo>
                      <a:pt x="53" y="96"/>
                    </a:lnTo>
                    <a:lnTo>
                      <a:pt x="50" y="96"/>
                    </a:lnTo>
                    <a:lnTo>
                      <a:pt x="48" y="95"/>
                    </a:lnTo>
                    <a:lnTo>
                      <a:pt x="45" y="94"/>
                    </a:lnTo>
                    <a:lnTo>
                      <a:pt x="42" y="94"/>
                    </a:lnTo>
                    <a:lnTo>
                      <a:pt x="40" y="93"/>
                    </a:lnTo>
                    <a:lnTo>
                      <a:pt x="37" y="92"/>
                    </a:lnTo>
                    <a:lnTo>
                      <a:pt x="34" y="91"/>
                    </a:lnTo>
                    <a:lnTo>
                      <a:pt x="31" y="89"/>
                    </a:lnTo>
                    <a:lnTo>
                      <a:pt x="29" y="88"/>
                    </a:lnTo>
                    <a:lnTo>
                      <a:pt x="26" y="87"/>
                    </a:lnTo>
                    <a:lnTo>
                      <a:pt x="23" y="85"/>
                    </a:lnTo>
                    <a:lnTo>
                      <a:pt x="20" y="84"/>
                    </a:lnTo>
                    <a:lnTo>
                      <a:pt x="18" y="82"/>
                    </a:lnTo>
                    <a:lnTo>
                      <a:pt x="16" y="80"/>
                    </a:lnTo>
                    <a:lnTo>
                      <a:pt x="13" y="78"/>
                    </a:lnTo>
                    <a:lnTo>
                      <a:pt x="11" y="77"/>
                    </a:lnTo>
                    <a:lnTo>
                      <a:pt x="9" y="75"/>
                    </a:lnTo>
                    <a:lnTo>
                      <a:pt x="7" y="73"/>
                    </a:lnTo>
                    <a:lnTo>
                      <a:pt x="6" y="71"/>
                    </a:lnTo>
                    <a:lnTo>
                      <a:pt x="4" y="68"/>
                    </a:lnTo>
                    <a:lnTo>
                      <a:pt x="3" y="66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3" y="45"/>
                    </a:lnTo>
                    <a:lnTo>
                      <a:pt x="4" y="43"/>
                    </a:lnTo>
                    <a:lnTo>
                      <a:pt x="5" y="42"/>
                    </a:lnTo>
                    <a:lnTo>
                      <a:pt x="6" y="41"/>
                    </a:lnTo>
                    <a:lnTo>
                      <a:pt x="7" y="39"/>
                    </a:lnTo>
                    <a:lnTo>
                      <a:pt x="8" y="38"/>
                    </a:lnTo>
                    <a:lnTo>
                      <a:pt x="11" y="35"/>
                    </a:lnTo>
                    <a:lnTo>
                      <a:pt x="13" y="32"/>
                    </a:lnTo>
                    <a:lnTo>
                      <a:pt x="15" y="30"/>
                    </a:lnTo>
                    <a:lnTo>
                      <a:pt x="16" y="29"/>
                    </a:lnTo>
                    <a:lnTo>
                      <a:pt x="17" y="27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9" y="22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6" y="18"/>
                    </a:lnTo>
                    <a:lnTo>
                      <a:pt x="26" y="19"/>
                    </a:lnTo>
                    <a:lnTo>
                      <a:pt x="27" y="20"/>
                    </a:lnTo>
                    <a:lnTo>
                      <a:pt x="28" y="21"/>
                    </a:lnTo>
                    <a:lnTo>
                      <a:pt x="29" y="22"/>
                    </a:lnTo>
                    <a:lnTo>
                      <a:pt x="29" y="23"/>
                    </a:lnTo>
                    <a:lnTo>
                      <a:pt x="21" y="25"/>
                    </a:lnTo>
                    <a:lnTo>
                      <a:pt x="21" y="26"/>
                    </a:lnTo>
                    <a:lnTo>
                      <a:pt x="24" y="25"/>
                    </a:lnTo>
                    <a:lnTo>
                      <a:pt x="26" y="25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0" y="26"/>
                    </a:lnTo>
                    <a:lnTo>
                      <a:pt x="29" y="26"/>
                    </a:lnTo>
                    <a:lnTo>
                      <a:pt x="27" y="26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7" y="28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1" y="28"/>
                    </a:lnTo>
                    <a:lnTo>
                      <a:pt x="30" y="29"/>
                    </a:lnTo>
                    <a:lnTo>
                      <a:pt x="29" y="31"/>
                    </a:lnTo>
                    <a:lnTo>
                      <a:pt x="28" y="32"/>
                    </a:lnTo>
                    <a:lnTo>
                      <a:pt x="28" y="33"/>
                    </a:lnTo>
                    <a:lnTo>
                      <a:pt x="27" y="34"/>
                    </a:lnTo>
                    <a:lnTo>
                      <a:pt x="27" y="35"/>
                    </a:lnTo>
                    <a:lnTo>
                      <a:pt x="27" y="37"/>
                    </a:lnTo>
                    <a:lnTo>
                      <a:pt x="26" y="38"/>
                    </a:lnTo>
                    <a:lnTo>
                      <a:pt x="26" y="39"/>
                    </a:lnTo>
                    <a:lnTo>
                      <a:pt x="26" y="41"/>
                    </a:lnTo>
                    <a:lnTo>
                      <a:pt x="26" y="42"/>
                    </a:lnTo>
                    <a:lnTo>
                      <a:pt x="26" y="43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5" y="46"/>
                    </a:lnTo>
                    <a:lnTo>
                      <a:pt x="25" y="47"/>
                    </a:lnTo>
                    <a:lnTo>
                      <a:pt x="24" y="48"/>
                    </a:lnTo>
                    <a:lnTo>
                      <a:pt x="23" y="50"/>
                    </a:lnTo>
                    <a:lnTo>
                      <a:pt x="22" y="52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7" y="56"/>
                    </a:lnTo>
                    <a:lnTo>
                      <a:pt x="15" y="57"/>
                    </a:lnTo>
                    <a:lnTo>
                      <a:pt x="13" y="58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5" y="59"/>
                    </a:lnTo>
                    <a:lnTo>
                      <a:pt x="16" y="58"/>
                    </a:lnTo>
                    <a:lnTo>
                      <a:pt x="17" y="58"/>
                    </a:lnTo>
                    <a:lnTo>
                      <a:pt x="18" y="57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21" y="56"/>
                    </a:lnTo>
                    <a:lnTo>
                      <a:pt x="22" y="56"/>
                    </a:lnTo>
                    <a:lnTo>
                      <a:pt x="23" y="56"/>
                    </a:lnTo>
                    <a:lnTo>
                      <a:pt x="23" y="57"/>
                    </a:lnTo>
                    <a:lnTo>
                      <a:pt x="24" y="57"/>
                    </a:lnTo>
                    <a:lnTo>
                      <a:pt x="24" y="58"/>
                    </a:lnTo>
                    <a:lnTo>
                      <a:pt x="25" y="58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8" y="61"/>
                    </a:lnTo>
                    <a:lnTo>
                      <a:pt x="29" y="61"/>
                    </a:lnTo>
                    <a:lnTo>
                      <a:pt x="29" y="62"/>
                    </a:lnTo>
                    <a:lnTo>
                      <a:pt x="30" y="62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5" y="65"/>
                    </a:lnTo>
                    <a:lnTo>
                      <a:pt x="36" y="66"/>
                    </a:lnTo>
                    <a:lnTo>
                      <a:pt x="38" y="67"/>
                    </a:lnTo>
                    <a:lnTo>
                      <a:pt x="42" y="69"/>
                    </a:lnTo>
                    <a:lnTo>
                      <a:pt x="43" y="70"/>
                    </a:lnTo>
                    <a:lnTo>
                      <a:pt x="45" y="70"/>
                    </a:lnTo>
                    <a:lnTo>
                      <a:pt x="47" y="71"/>
                    </a:lnTo>
                    <a:lnTo>
                      <a:pt x="49" y="72"/>
                    </a:lnTo>
                    <a:lnTo>
                      <a:pt x="50" y="72"/>
                    </a:lnTo>
                    <a:lnTo>
                      <a:pt x="51" y="72"/>
                    </a:lnTo>
                    <a:lnTo>
                      <a:pt x="52" y="72"/>
                    </a:lnTo>
                    <a:lnTo>
                      <a:pt x="54" y="71"/>
                    </a:lnTo>
                    <a:lnTo>
                      <a:pt x="57" y="70"/>
                    </a:lnTo>
                    <a:lnTo>
                      <a:pt x="59" y="69"/>
                    </a:lnTo>
                    <a:lnTo>
                      <a:pt x="62" y="68"/>
                    </a:lnTo>
                    <a:lnTo>
                      <a:pt x="64" y="66"/>
                    </a:lnTo>
                    <a:lnTo>
                      <a:pt x="66" y="65"/>
                    </a:lnTo>
                    <a:lnTo>
                      <a:pt x="68" y="63"/>
                    </a:lnTo>
                    <a:lnTo>
                      <a:pt x="70" y="61"/>
                    </a:lnTo>
                    <a:lnTo>
                      <a:pt x="72" y="59"/>
                    </a:lnTo>
                    <a:lnTo>
                      <a:pt x="74" y="57"/>
                    </a:lnTo>
                    <a:lnTo>
                      <a:pt x="76" y="55"/>
                    </a:lnTo>
                    <a:lnTo>
                      <a:pt x="78" y="53"/>
                    </a:lnTo>
                    <a:lnTo>
                      <a:pt x="80" y="51"/>
                    </a:lnTo>
                    <a:lnTo>
                      <a:pt x="81" y="48"/>
                    </a:lnTo>
                    <a:lnTo>
                      <a:pt x="83" y="46"/>
                    </a:lnTo>
                    <a:lnTo>
                      <a:pt x="84" y="44"/>
                    </a:lnTo>
                    <a:lnTo>
                      <a:pt x="85" y="44"/>
                    </a:lnTo>
                    <a:lnTo>
                      <a:pt x="86" y="44"/>
                    </a:lnTo>
                    <a:lnTo>
                      <a:pt x="86" y="45"/>
                    </a:lnTo>
                    <a:lnTo>
                      <a:pt x="86" y="44"/>
                    </a:lnTo>
                    <a:lnTo>
                      <a:pt x="86" y="43"/>
                    </a:lnTo>
                    <a:lnTo>
                      <a:pt x="85" y="43"/>
                    </a:lnTo>
                    <a:lnTo>
                      <a:pt x="85" y="42"/>
                    </a:lnTo>
                    <a:lnTo>
                      <a:pt x="83" y="39"/>
                    </a:lnTo>
                    <a:lnTo>
                      <a:pt x="83" y="38"/>
                    </a:lnTo>
                    <a:lnTo>
                      <a:pt x="82" y="37"/>
                    </a:lnTo>
                    <a:lnTo>
                      <a:pt x="82" y="36"/>
                    </a:lnTo>
                    <a:lnTo>
                      <a:pt x="81" y="36"/>
                    </a:lnTo>
                    <a:lnTo>
                      <a:pt x="81" y="37"/>
                    </a:lnTo>
                    <a:lnTo>
                      <a:pt x="81" y="38"/>
                    </a:lnTo>
                    <a:lnTo>
                      <a:pt x="82" y="39"/>
                    </a:lnTo>
                    <a:lnTo>
                      <a:pt x="82" y="41"/>
                    </a:lnTo>
                    <a:lnTo>
                      <a:pt x="81" y="41"/>
                    </a:lnTo>
                    <a:lnTo>
                      <a:pt x="81" y="40"/>
                    </a:lnTo>
                    <a:lnTo>
                      <a:pt x="80" y="39"/>
                    </a:lnTo>
                    <a:lnTo>
                      <a:pt x="79" y="36"/>
                    </a:lnTo>
                    <a:lnTo>
                      <a:pt x="79" y="35"/>
                    </a:lnTo>
                    <a:lnTo>
                      <a:pt x="78" y="35"/>
                    </a:lnTo>
                    <a:lnTo>
                      <a:pt x="78" y="34"/>
                    </a:lnTo>
                    <a:lnTo>
                      <a:pt x="78" y="33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7" y="35"/>
                    </a:lnTo>
                    <a:lnTo>
                      <a:pt x="77" y="36"/>
                    </a:lnTo>
                    <a:lnTo>
                      <a:pt x="77" y="37"/>
                    </a:lnTo>
                    <a:lnTo>
                      <a:pt x="78" y="38"/>
                    </a:lnTo>
                    <a:lnTo>
                      <a:pt x="79" y="39"/>
                    </a:lnTo>
                    <a:lnTo>
                      <a:pt x="79" y="41"/>
                    </a:lnTo>
                    <a:lnTo>
                      <a:pt x="80" y="42"/>
                    </a:lnTo>
                    <a:lnTo>
                      <a:pt x="81" y="42"/>
                    </a:lnTo>
                    <a:lnTo>
                      <a:pt x="81" y="43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0" y="46"/>
                    </a:lnTo>
                    <a:lnTo>
                      <a:pt x="80" y="47"/>
                    </a:lnTo>
                    <a:lnTo>
                      <a:pt x="79" y="48"/>
                    </a:lnTo>
                    <a:lnTo>
                      <a:pt x="79" y="49"/>
                    </a:lnTo>
                    <a:lnTo>
                      <a:pt x="78" y="51"/>
                    </a:lnTo>
                    <a:lnTo>
                      <a:pt x="76" y="52"/>
                    </a:lnTo>
                    <a:lnTo>
                      <a:pt x="74" y="54"/>
                    </a:lnTo>
                    <a:lnTo>
                      <a:pt x="73" y="56"/>
                    </a:lnTo>
                    <a:lnTo>
                      <a:pt x="71" y="58"/>
                    </a:lnTo>
                    <a:lnTo>
                      <a:pt x="69" y="59"/>
                    </a:lnTo>
                    <a:lnTo>
                      <a:pt x="67" y="61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5"/>
                    </a:lnTo>
                    <a:lnTo>
                      <a:pt x="59" y="66"/>
                    </a:lnTo>
                    <a:lnTo>
                      <a:pt x="57" y="68"/>
                    </a:lnTo>
                    <a:lnTo>
                      <a:pt x="56" y="69"/>
                    </a:lnTo>
                    <a:lnTo>
                      <a:pt x="55" y="69"/>
                    </a:lnTo>
                    <a:lnTo>
                      <a:pt x="54" y="69"/>
                    </a:lnTo>
                    <a:lnTo>
                      <a:pt x="53" y="69"/>
                    </a:lnTo>
                    <a:lnTo>
                      <a:pt x="51" y="69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47" y="68"/>
                    </a:lnTo>
                    <a:lnTo>
                      <a:pt x="46" y="67"/>
                    </a:lnTo>
                    <a:lnTo>
                      <a:pt x="44" y="67"/>
                    </a:lnTo>
                    <a:lnTo>
                      <a:pt x="43" y="66"/>
                    </a:lnTo>
                    <a:lnTo>
                      <a:pt x="39" y="65"/>
                    </a:lnTo>
                    <a:lnTo>
                      <a:pt x="36" y="64"/>
                    </a:lnTo>
                    <a:lnTo>
                      <a:pt x="35" y="63"/>
                    </a:lnTo>
                    <a:lnTo>
                      <a:pt x="33" y="62"/>
                    </a:lnTo>
                    <a:lnTo>
                      <a:pt x="32" y="62"/>
                    </a:lnTo>
                    <a:lnTo>
                      <a:pt x="31" y="61"/>
                    </a:lnTo>
                    <a:lnTo>
                      <a:pt x="29" y="60"/>
                    </a:lnTo>
                    <a:lnTo>
                      <a:pt x="28" y="59"/>
                    </a:lnTo>
                    <a:lnTo>
                      <a:pt x="27" y="58"/>
                    </a:lnTo>
                    <a:lnTo>
                      <a:pt x="26" y="57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4" y="53"/>
                    </a:lnTo>
                    <a:lnTo>
                      <a:pt x="24" y="52"/>
                    </a:lnTo>
                    <a:lnTo>
                      <a:pt x="25" y="51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7" y="49"/>
                    </a:lnTo>
                    <a:lnTo>
                      <a:pt x="28" y="49"/>
                    </a:lnTo>
                    <a:lnTo>
                      <a:pt x="29" y="50"/>
                    </a:lnTo>
                    <a:lnTo>
                      <a:pt x="30" y="51"/>
                    </a:lnTo>
                    <a:lnTo>
                      <a:pt x="32" y="52"/>
                    </a:lnTo>
                    <a:lnTo>
                      <a:pt x="33" y="54"/>
                    </a:lnTo>
                    <a:lnTo>
                      <a:pt x="35" y="54"/>
                    </a:lnTo>
                    <a:lnTo>
                      <a:pt x="37" y="55"/>
                    </a:lnTo>
                    <a:lnTo>
                      <a:pt x="39" y="56"/>
                    </a:lnTo>
                    <a:lnTo>
                      <a:pt x="41" y="56"/>
                    </a:lnTo>
                    <a:lnTo>
                      <a:pt x="43" y="57"/>
                    </a:lnTo>
                    <a:lnTo>
                      <a:pt x="45" y="57"/>
                    </a:lnTo>
                    <a:lnTo>
                      <a:pt x="47" y="57"/>
                    </a:lnTo>
                    <a:lnTo>
                      <a:pt x="49" y="57"/>
                    </a:lnTo>
                    <a:lnTo>
                      <a:pt x="52" y="56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8" y="55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64" y="53"/>
                    </a:lnTo>
                    <a:lnTo>
                      <a:pt x="66" y="52"/>
                    </a:lnTo>
                    <a:lnTo>
                      <a:pt x="68" y="50"/>
                    </a:lnTo>
                    <a:lnTo>
                      <a:pt x="69" y="49"/>
                    </a:lnTo>
                    <a:lnTo>
                      <a:pt x="71" y="48"/>
                    </a:lnTo>
                    <a:lnTo>
                      <a:pt x="72" y="46"/>
                    </a:lnTo>
                    <a:lnTo>
                      <a:pt x="73" y="45"/>
                    </a:lnTo>
                    <a:lnTo>
                      <a:pt x="74" y="43"/>
                    </a:lnTo>
                    <a:lnTo>
                      <a:pt x="75" y="41"/>
                    </a:lnTo>
                    <a:lnTo>
                      <a:pt x="75" y="40"/>
                    </a:lnTo>
                    <a:lnTo>
                      <a:pt x="75" y="39"/>
                    </a:lnTo>
                    <a:lnTo>
                      <a:pt x="75" y="38"/>
                    </a:lnTo>
                    <a:lnTo>
                      <a:pt x="75" y="36"/>
                    </a:lnTo>
                    <a:lnTo>
                      <a:pt x="75" y="34"/>
                    </a:lnTo>
                    <a:lnTo>
                      <a:pt x="75" y="33"/>
                    </a:lnTo>
                    <a:lnTo>
                      <a:pt x="75" y="32"/>
                    </a:lnTo>
                    <a:lnTo>
                      <a:pt x="75" y="31"/>
                    </a:lnTo>
                    <a:lnTo>
                      <a:pt x="74" y="31"/>
                    </a:lnTo>
                    <a:lnTo>
                      <a:pt x="74" y="30"/>
                    </a:lnTo>
                    <a:lnTo>
                      <a:pt x="73" y="29"/>
                    </a:lnTo>
                    <a:lnTo>
                      <a:pt x="72" y="28"/>
                    </a:lnTo>
                    <a:lnTo>
                      <a:pt x="72" y="27"/>
                    </a:lnTo>
                    <a:lnTo>
                      <a:pt x="70" y="25"/>
                    </a:lnTo>
                    <a:lnTo>
                      <a:pt x="69" y="24"/>
                    </a:lnTo>
                    <a:lnTo>
                      <a:pt x="69" y="23"/>
                    </a:lnTo>
                    <a:lnTo>
                      <a:pt x="68" y="23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6" y="20"/>
                    </a:lnTo>
                    <a:lnTo>
                      <a:pt x="71" y="19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5" y="18"/>
                    </a:lnTo>
                    <a:lnTo>
                      <a:pt x="74" y="18"/>
                    </a:lnTo>
                    <a:lnTo>
                      <a:pt x="73" y="18"/>
                    </a:lnTo>
                    <a:lnTo>
                      <a:pt x="72" y="18"/>
                    </a:lnTo>
                    <a:lnTo>
                      <a:pt x="70" y="18"/>
                    </a:lnTo>
                    <a:lnTo>
                      <a:pt x="69" y="18"/>
                    </a:lnTo>
                    <a:lnTo>
                      <a:pt x="68" y="18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6" y="19"/>
                    </a:lnTo>
                    <a:lnTo>
                      <a:pt x="66" y="18"/>
                    </a:lnTo>
                    <a:lnTo>
                      <a:pt x="67" y="18"/>
                    </a:lnTo>
                    <a:lnTo>
                      <a:pt x="68" y="18"/>
                    </a:lnTo>
                    <a:lnTo>
                      <a:pt x="69" y="18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3" y="16"/>
                    </a:lnTo>
                    <a:lnTo>
                      <a:pt x="75" y="16"/>
                    </a:lnTo>
                    <a:lnTo>
                      <a:pt x="75" y="15"/>
                    </a:lnTo>
                    <a:lnTo>
                      <a:pt x="72" y="15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3" y="12"/>
                    </a:lnTo>
                    <a:lnTo>
                      <a:pt x="73" y="11"/>
                    </a:lnTo>
                    <a:lnTo>
                      <a:pt x="73" y="10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6" y="0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9" y="3"/>
                    </a:lnTo>
                    <a:lnTo>
                      <a:pt x="80" y="4"/>
                    </a:lnTo>
                    <a:lnTo>
                      <a:pt x="81" y="5"/>
                    </a:lnTo>
                    <a:lnTo>
                      <a:pt x="82" y="7"/>
                    </a:lnTo>
                    <a:lnTo>
                      <a:pt x="83" y="9"/>
                    </a:lnTo>
                    <a:lnTo>
                      <a:pt x="83" y="10"/>
                    </a:lnTo>
                    <a:lnTo>
                      <a:pt x="83" y="11"/>
                    </a:lnTo>
                    <a:lnTo>
                      <a:pt x="84" y="12"/>
                    </a:lnTo>
                    <a:lnTo>
                      <a:pt x="85" y="13"/>
                    </a:lnTo>
                    <a:lnTo>
                      <a:pt x="87" y="14"/>
                    </a:lnTo>
                    <a:lnTo>
                      <a:pt x="90" y="16"/>
                    </a:lnTo>
                    <a:lnTo>
                      <a:pt x="96" y="19"/>
                    </a:lnTo>
                    <a:lnTo>
                      <a:pt x="98" y="19"/>
                    </a:lnTo>
                    <a:lnTo>
                      <a:pt x="100" y="20"/>
                    </a:lnTo>
                    <a:lnTo>
                      <a:pt x="101" y="21"/>
                    </a:lnTo>
                    <a:lnTo>
                      <a:pt x="103" y="23"/>
                    </a:lnTo>
                    <a:lnTo>
                      <a:pt x="104" y="24"/>
                    </a:lnTo>
                    <a:lnTo>
                      <a:pt x="106" y="25"/>
                    </a:lnTo>
                    <a:lnTo>
                      <a:pt x="107" y="27"/>
                    </a:lnTo>
                    <a:lnTo>
                      <a:pt x="109" y="29"/>
                    </a:lnTo>
                    <a:lnTo>
                      <a:pt x="109" y="30"/>
                    </a:lnTo>
                    <a:lnTo>
                      <a:pt x="110" y="31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10" y="35"/>
                    </a:lnTo>
                    <a:lnTo>
                      <a:pt x="111" y="36"/>
                    </a:lnTo>
                    <a:lnTo>
                      <a:pt x="111" y="38"/>
                    </a:lnTo>
                    <a:lnTo>
                      <a:pt x="111" y="39"/>
                    </a:lnTo>
                    <a:lnTo>
                      <a:pt x="111" y="42"/>
                    </a:lnTo>
                    <a:lnTo>
                      <a:pt x="110" y="44"/>
                    </a:lnTo>
                    <a:lnTo>
                      <a:pt x="110" y="47"/>
                    </a:lnTo>
                    <a:lnTo>
                      <a:pt x="109" y="50"/>
                    </a:lnTo>
                    <a:lnTo>
                      <a:pt x="108" y="53"/>
                    </a:lnTo>
                    <a:lnTo>
                      <a:pt x="107" y="56"/>
                    </a:lnTo>
                    <a:lnTo>
                      <a:pt x="106" y="59"/>
                    </a:lnTo>
                    <a:lnTo>
                      <a:pt x="104" y="61"/>
                    </a:lnTo>
                    <a:lnTo>
                      <a:pt x="103" y="64"/>
                    </a:lnTo>
                    <a:lnTo>
                      <a:pt x="101" y="67"/>
                    </a:lnTo>
                    <a:lnTo>
                      <a:pt x="99" y="70"/>
                    </a:lnTo>
                    <a:lnTo>
                      <a:pt x="97" y="72"/>
                    </a:lnTo>
                    <a:lnTo>
                      <a:pt x="95" y="75"/>
                    </a:lnTo>
                    <a:lnTo>
                      <a:pt x="93" y="77"/>
                    </a:lnTo>
                    <a:lnTo>
                      <a:pt x="91" y="80"/>
                    </a:lnTo>
                    <a:lnTo>
                      <a:pt x="88" y="82"/>
                    </a:lnTo>
                    <a:lnTo>
                      <a:pt x="86" y="84"/>
                    </a:lnTo>
                    <a:lnTo>
                      <a:pt x="84" y="86"/>
                    </a:lnTo>
                    <a:lnTo>
                      <a:pt x="81" y="88"/>
                    </a:lnTo>
                    <a:lnTo>
                      <a:pt x="78" y="90"/>
                    </a:lnTo>
                    <a:lnTo>
                      <a:pt x="76" y="91"/>
                    </a:lnTo>
                    <a:lnTo>
                      <a:pt x="73" y="93"/>
                    </a:lnTo>
                    <a:lnTo>
                      <a:pt x="71" y="94"/>
                    </a:lnTo>
                    <a:lnTo>
                      <a:pt x="68" y="95"/>
                    </a:lnTo>
                    <a:lnTo>
                      <a:pt x="65" y="96"/>
                    </a:lnTo>
                    <a:lnTo>
                      <a:pt x="63" y="96"/>
                    </a:lnTo>
                    <a:lnTo>
                      <a:pt x="60" y="97"/>
                    </a:lnTo>
                    <a:lnTo>
                      <a:pt x="57" y="97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66" name="Freeform 171"/>
              <p:cNvSpPr>
                <a:spLocks/>
              </p:cNvSpPr>
              <p:nvPr/>
            </p:nvSpPr>
            <p:spPr bwMode="auto">
              <a:xfrm>
                <a:off x="3894" y="2040"/>
                <a:ext cx="12" cy="6"/>
              </a:xfrm>
              <a:custGeom>
                <a:avLst/>
                <a:gdLst>
                  <a:gd name="T0" fmla="*/ 0 w 2"/>
                  <a:gd name="T1" fmla="*/ 2147483646 h 1"/>
                  <a:gd name="T2" fmla="*/ 0 w 2"/>
                  <a:gd name="T3" fmla="*/ 2147483646 h 1"/>
                  <a:gd name="T4" fmla="*/ 2147483646 w 2"/>
                  <a:gd name="T5" fmla="*/ 0 h 1"/>
                  <a:gd name="T6" fmla="*/ 2147483646 w 2"/>
                  <a:gd name="T7" fmla="*/ 0 h 1"/>
                  <a:gd name="T8" fmla="*/ 2147483646 w 2"/>
                  <a:gd name="T9" fmla="*/ 0 h 1"/>
                  <a:gd name="T10" fmla="*/ 2147483646 w 2"/>
                  <a:gd name="T11" fmla="*/ 0 h 1"/>
                  <a:gd name="T12" fmla="*/ 2147483646 w 2"/>
                  <a:gd name="T13" fmla="*/ 0 h 1"/>
                  <a:gd name="T14" fmla="*/ 2147483646 w 2"/>
                  <a:gd name="T15" fmla="*/ 0 h 1"/>
                  <a:gd name="T16" fmla="*/ 2147483646 w 2"/>
                  <a:gd name="T17" fmla="*/ 0 h 1"/>
                  <a:gd name="T18" fmla="*/ 2147483646 w 2"/>
                  <a:gd name="T19" fmla="*/ 2147483646 h 1"/>
                  <a:gd name="T20" fmla="*/ 2147483646 w 2"/>
                  <a:gd name="T21" fmla="*/ 2147483646 h 1"/>
                  <a:gd name="T22" fmla="*/ 0 w 2"/>
                  <a:gd name="T23" fmla="*/ 2147483646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1"/>
                  <a:gd name="T38" fmla="*/ 2 w 2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67" name="Freeform 172"/>
              <p:cNvSpPr>
                <a:spLocks/>
              </p:cNvSpPr>
              <p:nvPr/>
            </p:nvSpPr>
            <p:spPr bwMode="auto">
              <a:xfrm>
                <a:off x="3912" y="1986"/>
                <a:ext cx="66" cy="54"/>
              </a:xfrm>
              <a:custGeom>
                <a:avLst/>
                <a:gdLst>
                  <a:gd name="T0" fmla="*/ 0 w 11"/>
                  <a:gd name="T1" fmla="*/ 2147483646 h 9"/>
                  <a:gd name="T2" fmla="*/ 0 w 11"/>
                  <a:gd name="T3" fmla="*/ 2147483646 h 9"/>
                  <a:gd name="T4" fmla="*/ 0 w 11"/>
                  <a:gd name="T5" fmla="*/ 2147483646 h 9"/>
                  <a:gd name="T6" fmla="*/ 2147483646 w 11"/>
                  <a:gd name="T7" fmla="*/ 2147483646 h 9"/>
                  <a:gd name="T8" fmla="*/ 2147483646 w 11"/>
                  <a:gd name="T9" fmla="*/ 2147483646 h 9"/>
                  <a:gd name="T10" fmla="*/ 2147483646 w 11"/>
                  <a:gd name="T11" fmla="*/ 2147483646 h 9"/>
                  <a:gd name="T12" fmla="*/ 2147483646 w 11"/>
                  <a:gd name="T13" fmla="*/ 2147483646 h 9"/>
                  <a:gd name="T14" fmla="*/ 2147483646 w 11"/>
                  <a:gd name="T15" fmla="*/ 2147483646 h 9"/>
                  <a:gd name="T16" fmla="*/ 2147483646 w 11"/>
                  <a:gd name="T17" fmla="*/ 2147483646 h 9"/>
                  <a:gd name="T18" fmla="*/ 2147483646 w 11"/>
                  <a:gd name="T19" fmla="*/ 2147483646 h 9"/>
                  <a:gd name="T20" fmla="*/ 2147483646 w 11"/>
                  <a:gd name="T21" fmla="*/ 2147483646 h 9"/>
                  <a:gd name="T22" fmla="*/ 2147483646 w 11"/>
                  <a:gd name="T23" fmla="*/ 2147483646 h 9"/>
                  <a:gd name="T24" fmla="*/ 2147483646 w 11"/>
                  <a:gd name="T25" fmla="*/ 2147483646 h 9"/>
                  <a:gd name="T26" fmla="*/ 2147483646 w 11"/>
                  <a:gd name="T27" fmla="*/ 0 h 9"/>
                  <a:gd name="T28" fmla="*/ 2147483646 w 11"/>
                  <a:gd name="T29" fmla="*/ 0 h 9"/>
                  <a:gd name="T30" fmla="*/ 2147483646 w 11"/>
                  <a:gd name="T31" fmla="*/ 2147483646 h 9"/>
                  <a:gd name="T32" fmla="*/ 2147483646 w 11"/>
                  <a:gd name="T33" fmla="*/ 2147483646 h 9"/>
                  <a:gd name="T34" fmla="*/ 2147483646 w 11"/>
                  <a:gd name="T35" fmla="*/ 2147483646 h 9"/>
                  <a:gd name="T36" fmla="*/ 2147483646 w 11"/>
                  <a:gd name="T37" fmla="*/ 2147483646 h 9"/>
                  <a:gd name="T38" fmla="*/ 2147483646 w 11"/>
                  <a:gd name="T39" fmla="*/ 2147483646 h 9"/>
                  <a:gd name="T40" fmla="*/ 2147483646 w 11"/>
                  <a:gd name="T41" fmla="*/ 2147483646 h 9"/>
                  <a:gd name="T42" fmla="*/ 2147483646 w 11"/>
                  <a:gd name="T43" fmla="*/ 2147483646 h 9"/>
                  <a:gd name="T44" fmla="*/ 2147483646 w 11"/>
                  <a:gd name="T45" fmla="*/ 2147483646 h 9"/>
                  <a:gd name="T46" fmla="*/ 2147483646 w 11"/>
                  <a:gd name="T47" fmla="*/ 2147483646 h 9"/>
                  <a:gd name="T48" fmla="*/ 2147483646 w 11"/>
                  <a:gd name="T49" fmla="*/ 2147483646 h 9"/>
                  <a:gd name="T50" fmla="*/ 2147483646 w 11"/>
                  <a:gd name="T51" fmla="*/ 2147483646 h 9"/>
                  <a:gd name="T52" fmla="*/ 2147483646 w 11"/>
                  <a:gd name="T53" fmla="*/ 2147483646 h 9"/>
                  <a:gd name="T54" fmla="*/ 2147483646 w 11"/>
                  <a:gd name="T55" fmla="*/ 2147483646 h 9"/>
                  <a:gd name="T56" fmla="*/ 2147483646 w 11"/>
                  <a:gd name="T57" fmla="*/ 2147483646 h 9"/>
                  <a:gd name="T58" fmla="*/ 2147483646 w 11"/>
                  <a:gd name="T59" fmla="*/ 2147483646 h 9"/>
                  <a:gd name="T60" fmla="*/ 0 w 11"/>
                  <a:gd name="T61" fmla="*/ 2147483646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"/>
                  <a:gd name="T94" fmla="*/ 0 h 9"/>
                  <a:gd name="T95" fmla="*/ 11 w 11"/>
                  <a:gd name="T96" fmla="*/ 9 h 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68" name="Freeform 173"/>
              <p:cNvSpPr>
                <a:spLocks/>
              </p:cNvSpPr>
              <p:nvPr/>
            </p:nvSpPr>
            <p:spPr bwMode="auto">
              <a:xfrm>
                <a:off x="4734" y="1752"/>
                <a:ext cx="102" cy="186"/>
              </a:xfrm>
              <a:custGeom>
                <a:avLst/>
                <a:gdLst>
                  <a:gd name="T0" fmla="*/ 2147483646 w 17"/>
                  <a:gd name="T1" fmla="*/ 2147483646 h 31"/>
                  <a:gd name="T2" fmla="*/ 0 w 17"/>
                  <a:gd name="T3" fmla="*/ 2147483646 h 31"/>
                  <a:gd name="T4" fmla="*/ 2147483646 w 17"/>
                  <a:gd name="T5" fmla="*/ 2147483646 h 31"/>
                  <a:gd name="T6" fmla="*/ 2147483646 w 17"/>
                  <a:gd name="T7" fmla="*/ 2147483646 h 31"/>
                  <a:gd name="T8" fmla="*/ 2147483646 w 17"/>
                  <a:gd name="T9" fmla="*/ 2147483646 h 31"/>
                  <a:gd name="T10" fmla="*/ 2147483646 w 17"/>
                  <a:gd name="T11" fmla="*/ 2147483646 h 31"/>
                  <a:gd name="T12" fmla="*/ 2147483646 w 17"/>
                  <a:gd name="T13" fmla="*/ 2147483646 h 31"/>
                  <a:gd name="T14" fmla="*/ 2147483646 w 17"/>
                  <a:gd name="T15" fmla="*/ 2147483646 h 31"/>
                  <a:gd name="T16" fmla="*/ 2147483646 w 17"/>
                  <a:gd name="T17" fmla="*/ 2147483646 h 31"/>
                  <a:gd name="T18" fmla="*/ 2147483646 w 17"/>
                  <a:gd name="T19" fmla="*/ 2147483646 h 31"/>
                  <a:gd name="T20" fmla="*/ 2147483646 w 17"/>
                  <a:gd name="T21" fmla="*/ 2147483646 h 31"/>
                  <a:gd name="T22" fmla="*/ 2147483646 w 17"/>
                  <a:gd name="T23" fmla="*/ 2147483646 h 31"/>
                  <a:gd name="T24" fmla="*/ 2147483646 w 17"/>
                  <a:gd name="T25" fmla="*/ 2147483646 h 31"/>
                  <a:gd name="T26" fmla="*/ 2147483646 w 17"/>
                  <a:gd name="T27" fmla="*/ 2147483646 h 31"/>
                  <a:gd name="T28" fmla="*/ 2147483646 w 17"/>
                  <a:gd name="T29" fmla="*/ 2147483646 h 31"/>
                  <a:gd name="T30" fmla="*/ 2147483646 w 17"/>
                  <a:gd name="T31" fmla="*/ 2147483646 h 31"/>
                  <a:gd name="T32" fmla="*/ 2147483646 w 17"/>
                  <a:gd name="T33" fmla="*/ 2147483646 h 31"/>
                  <a:gd name="T34" fmla="*/ 2147483646 w 17"/>
                  <a:gd name="T35" fmla="*/ 2147483646 h 31"/>
                  <a:gd name="T36" fmla="*/ 2147483646 w 17"/>
                  <a:gd name="T37" fmla="*/ 2147483646 h 31"/>
                  <a:gd name="T38" fmla="*/ 2147483646 w 17"/>
                  <a:gd name="T39" fmla="*/ 2147483646 h 31"/>
                  <a:gd name="T40" fmla="*/ 2147483646 w 17"/>
                  <a:gd name="T41" fmla="*/ 2147483646 h 31"/>
                  <a:gd name="T42" fmla="*/ 2147483646 w 17"/>
                  <a:gd name="T43" fmla="*/ 2147483646 h 31"/>
                  <a:gd name="T44" fmla="*/ 2147483646 w 17"/>
                  <a:gd name="T45" fmla="*/ 2147483646 h 31"/>
                  <a:gd name="T46" fmla="*/ 2147483646 w 17"/>
                  <a:gd name="T47" fmla="*/ 2147483646 h 31"/>
                  <a:gd name="T48" fmla="*/ 2147483646 w 17"/>
                  <a:gd name="T49" fmla="*/ 0 h 31"/>
                  <a:gd name="T50" fmla="*/ 2147483646 w 17"/>
                  <a:gd name="T51" fmla="*/ 2147483646 h 31"/>
                  <a:gd name="T52" fmla="*/ 2147483646 w 17"/>
                  <a:gd name="T53" fmla="*/ 2147483646 h 31"/>
                  <a:gd name="T54" fmla="*/ 2147483646 w 17"/>
                  <a:gd name="T55" fmla="*/ 2147483646 h 31"/>
                  <a:gd name="T56" fmla="*/ 2147483646 w 17"/>
                  <a:gd name="T57" fmla="*/ 2147483646 h 31"/>
                  <a:gd name="T58" fmla="*/ 2147483646 w 17"/>
                  <a:gd name="T59" fmla="*/ 2147483646 h 31"/>
                  <a:gd name="T60" fmla="*/ 2147483646 w 17"/>
                  <a:gd name="T61" fmla="*/ 2147483646 h 31"/>
                  <a:gd name="T62" fmla="*/ 2147483646 w 17"/>
                  <a:gd name="T63" fmla="*/ 2147483646 h 31"/>
                  <a:gd name="T64" fmla="*/ 2147483646 w 17"/>
                  <a:gd name="T65" fmla="*/ 2147483646 h 31"/>
                  <a:gd name="T66" fmla="*/ 2147483646 w 17"/>
                  <a:gd name="T67" fmla="*/ 2147483646 h 31"/>
                  <a:gd name="T68" fmla="*/ 2147483646 w 17"/>
                  <a:gd name="T69" fmla="*/ 2147483646 h 31"/>
                  <a:gd name="T70" fmla="*/ 2147483646 w 17"/>
                  <a:gd name="T71" fmla="*/ 2147483646 h 31"/>
                  <a:gd name="T72" fmla="*/ 2147483646 w 17"/>
                  <a:gd name="T73" fmla="*/ 2147483646 h 31"/>
                  <a:gd name="T74" fmla="*/ 2147483646 w 17"/>
                  <a:gd name="T75" fmla="*/ 2147483646 h 31"/>
                  <a:gd name="T76" fmla="*/ 2147483646 w 17"/>
                  <a:gd name="T77" fmla="*/ 2147483646 h 31"/>
                  <a:gd name="T78" fmla="*/ 2147483646 w 17"/>
                  <a:gd name="T79" fmla="*/ 2147483646 h 31"/>
                  <a:gd name="T80" fmla="*/ 2147483646 w 17"/>
                  <a:gd name="T81" fmla="*/ 2147483646 h 31"/>
                  <a:gd name="T82" fmla="*/ 2147483646 w 17"/>
                  <a:gd name="T83" fmla="*/ 2147483646 h 31"/>
                  <a:gd name="T84" fmla="*/ 2147483646 w 17"/>
                  <a:gd name="T85" fmla="*/ 2147483646 h 31"/>
                  <a:gd name="T86" fmla="*/ 2147483646 w 17"/>
                  <a:gd name="T87" fmla="*/ 2147483646 h 31"/>
                  <a:gd name="T88" fmla="*/ 2147483646 w 17"/>
                  <a:gd name="T89" fmla="*/ 2147483646 h 31"/>
                  <a:gd name="T90" fmla="*/ 2147483646 w 17"/>
                  <a:gd name="T91" fmla="*/ 2147483646 h 31"/>
                  <a:gd name="T92" fmla="*/ 2147483646 w 17"/>
                  <a:gd name="T93" fmla="*/ 2147483646 h 31"/>
                  <a:gd name="T94" fmla="*/ 2147483646 w 17"/>
                  <a:gd name="T95" fmla="*/ 2147483646 h 31"/>
                  <a:gd name="T96" fmla="*/ 2147483646 w 17"/>
                  <a:gd name="T97" fmla="*/ 2147483646 h 31"/>
                  <a:gd name="T98" fmla="*/ 2147483646 w 17"/>
                  <a:gd name="T99" fmla="*/ 2147483646 h 31"/>
                  <a:gd name="T100" fmla="*/ 2147483646 w 17"/>
                  <a:gd name="T101" fmla="*/ 2147483646 h 31"/>
                  <a:gd name="T102" fmla="*/ 2147483646 w 17"/>
                  <a:gd name="T103" fmla="*/ 2147483646 h 31"/>
                  <a:gd name="T104" fmla="*/ 2147483646 w 17"/>
                  <a:gd name="T105" fmla="*/ 2147483646 h 3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"/>
                  <a:gd name="T160" fmla="*/ 0 h 31"/>
                  <a:gd name="T161" fmla="*/ 17 w 17"/>
                  <a:gd name="T162" fmla="*/ 31 h 3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" h="31">
                    <a:moveTo>
                      <a:pt x="2" y="31"/>
                    </a:moveTo>
                    <a:lnTo>
                      <a:pt x="1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4" y="23"/>
                    </a:lnTo>
                    <a:lnTo>
                      <a:pt x="5" y="21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4" y="16"/>
                    </a:lnTo>
                    <a:lnTo>
                      <a:pt x="13" y="18"/>
                    </a:lnTo>
                    <a:lnTo>
                      <a:pt x="12" y="21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6" y="28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8" y="24"/>
                    </a:lnTo>
                    <a:lnTo>
                      <a:pt x="9" y="23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9" y="22"/>
                    </a:lnTo>
                    <a:lnTo>
                      <a:pt x="8" y="23"/>
                    </a:lnTo>
                    <a:lnTo>
                      <a:pt x="7" y="25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69" name="Freeform 174"/>
              <p:cNvSpPr>
                <a:spLocks/>
              </p:cNvSpPr>
              <p:nvPr/>
            </p:nvSpPr>
            <p:spPr bwMode="auto">
              <a:xfrm>
                <a:off x="4800" y="1008"/>
                <a:ext cx="636" cy="906"/>
              </a:xfrm>
              <a:custGeom>
                <a:avLst/>
                <a:gdLst>
                  <a:gd name="T0" fmla="*/ 2147483646 w 106"/>
                  <a:gd name="T1" fmla="*/ 2147483646 h 151"/>
                  <a:gd name="T2" fmla="*/ 2147483646 w 106"/>
                  <a:gd name="T3" fmla="*/ 2147483646 h 151"/>
                  <a:gd name="T4" fmla="*/ 2147483646 w 106"/>
                  <a:gd name="T5" fmla="*/ 2147483646 h 151"/>
                  <a:gd name="T6" fmla="*/ 2147483646 w 106"/>
                  <a:gd name="T7" fmla="*/ 2147483646 h 151"/>
                  <a:gd name="T8" fmla="*/ 2147483646 w 106"/>
                  <a:gd name="T9" fmla="*/ 2147483646 h 151"/>
                  <a:gd name="T10" fmla="*/ 2147483646 w 106"/>
                  <a:gd name="T11" fmla="*/ 2147483646 h 151"/>
                  <a:gd name="T12" fmla="*/ 2147483646 w 106"/>
                  <a:gd name="T13" fmla="*/ 2147483646 h 151"/>
                  <a:gd name="T14" fmla="*/ 2147483646 w 106"/>
                  <a:gd name="T15" fmla="*/ 0 h 151"/>
                  <a:gd name="T16" fmla="*/ 2147483646 w 106"/>
                  <a:gd name="T17" fmla="*/ 2147483646 h 151"/>
                  <a:gd name="T18" fmla="*/ 2147483646 w 106"/>
                  <a:gd name="T19" fmla="*/ 2147483646 h 151"/>
                  <a:gd name="T20" fmla="*/ 2147483646 w 106"/>
                  <a:gd name="T21" fmla="*/ 2147483646 h 151"/>
                  <a:gd name="T22" fmla="*/ 2147483646 w 106"/>
                  <a:gd name="T23" fmla="*/ 2147483646 h 151"/>
                  <a:gd name="T24" fmla="*/ 2147483646 w 106"/>
                  <a:gd name="T25" fmla="*/ 2147483646 h 151"/>
                  <a:gd name="T26" fmla="*/ 2147483646 w 106"/>
                  <a:gd name="T27" fmla="*/ 2147483646 h 151"/>
                  <a:gd name="T28" fmla="*/ 2147483646 w 106"/>
                  <a:gd name="T29" fmla="*/ 2147483646 h 151"/>
                  <a:gd name="T30" fmla="*/ 2147483646 w 106"/>
                  <a:gd name="T31" fmla="*/ 2147483646 h 151"/>
                  <a:gd name="T32" fmla="*/ 2147483646 w 106"/>
                  <a:gd name="T33" fmla="*/ 2147483646 h 151"/>
                  <a:gd name="T34" fmla="*/ 2147483646 w 106"/>
                  <a:gd name="T35" fmla="*/ 2147483646 h 151"/>
                  <a:gd name="T36" fmla="*/ 2147483646 w 106"/>
                  <a:gd name="T37" fmla="*/ 2147483646 h 151"/>
                  <a:gd name="T38" fmla="*/ 2147483646 w 106"/>
                  <a:gd name="T39" fmla="*/ 2147483646 h 151"/>
                  <a:gd name="T40" fmla="*/ 2147483646 w 106"/>
                  <a:gd name="T41" fmla="*/ 2147483646 h 151"/>
                  <a:gd name="T42" fmla="*/ 2147483646 w 106"/>
                  <a:gd name="T43" fmla="*/ 2147483646 h 151"/>
                  <a:gd name="T44" fmla="*/ 2147483646 w 106"/>
                  <a:gd name="T45" fmla="*/ 2147483646 h 151"/>
                  <a:gd name="T46" fmla="*/ 2147483646 w 106"/>
                  <a:gd name="T47" fmla="*/ 2147483646 h 151"/>
                  <a:gd name="T48" fmla="*/ 2147483646 w 106"/>
                  <a:gd name="T49" fmla="*/ 2147483646 h 151"/>
                  <a:gd name="T50" fmla="*/ 2147483646 w 106"/>
                  <a:gd name="T51" fmla="*/ 2147483646 h 151"/>
                  <a:gd name="T52" fmla="*/ 2147483646 w 106"/>
                  <a:gd name="T53" fmla="*/ 2147483646 h 151"/>
                  <a:gd name="T54" fmla="*/ 2147483646 w 106"/>
                  <a:gd name="T55" fmla="*/ 2147483646 h 151"/>
                  <a:gd name="T56" fmla="*/ 2147483646 w 106"/>
                  <a:gd name="T57" fmla="*/ 2147483646 h 151"/>
                  <a:gd name="T58" fmla="*/ 2147483646 w 106"/>
                  <a:gd name="T59" fmla="*/ 2147483646 h 151"/>
                  <a:gd name="T60" fmla="*/ 2147483646 w 106"/>
                  <a:gd name="T61" fmla="*/ 2147483646 h 151"/>
                  <a:gd name="T62" fmla="*/ 2147483646 w 106"/>
                  <a:gd name="T63" fmla="*/ 2147483646 h 151"/>
                  <a:gd name="T64" fmla="*/ 2147483646 w 106"/>
                  <a:gd name="T65" fmla="*/ 2147483646 h 151"/>
                  <a:gd name="T66" fmla="*/ 2147483646 w 106"/>
                  <a:gd name="T67" fmla="*/ 2147483646 h 151"/>
                  <a:gd name="T68" fmla="*/ 2147483646 w 106"/>
                  <a:gd name="T69" fmla="*/ 2147483646 h 151"/>
                  <a:gd name="T70" fmla="*/ 2147483646 w 106"/>
                  <a:gd name="T71" fmla="*/ 2147483646 h 151"/>
                  <a:gd name="T72" fmla="*/ 2147483646 w 106"/>
                  <a:gd name="T73" fmla="*/ 2147483646 h 151"/>
                  <a:gd name="T74" fmla="*/ 2147483646 w 106"/>
                  <a:gd name="T75" fmla="*/ 2147483646 h 151"/>
                  <a:gd name="T76" fmla="*/ 2147483646 w 106"/>
                  <a:gd name="T77" fmla="*/ 2147483646 h 151"/>
                  <a:gd name="T78" fmla="*/ 2147483646 w 106"/>
                  <a:gd name="T79" fmla="*/ 2147483646 h 151"/>
                  <a:gd name="T80" fmla="*/ 2147483646 w 106"/>
                  <a:gd name="T81" fmla="*/ 2147483646 h 151"/>
                  <a:gd name="T82" fmla="*/ 2147483646 w 106"/>
                  <a:gd name="T83" fmla="*/ 2147483646 h 151"/>
                  <a:gd name="T84" fmla="*/ 2147483646 w 106"/>
                  <a:gd name="T85" fmla="*/ 2147483646 h 151"/>
                  <a:gd name="T86" fmla="*/ 2147483646 w 106"/>
                  <a:gd name="T87" fmla="*/ 2147483646 h 151"/>
                  <a:gd name="T88" fmla="*/ 2147483646 w 106"/>
                  <a:gd name="T89" fmla="*/ 2147483646 h 151"/>
                  <a:gd name="T90" fmla="*/ 2147483646 w 106"/>
                  <a:gd name="T91" fmla="*/ 2147483646 h 151"/>
                  <a:gd name="T92" fmla="*/ 2147483646 w 106"/>
                  <a:gd name="T93" fmla="*/ 2147483646 h 151"/>
                  <a:gd name="T94" fmla="*/ 2147483646 w 106"/>
                  <a:gd name="T95" fmla="*/ 2147483646 h 151"/>
                  <a:gd name="T96" fmla="*/ 2147483646 w 106"/>
                  <a:gd name="T97" fmla="*/ 2147483646 h 151"/>
                  <a:gd name="T98" fmla="*/ 2147483646 w 106"/>
                  <a:gd name="T99" fmla="*/ 2147483646 h 151"/>
                  <a:gd name="T100" fmla="*/ 2147483646 w 106"/>
                  <a:gd name="T101" fmla="*/ 2147483646 h 151"/>
                  <a:gd name="T102" fmla="*/ 2147483646 w 106"/>
                  <a:gd name="T103" fmla="*/ 2147483646 h 151"/>
                  <a:gd name="T104" fmla="*/ 2147483646 w 106"/>
                  <a:gd name="T105" fmla="*/ 2147483646 h 151"/>
                  <a:gd name="T106" fmla="*/ 2147483646 w 106"/>
                  <a:gd name="T107" fmla="*/ 2147483646 h 151"/>
                  <a:gd name="T108" fmla="*/ 2147483646 w 106"/>
                  <a:gd name="T109" fmla="*/ 2147483646 h 151"/>
                  <a:gd name="T110" fmla="*/ 2147483646 w 106"/>
                  <a:gd name="T111" fmla="*/ 2147483646 h 151"/>
                  <a:gd name="T112" fmla="*/ 2147483646 w 106"/>
                  <a:gd name="T113" fmla="*/ 2147483646 h 151"/>
                  <a:gd name="T114" fmla="*/ 2147483646 w 106"/>
                  <a:gd name="T115" fmla="*/ 2147483646 h 151"/>
                  <a:gd name="T116" fmla="*/ 2147483646 w 106"/>
                  <a:gd name="T117" fmla="*/ 2147483646 h 151"/>
                  <a:gd name="T118" fmla="*/ 2147483646 w 106"/>
                  <a:gd name="T119" fmla="*/ 2147483646 h 1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6"/>
                  <a:gd name="T181" fmla="*/ 0 h 151"/>
                  <a:gd name="T182" fmla="*/ 106 w 106"/>
                  <a:gd name="T183" fmla="*/ 151 h 15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6" h="151">
                    <a:moveTo>
                      <a:pt x="3" y="151"/>
                    </a:moveTo>
                    <a:lnTo>
                      <a:pt x="2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1" y="150"/>
                    </a:lnTo>
                    <a:lnTo>
                      <a:pt x="1" y="149"/>
                    </a:lnTo>
                    <a:lnTo>
                      <a:pt x="2" y="148"/>
                    </a:lnTo>
                    <a:lnTo>
                      <a:pt x="3" y="146"/>
                    </a:lnTo>
                    <a:lnTo>
                      <a:pt x="3" y="145"/>
                    </a:lnTo>
                    <a:lnTo>
                      <a:pt x="4" y="144"/>
                    </a:lnTo>
                    <a:lnTo>
                      <a:pt x="5" y="143"/>
                    </a:lnTo>
                    <a:lnTo>
                      <a:pt x="6" y="143"/>
                    </a:lnTo>
                    <a:lnTo>
                      <a:pt x="6" y="141"/>
                    </a:lnTo>
                    <a:lnTo>
                      <a:pt x="7" y="139"/>
                    </a:lnTo>
                    <a:lnTo>
                      <a:pt x="8" y="137"/>
                    </a:lnTo>
                    <a:lnTo>
                      <a:pt x="9" y="134"/>
                    </a:lnTo>
                    <a:lnTo>
                      <a:pt x="9" y="132"/>
                    </a:lnTo>
                    <a:lnTo>
                      <a:pt x="10" y="130"/>
                    </a:lnTo>
                    <a:lnTo>
                      <a:pt x="11" y="127"/>
                    </a:lnTo>
                    <a:lnTo>
                      <a:pt x="11" y="125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3" y="114"/>
                    </a:lnTo>
                    <a:lnTo>
                      <a:pt x="14" y="109"/>
                    </a:lnTo>
                    <a:lnTo>
                      <a:pt x="15" y="103"/>
                    </a:lnTo>
                    <a:lnTo>
                      <a:pt x="16" y="98"/>
                    </a:lnTo>
                    <a:lnTo>
                      <a:pt x="16" y="92"/>
                    </a:lnTo>
                    <a:lnTo>
                      <a:pt x="17" y="86"/>
                    </a:lnTo>
                    <a:lnTo>
                      <a:pt x="19" y="74"/>
                    </a:lnTo>
                    <a:lnTo>
                      <a:pt x="20" y="68"/>
                    </a:lnTo>
                    <a:lnTo>
                      <a:pt x="21" y="62"/>
                    </a:lnTo>
                    <a:lnTo>
                      <a:pt x="22" y="56"/>
                    </a:lnTo>
                    <a:lnTo>
                      <a:pt x="23" y="51"/>
                    </a:lnTo>
                    <a:lnTo>
                      <a:pt x="24" y="45"/>
                    </a:lnTo>
                    <a:lnTo>
                      <a:pt x="25" y="42"/>
                    </a:lnTo>
                    <a:lnTo>
                      <a:pt x="26" y="40"/>
                    </a:lnTo>
                    <a:lnTo>
                      <a:pt x="27" y="37"/>
                    </a:lnTo>
                    <a:lnTo>
                      <a:pt x="28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7"/>
                    </a:lnTo>
                    <a:lnTo>
                      <a:pt x="32" y="25"/>
                    </a:lnTo>
                    <a:lnTo>
                      <a:pt x="34" y="23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8" y="17"/>
                    </a:lnTo>
                    <a:lnTo>
                      <a:pt x="39" y="15"/>
                    </a:lnTo>
                    <a:lnTo>
                      <a:pt x="41" y="13"/>
                    </a:lnTo>
                    <a:lnTo>
                      <a:pt x="43" y="12"/>
                    </a:lnTo>
                    <a:lnTo>
                      <a:pt x="45" y="10"/>
                    </a:lnTo>
                    <a:lnTo>
                      <a:pt x="47" y="9"/>
                    </a:lnTo>
                    <a:lnTo>
                      <a:pt x="49" y="7"/>
                    </a:lnTo>
                    <a:lnTo>
                      <a:pt x="51" y="6"/>
                    </a:lnTo>
                    <a:lnTo>
                      <a:pt x="53" y="5"/>
                    </a:lnTo>
                    <a:lnTo>
                      <a:pt x="55" y="4"/>
                    </a:lnTo>
                    <a:lnTo>
                      <a:pt x="58" y="3"/>
                    </a:lnTo>
                    <a:lnTo>
                      <a:pt x="60" y="2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69" y="1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9" y="1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6" y="3"/>
                    </a:lnTo>
                    <a:lnTo>
                      <a:pt x="87" y="4"/>
                    </a:lnTo>
                    <a:lnTo>
                      <a:pt x="89" y="5"/>
                    </a:lnTo>
                    <a:lnTo>
                      <a:pt x="91" y="6"/>
                    </a:lnTo>
                    <a:lnTo>
                      <a:pt x="92" y="7"/>
                    </a:lnTo>
                    <a:lnTo>
                      <a:pt x="94" y="8"/>
                    </a:lnTo>
                    <a:lnTo>
                      <a:pt x="95" y="9"/>
                    </a:lnTo>
                    <a:lnTo>
                      <a:pt x="96" y="11"/>
                    </a:lnTo>
                    <a:lnTo>
                      <a:pt x="97" y="12"/>
                    </a:lnTo>
                    <a:lnTo>
                      <a:pt x="98" y="13"/>
                    </a:lnTo>
                    <a:lnTo>
                      <a:pt x="99" y="15"/>
                    </a:lnTo>
                    <a:lnTo>
                      <a:pt x="100" y="16"/>
                    </a:lnTo>
                    <a:lnTo>
                      <a:pt x="101" y="18"/>
                    </a:lnTo>
                    <a:lnTo>
                      <a:pt x="102" y="20"/>
                    </a:lnTo>
                    <a:lnTo>
                      <a:pt x="103" y="22"/>
                    </a:lnTo>
                    <a:lnTo>
                      <a:pt x="103" y="23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4" y="29"/>
                    </a:lnTo>
                    <a:lnTo>
                      <a:pt x="105" y="31"/>
                    </a:lnTo>
                    <a:lnTo>
                      <a:pt x="105" y="33"/>
                    </a:lnTo>
                    <a:lnTo>
                      <a:pt x="105" y="35"/>
                    </a:lnTo>
                    <a:lnTo>
                      <a:pt x="106" y="39"/>
                    </a:lnTo>
                    <a:lnTo>
                      <a:pt x="106" y="44"/>
                    </a:lnTo>
                    <a:lnTo>
                      <a:pt x="106" y="48"/>
                    </a:lnTo>
                    <a:lnTo>
                      <a:pt x="105" y="51"/>
                    </a:lnTo>
                    <a:lnTo>
                      <a:pt x="105" y="54"/>
                    </a:lnTo>
                    <a:lnTo>
                      <a:pt x="104" y="57"/>
                    </a:lnTo>
                    <a:lnTo>
                      <a:pt x="103" y="60"/>
                    </a:lnTo>
                    <a:lnTo>
                      <a:pt x="103" y="62"/>
                    </a:lnTo>
                    <a:lnTo>
                      <a:pt x="101" y="65"/>
                    </a:lnTo>
                    <a:lnTo>
                      <a:pt x="100" y="68"/>
                    </a:lnTo>
                    <a:lnTo>
                      <a:pt x="99" y="70"/>
                    </a:lnTo>
                    <a:lnTo>
                      <a:pt x="98" y="73"/>
                    </a:lnTo>
                    <a:lnTo>
                      <a:pt x="97" y="75"/>
                    </a:lnTo>
                    <a:lnTo>
                      <a:pt x="95" y="78"/>
                    </a:lnTo>
                    <a:lnTo>
                      <a:pt x="94" y="80"/>
                    </a:lnTo>
                    <a:lnTo>
                      <a:pt x="91" y="85"/>
                    </a:lnTo>
                    <a:lnTo>
                      <a:pt x="87" y="90"/>
                    </a:lnTo>
                    <a:lnTo>
                      <a:pt x="85" y="93"/>
                    </a:lnTo>
                    <a:lnTo>
                      <a:pt x="82" y="95"/>
                    </a:lnTo>
                    <a:lnTo>
                      <a:pt x="79" y="98"/>
                    </a:lnTo>
                    <a:lnTo>
                      <a:pt x="76" y="100"/>
                    </a:lnTo>
                    <a:lnTo>
                      <a:pt x="74" y="102"/>
                    </a:lnTo>
                    <a:lnTo>
                      <a:pt x="71" y="104"/>
                    </a:lnTo>
                    <a:lnTo>
                      <a:pt x="68" y="106"/>
                    </a:lnTo>
                    <a:lnTo>
                      <a:pt x="65" y="108"/>
                    </a:lnTo>
                    <a:lnTo>
                      <a:pt x="59" y="112"/>
                    </a:lnTo>
                    <a:lnTo>
                      <a:pt x="53" y="115"/>
                    </a:lnTo>
                    <a:lnTo>
                      <a:pt x="50" y="117"/>
                    </a:lnTo>
                    <a:lnTo>
                      <a:pt x="47" y="119"/>
                    </a:lnTo>
                    <a:lnTo>
                      <a:pt x="44" y="121"/>
                    </a:lnTo>
                    <a:lnTo>
                      <a:pt x="41" y="123"/>
                    </a:lnTo>
                    <a:lnTo>
                      <a:pt x="41" y="124"/>
                    </a:lnTo>
                    <a:lnTo>
                      <a:pt x="40" y="125"/>
                    </a:lnTo>
                    <a:lnTo>
                      <a:pt x="39" y="125"/>
                    </a:lnTo>
                    <a:lnTo>
                      <a:pt x="38" y="127"/>
                    </a:lnTo>
                    <a:lnTo>
                      <a:pt x="37" y="128"/>
                    </a:lnTo>
                    <a:lnTo>
                      <a:pt x="37" y="129"/>
                    </a:lnTo>
                    <a:lnTo>
                      <a:pt x="37" y="130"/>
                    </a:lnTo>
                    <a:lnTo>
                      <a:pt x="38" y="130"/>
                    </a:lnTo>
                    <a:lnTo>
                      <a:pt x="39" y="130"/>
                    </a:lnTo>
                    <a:lnTo>
                      <a:pt x="40" y="129"/>
                    </a:lnTo>
                    <a:lnTo>
                      <a:pt x="41" y="128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3" y="126"/>
                    </a:lnTo>
                    <a:lnTo>
                      <a:pt x="45" y="126"/>
                    </a:lnTo>
                    <a:lnTo>
                      <a:pt x="46" y="125"/>
                    </a:lnTo>
                    <a:lnTo>
                      <a:pt x="47" y="124"/>
                    </a:lnTo>
                    <a:lnTo>
                      <a:pt x="50" y="123"/>
                    </a:lnTo>
                    <a:lnTo>
                      <a:pt x="52" y="122"/>
                    </a:lnTo>
                    <a:lnTo>
                      <a:pt x="55" y="121"/>
                    </a:lnTo>
                    <a:lnTo>
                      <a:pt x="57" y="121"/>
                    </a:lnTo>
                    <a:lnTo>
                      <a:pt x="58" y="120"/>
                    </a:lnTo>
                    <a:lnTo>
                      <a:pt x="59" y="120"/>
                    </a:lnTo>
                    <a:lnTo>
                      <a:pt x="61" y="120"/>
                    </a:lnTo>
                    <a:lnTo>
                      <a:pt x="62" y="120"/>
                    </a:lnTo>
                    <a:lnTo>
                      <a:pt x="63" y="120"/>
                    </a:lnTo>
                    <a:lnTo>
                      <a:pt x="65" y="120"/>
                    </a:lnTo>
                    <a:lnTo>
                      <a:pt x="66" y="121"/>
                    </a:lnTo>
                    <a:lnTo>
                      <a:pt x="67" y="121"/>
                    </a:lnTo>
                    <a:lnTo>
                      <a:pt x="68" y="122"/>
                    </a:lnTo>
                    <a:lnTo>
                      <a:pt x="69" y="122"/>
                    </a:lnTo>
                    <a:lnTo>
                      <a:pt x="70" y="123"/>
                    </a:lnTo>
                    <a:lnTo>
                      <a:pt x="70" y="124"/>
                    </a:lnTo>
                    <a:lnTo>
                      <a:pt x="71" y="125"/>
                    </a:lnTo>
                    <a:lnTo>
                      <a:pt x="72" y="126"/>
                    </a:lnTo>
                    <a:lnTo>
                      <a:pt x="72" y="127"/>
                    </a:lnTo>
                    <a:lnTo>
                      <a:pt x="72" y="129"/>
                    </a:lnTo>
                    <a:lnTo>
                      <a:pt x="73" y="130"/>
                    </a:lnTo>
                    <a:lnTo>
                      <a:pt x="72" y="132"/>
                    </a:lnTo>
                    <a:lnTo>
                      <a:pt x="72" y="133"/>
                    </a:lnTo>
                    <a:lnTo>
                      <a:pt x="71" y="134"/>
                    </a:lnTo>
                    <a:lnTo>
                      <a:pt x="70" y="135"/>
                    </a:lnTo>
                    <a:lnTo>
                      <a:pt x="70" y="136"/>
                    </a:lnTo>
                    <a:lnTo>
                      <a:pt x="69" y="137"/>
                    </a:lnTo>
                    <a:lnTo>
                      <a:pt x="68" y="138"/>
                    </a:lnTo>
                    <a:lnTo>
                      <a:pt x="67" y="139"/>
                    </a:lnTo>
                    <a:lnTo>
                      <a:pt x="66" y="139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3" y="140"/>
                    </a:lnTo>
                    <a:lnTo>
                      <a:pt x="60" y="141"/>
                    </a:lnTo>
                    <a:lnTo>
                      <a:pt x="58" y="141"/>
                    </a:lnTo>
                    <a:lnTo>
                      <a:pt x="56" y="141"/>
                    </a:lnTo>
                    <a:lnTo>
                      <a:pt x="53" y="141"/>
                    </a:lnTo>
                    <a:lnTo>
                      <a:pt x="51" y="141"/>
                    </a:lnTo>
                    <a:lnTo>
                      <a:pt x="49" y="141"/>
                    </a:lnTo>
                    <a:lnTo>
                      <a:pt x="48" y="142"/>
                    </a:lnTo>
                    <a:lnTo>
                      <a:pt x="47" y="142"/>
                    </a:lnTo>
                    <a:lnTo>
                      <a:pt x="46" y="142"/>
                    </a:lnTo>
                    <a:lnTo>
                      <a:pt x="45" y="143"/>
                    </a:lnTo>
                    <a:lnTo>
                      <a:pt x="44" y="143"/>
                    </a:lnTo>
                    <a:lnTo>
                      <a:pt x="43" y="144"/>
                    </a:lnTo>
                    <a:lnTo>
                      <a:pt x="42" y="145"/>
                    </a:lnTo>
                    <a:lnTo>
                      <a:pt x="41" y="145"/>
                    </a:lnTo>
                    <a:lnTo>
                      <a:pt x="40" y="145"/>
                    </a:lnTo>
                    <a:lnTo>
                      <a:pt x="39" y="145"/>
                    </a:lnTo>
                    <a:lnTo>
                      <a:pt x="38" y="145"/>
                    </a:lnTo>
                    <a:lnTo>
                      <a:pt x="37" y="145"/>
                    </a:lnTo>
                    <a:lnTo>
                      <a:pt x="36" y="145"/>
                    </a:lnTo>
                    <a:lnTo>
                      <a:pt x="36" y="144"/>
                    </a:lnTo>
                    <a:lnTo>
                      <a:pt x="37" y="144"/>
                    </a:lnTo>
                    <a:lnTo>
                      <a:pt x="38" y="143"/>
                    </a:lnTo>
                    <a:lnTo>
                      <a:pt x="39" y="143"/>
                    </a:lnTo>
                    <a:lnTo>
                      <a:pt x="40" y="142"/>
                    </a:lnTo>
                    <a:lnTo>
                      <a:pt x="42" y="141"/>
                    </a:lnTo>
                    <a:lnTo>
                      <a:pt x="44" y="140"/>
                    </a:lnTo>
                    <a:lnTo>
                      <a:pt x="45" y="139"/>
                    </a:lnTo>
                    <a:lnTo>
                      <a:pt x="45" y="138"/>
                    </a:lnTo>
                    <a:lnTo>
                      <a:pt x="46" y="138"/>
                    </a:lnTo>
                    <a:lnTo>
                      <a:pt x="46" y="137"/>
                    </a:lnTo>
                    <a:lnTo>
                      <a:pt x="47" y="137"/>
                    </a:lnTo>
                    <a:lnTo>
                      <a:pt x="47" y="136"/>
                    </a:lnTo>
                    <a:lnTo>
                      <a:pt x="46" y="136"/>
                    </a:lnTo>
                    <a:lnTo>
                      <a:pt x="45" y="137"/>
                    </a:lnTo>
                    <a:lnTo>
                      <a:pt x="45" y="138"/>
                    </a:lnTo>
                    <a:lnTo>
                      <a:pt x="44" y="139"/>
                    </a:lnTo>
                    <a:lnTo>
                      <a:pt x="42" y="140"/>
                    </a:lnTo>
                    <a:lnTo>
                      <a:pt x="40" y="141"/>
                    </a:lnTo>
                    <a:lnTo>
                      <a:pt x="37" y="143"/>
                    </a:lnTo>
                    <a:lnTo>
                      <a:pt x="36" y="143"/>
                    </a:lnTo>
                    <a:lnTo>
                      <a:pt x="35" y="144"/>
                    </a:lnTo>
                    <a:lnTo>
                      <a:pt x="34" y="144"/>
                    </a:lnTo>
                    <a:lnTo>
                      <a:pt x="33" y="144"/>
                    </a:lnTo>
                    <a:lnTo>
                      <a:pt x="32" y="145"/>
                    </a:lnTo>
                    <a:lnTo>
                      <a:pt x="31" y="145"/>
                    </a:lnTo>
                    <a:lnTo>
                      <a:pt x="31" y="144"/>
                    </a:lnTo>
                    <a:lnTo>
                      <a:pt x="33" y="143"/>
                    </a:lnTo>
                    <a:lnTo>
                      <a:pt x="34" y="143"/>
                    </a:lnTo>
                    <a:lnTo>
                      <a:pt x="36" y="142"/>
                    </a:lnTo>
                    <a:lnTo>
                      <a:pt x="37" y="141"/>
                    </a:lnTo>
                    <a:lnTo>
                      <a:pt x="40" y="139"/>
                    </a:lnTo>
                    <a:lnTo>
                      <a:pt x="42" y="136"/>
                    </a:lnTo>
                    <a:lnTo>
                      <a:pt x="41" y="137"/>
                    </a:lnTo>
                    <a:lnTo>
                      <a:pt x="40" y="138"/>
                    </a:lnTo>
                    <a:lnTo>
                      <a:pt x="39" y="138"/>
                    </a:lnTo>
                    <a:lnTo>
                      <a:pt x="38" y="139"/>
                    </a:lnTo>
                    <a:lnTo>
                      <a:pt x="36" y="141"/>
                    </a:lnTo>
                    <a:lnTo>
                      <a:pt x="35" y="141"/>
                    </a:lnTo>
                    <a:lnTo>
                      <a:pt x="34" y="142"/>
                    </a:lnTo>
                    <a:lnTo>
                      <a:pt x="33" y="142"/>
                    </a:lnTo>
                    <a:lnTo>
                      <a:pt x="32" y="143"/>
                    </a:lnTo>
                    <a:lnTo>
                      <a:pt x="31" y="143"/>
                    </a:lnTo>
                    <a:lnTo>
                      <a:pt x="30" y="143"/>
                    </a:lnTo>
                    <a:lnTo>
                      <a:pt x="32" y="142"/>
                    </a:lnTo>
                    <a:lnTo>
                      <a:pt x="34" y="141"/>
                    </a:lnTo>
                    <a:lnTo>
                      <a:pt x="36" y="139"/>
                    </a:lnTo>
                    <a:lnTo>
                      <a:pt x="38" y="137"/>
                    </a:lnTo>
                    <a:lnTo>
                      <a:pt x="37" y="138"/>
                    </a:lnTo>
                    <a:lnTo>
                      <a:pt x="36" y="139"/>
                    </a:lnTo>
                    <a:lnTo>
                      <a:pt x="34" y="140"/>
                    </a:lnTo>
                    <a:lnTo>
                      <a:pt x="32" y="141"/>
                    </a:lnTo>
                    <a:lnTo>
                      <a:pt x="31" y="142"/>
                    </a:lnTo>
                    <a:lnTo>
                      <a:pt x="30" y="142"/>
                    </a:lnTo>
                    <a:lnTo>
                      <a:pt x="29" y="143"/>
                    </a:lnTo>
                    <a:lnTo>
                      <a:pt x="29" y="142"/>
                    </a:lnTo>
                    <a:lnTo>
                      <a:pt x="30" y="142"/>
                    </a:lnTo>
                    <a:lnTo>
                      <a:pt x="30" y="141"/>
                    </a:lnTo>
                    <a:lnTo>
                      <a:pt x="31" y="140"/>
                    </a:lnTo>
                    <a:lnTo>
                      <a:pt x="32" y="140"/>
                    </a:lnTo>
                    <a:lnTo>
                      <a:pt x="33" y="139"/>
                    </a:lnTo>
                    <a:lnTo>
                      <a:pt x="34" y="138"/>
                    </a:lnTo>
                    <a:lnTo>
                      <a:pt x="34" y="137"/>
                    </a:lnTo>
                    <a:lnTo>
                      <a:pt x="35" y="137"/>
                    </a:lnTo>
                    <a:lnTo>
                      <a:pt x="35" y="136"/>
                    </a:lnTo>
                    <a:lnTo>
                      <a:pt x="34" y="137"/>
                    </a:lnTo>
                    <a:lnTo>
                      <a:pt x="33" y="138"/>
                    </a:lnTo>
                    <a:lnTo>
                      <a:pt x="32" y="139"/>
                    </a:lnTo>
                    <a:lnTo>
                      <a:pt x="30" y="140"/>
                    </a:lnTo>
                    <a:lnTo>
                      <a:pt x="29" y="141"/>
                    </a:lnTo>
                    <a:lnTo>
                      <a:pt x="28" y="142"/>
                    </a:lnTo>
                    <a:lnTo>
                      <a:pt x="27" y="142"/>
                    </a:lnTo>
                    <a:lnTo>
                      <a:pt x="26" y="143"/>
                    </a:lnTo>
                    <a:lnTo>
                      <a:pt x="26" y="142"/>
                    </a:lnTo>
                    <a:lnTo>
                      <a:pt x="27" y="141"/>
                    </a:lnTo>
                    <a:lnTo>
                      <a:pt x="28" y="141"/>
                    </a:lnTo>
                    <a:lnTo>
                      <a:pt x="29" y="140"/>
                    </a:lnTo>
                    <a:lnTo>
                      <a:pt x="30" y="139"/>
                    </a:lnTo>
                    <a:lnTo>
                      <a:pt x="30" y="138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31" y="136"/>
                    </a:lnTo>
                    <a:lnTo>
                      <a:pt x="30" y="138"/>
                    </a:lnTo>
                    <a:lnTo>
                      <a:pt x="29" y="139"/>
                    </a:lnTo>
                    <a:lnTo>
                      <a:pt x="28" y="140"/>
                    </a:lnTo>
                    <a:lnTo>
                      <a:pt x="27" y="141"/>
                    </a:lnTo>
                    <a:lnTo>
                      <a:pt x="25" y="142"/>
                    </a:lnTo>
                    <a:lnTo>
                      <a:pt x="24" y="142"/>
                    </a:lnTo>
                    <a:lnTo>
                      <a:pt x="23" y="143"/>
                    </a:lnTo>
                    <a:lnTo>
                      <a:pt x="22" y="144"/>
                    </a:lnTo>
                    <a:lnTo>
                      <a:pt x="21" y="143"/>
                    </a:lnTo>
                    <a:lnTo>
                      <a:pt x="22" y="143"/>
                    </a:lnTo>
                    <a:lnTo>
                      <a:pt x="23" y="142"/>
                    </a:lnTo>
                    <a:lnTo>
                      <a:pt x="24" y="141"/>
                    </a:lnTo>
                    <a:lnTo>
                      <a:pt x="25" y="140"/>
                    </a:lnTo>
                    <a:lnTo>
                      <a:pt x="25" y="139"/>
                    </a:lnTo>
                    <a:lnTo>
                      <a:pt x="26" y="138"/>
                    </a:lnTo>
                    <a:lnTo>
                      <a:pt x="26" y="137"/>
                    </a:lnTo>
                    <a:lnTo>
                      <a:pt x="25" y="138"/>
                    </a:lnTo>
                    <a:lnTo>
                      <a:pt x="24" y="139"/>
                    </a:lnTo>
                    <a:lnTo>
                      <a:pt x="23" y="140"/>
                    </a:lnTo>
                    <a:lnTo>
                      <a:pt x="22" y="141"/>
                    </a:lnTo>
                    <a:lnTo>
                      <a:pt x="21" y="142"/>
                    </a:lnTo>
                    <a:lnTo>
                      <a:pt x="21" y="143"/>
                    </a:lnTo>
                    <a:lnTo>
                      <a:pt x="20" y="143"/>
                    </a:lnTo>
                    <a:lnTo>
                      <a:pt x="20" y="142"/>
                    </a:lnTo>
                    <a:lnTo>
                      <a:pt x="21" y="141"/>
                    </a:lnTo>
                    <a:lnTo>
                      <a:pt x="22" y="140"/>
                    </a:lnTo>
                    <a:lnTo>
                      <a:pt x="22" y="139"/>
                    </a:lnTo>
                    <a:lnTo>
                      <a:pt x="22" y="138"/>
                    </a:lnTo>
                    <a:lnTo>
                      <a:pt x="23" y="137"/>
                    </a:lnTo>
                    <a:lnTo>
                      <a:pt x="24" y="136"/>
                    </a:lnTo>
                    <a:lnTo>
                      <a:pt x="23" y="136"/>
                    </a:lnTo>
                    <a:lnTo>
                      <a:pt x="23" y="137"/>
                    </a:lnTo>
                    <a:lnTo>
                      <a:pt x="22" y="138"/>
                    </a:lnTo>
                    <a:lnTo>
                      <a:pt x="21" y="139"/>
                    </a:lnTo>
                    <a:lnTo>
                      <a:pt x="21" y="140"/>
                    </a:lnTo>
                    <a:lnTo>
                      <a:pt x="20" y="141"/>
                    </a:lnTo>
                    <a:lnTo>
                      <a:pt x="19" y="142"/>
                    </a:lnTo>
                    <a:lnTo>
                      <a:pt x="18" y="143"/>
                    </a:lnTo>
                    <a:lnTo>
                      <a:pt x="17" y="145"/>
                    </a:lnTo>
                    <a:lnTo>
                      <a:pt x="15" y="146"/>
                    </a:lnTo>
                    <a:lnTo>
                      <a:pt x="13" y="147"/>
                    </a:lnTo>
                    <a:lnTo>
                      <a:pt x="12" y="148"/>
                    </a:lnTo>
                    <a:lnTo>
                      <a:pt x="11" y="148"/>
                    </a:lnTo>
                    <a:lnTo>
                      <a:pt x="11" y="147"/>
                    </a:lnTo>
                    <a:lnTo>
                      <a:pt x="12" y="147"/>
                    </a:lnTo>
                    <a:lnTo>
                      <a:pt x="13" y="147"/>
                    </a:lnTo>
                    <a:lnTo>
                      <a:pt x="13" y="146"/>
                    </a:lnTo>
                    <a:lnTo>
                      <a:pt x="14" y="145"/>
                    </a:lnTo>
                    <a:lnTo>
                      <a:pt x="15" y="144"/>
                    </a:lnTo>
                    <a:lnTo>
                      <a:pt x="16" y="143"/>
                    </a:lnTo>
                    <a:lnTo>
                      <a:pt x="17" y="141"/>
                    </a:lnTo>
                    <a:lnTo>
                      <a:pt x="19" y="139"/>
                    </a:lnTo>
                    <a:lnTo>
                      <a:pt x="19" y="138"/>
                    </a:lnTo>
                    <a:lnTo>
                      <a:pt x="20" y="137"/>
                    </a:lnTo>
                    <a:lnTo>
                      <a:pt x="20" y="136"/>
                    </a:lnTo>
                    <a:lnTo>
                      <a:pt x="21" y="135"/>
                    </a:lnTo>
                    <a:lnTo>
                      <a:pt x="20" y="135"/>
                    </a:lnTo>
                    <a:lnTo>
                      <a:pt x="19" y="137"/>
                    </a:lnTo>
                    <a:lnTo>
                      <a:pt x="18" y="139"/>
                    </a:lnTo>
                    <a:lnTo>
                      <a:pt x="17" y="141"/>
                    </a:lnTo>
                    <a:lnTo>
                      <a:pt x="15" y="143"/>
                    </a:lnTo>
                    <a:lnTo>
                      <a:pt x="15" y="142"/>
                    </a:lnTo>
                    <a:lnTo>
                      <a:pt x="15" y="141"/>
                    </a:lnTo>
                    <a:lnTo>
                      <a:pt x="16" y="140"/>
                    </a:lnTo>
                    <a:lnTo>
                      <a:pt x="17" y="138"/>
                    </a:lnTo>
                    <a:lnTo>
                      <a:pt x="17" y="137"/>
                    </a:lnTo>
                    <a:lnTo>
                      <a:pt x="18" y="136"/>
                    </a:lnTo>
                    <a:lnTo>
                      <a:pt x="18" y="135"/>
                    </a:lnTo>
                    <a:lnTo>
                      <a:pt x="18" y="134"/>
                    </a:lnTo>
                    <a:lnTo>
                      <a:pt x="17" y="135"/>
                    </a:lnTo>
                    <a:lnTo>
                      <a:pt x="17" y="136"/>
                    </a:lnTo>
                    <a:lnTo>
                      <a:pt x="16" y="138"/>
                    </a:lnTo>
                    <a:lnTo>
                      <a:pt x="15" y="140"/>
                    </a:lnTo>
                    <a:lnTo>
                      <a:pt x="14" y="142"/>
                    </a:lnTo>
                    <a:lnTo>
                      <a:pt x="13" y="144"/>
                    </a:lnTo>
                    <a:lnTo>
                      <a:pt x="12" y="145"/>
                    </a:lnTo>
                    <a:lnTo>
                      <a:pt x="12" y="146"/>
                    </a:lnTo>
                    <a:lnTo>
                      <a:pt x="11" y="147"/>
                    </a:lnTo>
                    <a:lnTo>
                      <a:pt x="10" y="148"/>
                    </a:lnTo>
                    <a:lnTo>
                      <a:pt x="9" y="149"/>
                    </a:lnTo>
                    <a:lnTo>
                      <a:pt x="8" y="149"/>
                    </a:lnTo>
                    <a:lnTo>
                      <a:pt x="9" y="148"/>
                    </a:lnTo>
                    <a:lnTo>
                      <a:pt x="9" y="147"/>
                    </a:lnTo>
                    <a:lnTo>
                      <a:pt x="9" y="146"/>
                    </a:lnTo>
                    <a:lnTo>
                      <a:pt x="10" y="144"/>
                    </a:lnTo>
                    <a:lnTo>
                      <a:pt x="11" y="142"/>
                    </a:lnTo>
                    <a:lnTo>
                      <a:pt x="13" y="140"/>
                    </a:lnTo>
                    <a:lnTo>
                      <a:pt x="13" y="139"/>
                    </a:lnTo>
                    <a:lnTo>
                      <a:pt x="13" y="138"/>
                    </a:lnTo>
                    <a:lnTo>
                      <a:pt x="14" y="137"/>
                    </a:lnTo>
                    <a:lnTo>
                      <a:pt x="14" y="136"/>
                    </a:lnTo>
                    <a:lnTo>
                      <a:pt x="14" y="135"/>
                    </a:lnTo>
                    <a:lnTo>
                      <a:pt x="13" y="135"/>
                    </a:lnTo>
                    <a:lnTo>
                      <a:pt x="13" y="136"/>
                    </a:lnTo>
                    <a:lnTo>
                      <a:pt x="12" y="137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1" y="141"/>
                    </a:lnTo>
                    <a:lnTo>
                      <a:pt x="11" y="142"/>
                    </a:lnTo>
                    <a:lnTo>
                      <a:pt x="10" y="145"/>
                    </a:lnTo>
                    <a:lnTo>
                      <a:pt x="9" y="146"/>
                    </a:lnTo>
                    <a:lnTo>
                      <a:pt x="8" y="148"/>
                    </a:lnTo>
                    <a:lnTo>
                      <a:pt x="8" y="149"/>
                    </a:lnTo>
                    <a:lnTo>
                      <a:pt x="7" y="150"/>
                    </a:lnTo>
                    <a:lnTo>
                      <a:pt x="6" y="150"/>
                    </a:lnTo>
                    <a:lnTo>
                      <a:pt x="6" y="151"/>
                    </a:lnTo>
                    <a:lnTo>
                      <a:pt x="5" y="151"/>
                    </a:lnTo>
                    <a:lnTo>
                      <a:pt x="5" y="150"/>
                    </a:lnTo>
                    <a:lnTo>
                      <a:pt x="5" y="149"/>
                    </a:lnTo>
                    <a:lnTo>
                      <a:pt x="6" y="148"/>
                    </a:lnTo>
                    <a:lnTo>
                      <a:pt x="6" y="147"/>
                    </a:lnTo>
                    <a:lnTo>
                      <a:pt x="7" y="146"/>
                    </a:lnTo>
                    <a:lnTo>
                      <a:pt x="7" y="145"/>
                    </a:lnTo>
                    <a:lnTo>
                      <a:pt x="8" y="143"/>
                    </a:lnTo>
                    <a:lnTo>
                      <a:pt x="10" y="140"/>
                    </a:lnTo>
                    <a:lnTo>
                      <a:pt x="10" y="139"/>
                    </a:lnTo>
                    <a:lnTo>
                      <a:pt x="11" y="138"/>
                    </a:lnTo>
                    <a:lnTo>
                      <a:pt x="11" y="137"/>
                    </a:lnTo>
                    <a:lnTo>
                      <a:pt x="12" y="136"/>
                    </a:lnTo>
                    <a:lnTo>
                      <a:pt x="12" y="135"/>
                    </a:lnTo>
                    <a:lnTo>
                      <a:pt x="13" y="134"/>
                    </a:lnTo>
                    <a:lnTo>
                      <a:pt x="12" y="134"/>
                    </a:lnTo>
                    <a:lnTo>
                      <a:pt x="13" y="131"/>
                    </a:lnTo>
                    <a:lnTo>
                      <a:pt x="12" y="131"/>
                    </a:lnTo>
                    <a:lnTo>
                      <a:pt x="12" y="132"/>
                    </a:lnTo>
                    <a:lnTo>
                      <a:pt x="12" y="133"/>
                    </a:lnTo>
                    <a:lnTo>
                      <a:pt x="11" y="134"/>
                    </a:lnTo>
                    <a:lnTo>
                      <a:pt x="11" y="135"/>
                    </a:lnTo>
                    <a:lnTo>
                      <a:pt x="10" y="137"/>
                    </a:lnTo>
                    <a:lnTo>
                      <a:pt x="10" y="138"/>
                    </a:lnTo>
                    <a:lnTo>
                      <a:pt x="8" y="142"/>
                    </a:lnTo>
                    <a:lnTo>
                      <a:pt x="8" y="144"/>
                    </a:lnTo>
                    <a:lnTo>
                      <a:pt x="7" y="146"/>
                    </a:lnTo>
                    <a:lnTo>
                      <a:pt x="6" y="148"/>
                    </a:lnTo>
                    <a:lnTo>
                      <a:pt x="5" y="150"/>
                    </a:lnTo>
                    <a:lnTo>
                      <a:pt x="4" y="151"/>
                    </a:lnTo>
                    <a:lnTo>
                      <a:pt x="3" y="151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70" name="Freeform 175"/>
              <p:cNvSpPr>
                <a:spLocks/>
              </p:cNvSpPr>
              <p:nvPr/>
            </p:nvSpPr>
            <p:spPr bwMode="auto">
              <a:xfrm>
                <a:off x="4752" y="1854"/>
                <a:ext cx="42" cy="66"/>
              </a:xfrm>
              <a:custGeom>
                <a:avLst/>
                <a:gdLst>
                  <a:gd name="T0" fmla="*/ 0 w 7"/>
                  <a:gd name="T1" fmla="*/ 2147483646 h 11"/>
                  <a:gd name="T2" fmla="*/ 2147483646 w 7"/>
                  <a:gd name="T3" fmla="*/ 2147483646 h 11"/>
                  <a:gd name="T4" fmla="*/ 2147483646 w 7"/>
                  <a:gd name="T5" fmla="*/ 2147483646 h 11"/>
                  <a:gd name="T6" fmla="*/ 2147483646 w 7"/>
                  <a:gd name="T7" fmla="*/ 2147483646 h 11"/>
                  <a:gd name="T8" fmla="*/ 2147483646 w 7"/>
                  <a:gd name="T9" fmla="*/ 2147483646 h 11"/>
                  <a:gd name="T10" fmla="*/ 2147483646 w 7"/>
                  <a:gd name="T11" fmla="*/ 2147483646 h 11"/>
                  <a:gd name="T12" fmla="*/ 2147483646 w 7"/>
                  <a:gd name="T13" fmla="*/ 2147483646 h 11"/>
                  <a:gd name="T14" fmla="*/ 2147483646 w 7"/>
                  <a:gd name="T15" fmla="*/ 0 h 11"/>
                  <a:gd name="T16" fmla="*/ 2147483646 w 7"/>
                  <a:gd name="T17" fmla="*/ 2147483646 h 11"/>
                  <a:gd name="T18" fmla="*/ 2147483646 w 7"/>
                  <a:gd name="T19" fmla="*/ 2147483646 h 11"/>
                  <a:gd name="T20" fmla="*/ 2147483646 w 7"/>
                  <a:gd name="T21" fmla="*/ 2147483646 h 11"/>
                  <a:gd name="T22" fmla="*/ 2147483646 w 7"/>
                  <a:gd name="T23" fmla="*/ 2147483646 h 11"/>
                  <a:gd name="T24" fmla="*/ 2147483646 w 7"/>
                  <a:gd name="T25" fmla="*/ 2147483646 h 11"/>
                  <a:gd name="T26" fmla="*/ 2147483646 w 7"/>
                  <a:gd name="T27" fmla="*/ 2147483646 h 11"/>
                  <a:gd name="T28" fmla="*/ 2147483646 w 7"/>
                  <a:gd name="T29" fmla="*/ 2147483646 h 11"/>
                  <a:gd name="T30" fmla="*/ 2147483646 w 7"/>
                  <a:gd name="T31" fmla="*/ 2147483646 h 11"/>
                  <a:gd name="T32" fmla="*/ 2147483646 w 7"/>
                  <a:gd name="T33" fmla="*/ 2147483646 h 11"/>
                  <a:gd name="T34" fmla="*/ 2147483646 w 7"/>
                  <a:gd name="T35" fmla="*/ 2147483646 h 11"/>
                  <a:gd name="T36" fmla="*/ 2147483646 w 7"/>
                  <a:gd name="T37" fmla="*/ 2147483646 h 11"/>
                  <a:gd name="T38" fmla="*/ 2147483646 w 7"/>
                  <a:gd name="T39" fmla="*/ 2147483646 h 11"/>
                  <a:gd name="T40" fmla="*/ 2147483646 w 7"/>
                  <a:gd name="T41" fmla="*/ 2147483646 h 11"/>
                  <a:gd name="T42" fmla="*/ 0 w 7"/>
                  <a:gd name="T43" fmla="*/ 2147483646 h 11"/>
                  <a:gd name="T44" fmla="*/ 0 w 7"/>
                  <a:gd name="T45" fmla="*/ 2147483646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"/>
                  <a:gd name="T70" fmla="*/ 0 h 11"/>
                  <a:gd name="T71" fmla="*/ 7 w 7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" h="11">
                    <a:moveTo>
                      <a:pt x="0" y="11"/>
                    </a:moveTo>
                    <a:lnTo>
                      <a:pt x="1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71" name="Freeform 176"/>
              <p:cNvSpPr>
                <a:spLocks/>
              </p:cNvSpPr>
              <p:nvPr/>
            </p:nvSpPr>
            <p:spPr bwMode="auto">
              <a:xfrm>
                <a:off x="4884" y="1884"/>
                <a:ext cx="78" cy="18"/>
              </a:xfrm>
              <a:custGeom>
                <a:avLst/>
                <a:gdLst>
                  <a:gd name="T0" fmla="*/ 0 w 13"/>
                  <a:gd name="T1" fmla="*/ 2147483646 h 3"/>
                  <a:gd name="T2" fmla="*/ 0 w 13"/>
                  <a:gd name="T3" fmla="*/ 2147483646 h 3"/>
                  <a:gd name="T4" fmla="*/ 0 w 13"/>
                  <a:gd name="T5" fmla="*/ 2147483646 h 3"/>
                  <a:gd name="T6" fmla="*/ 2147483646 w 13"/>
                  <a:gd name="T7" fmla="*/ 2147483646 h 3"/>
                  <a:gd name="T8" fmla="*/ 2147483646 w 13"/>
                  <a:gd name="T9" fmla="*/ 2147483646 h 3"/>
                  <a:gd name="T10" fmla="*/ 2147483646 w 13"/>
                  <a:gd name="T11" fmla="*/ 2147483646 h 3"/>
                  <a:gd name="T12" fmla="*/ 2147483646 w 13"/>
                  <a:gd name="T13" fmla="*/ 2147483646 h 3"/>
                  <a:gd name="T14" fmla="*/ 2147483646 w 13"/>
                  <a:gd name="T15" fmla="*/ 2147483646 h 3"/>
                  <a:gd name="T16" fmla="*/ 2147483646 w 13"/>
                  <a:gd name="T17" fmla="*/ 2147483646 h 3"/>
                  <a:gd name="T18" fmla="*/ 2147483646 w 13"/>
                  <a:gd name="T19" fmla="*/ 2147483646 h 3"/>
                  <a:gd name="T20" fmla="*/ 2147483646 w 13"/>
                  <a:gd name="T21" fmla="*/ 2147483646 h 3"/>
                  <a:gd name="T22" fmla="*/ 2147483646 w 13"/>
                  <a:gd name="T23" fmla="*/ 2147483646 h 3"/>
                  <a:gd name="T24" fmla="*/ 2147483646 w 13"/>
                  <a:gd name="T25" fmla="*/ 0 h 3"/>
                  <a:gd name="T26" fmla="*/ 2147483646 w 13"/>
                  <a:gd name="T27" fmla="*/ 0 h 3"/>
                  <a:gd name="T28" fmla="*/ 2147483646 w 13"/>
                  <a:gd name="T29" fmla="*/ 2147483646 h 3"/>
                  <a:gd name="T30" fmla="*/ 2147483646 w 13"/>
                  <a:gd name="T31" fmla="*/ 2147483646 h 3"/>
                  <a:gd name="T32" fmla="*/ 2147483646 w 13"/>
                  <a:gd name="T33" fmla="*/ 2147483646 h 3"/>
                  <a:gd name="T34" fmla="*/ 2147483646 w 13"/>
                  <a:gd name="T35" fmla="*/ 2147483646 h 3"/>
                  <a:gd name="T36" fmla="*/ 2147483646 w 13"/>
                  <a:gd name="T37" fmla="*/ 0 h 3"/>
                  <a:gd name="T38" fmla="*/ 2147483646 w 13"/>
                  <a:gd name="T39" fmla="*/ 0 h 3"/>
                  <a:gd name="T40" fmla="*/ 2147483646 w 13"/>
                  <a:gd name="T41" fmla="*/ 0 h 3"/>
                  <a:gd name="T42" fmla="*/ 2147483646 w 13"/>
                  <a:gd name="T43" fmla="*/ 2147483646 h 3"/>
                  <a:gd name="T44" fmla="*/ 2147483646 w 13"/>
                  <a:gd name="T45" fmla="*/ 2147483646 h 3"/>
                  <a:gd name="T46" fmla="*/ 2147483646 w 13"/>
                  <a:gd name="T47" fmla="*/ 2147483646 h 3"/>
                  <a:gd name="T48" fmla="*/ 2147483646 w 13"/>
                  <a:gd name="T49" fmla="*/ 2147483646 h 3"/>
                  <a:gd name="T50" fmla="*/ 2147483646 w 13"/>
                  <a:gd name="T51" fmla="*/ 2147483646 h 3"/>
                  <a:gd name="T52" fmla="*/ 2147483646 w 13"/>
                  <a:gd name="T53" fmla="*/ 2147483646 h 3"/>
                  <a:gd name="T54" fmla="*/ 2147483646 w 13"/>
                  <a:gd name="T55" fmla="*/ 2147483646 h 3"/>
                  <a:gd name="T56" fmla="*/ 2147483646 w 13"/>
                  <a:gd name="T57" fmla="*/ 2147483646 h 3"/>
                  <a:gd name="T58" fmla="*/ 2147483646 w 13"/>
                  <a:gd name="T59" fmla="*/ 2147483646 h 3"/>
                  <a:gd name="T60" fmla="*/ 0 w 13"/>
                  <a:gd name="T61" fmla="*/ 2147483646 h 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"/>
                  <a:gd name="T94" fmla="*/ 0 h 3"/>
                  <a:gd name="T95" fmla="*/ 13 w 13"/>
                  <a:gd name="T96" fmla="*/ 3 h 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72" name="Freeform 177"/>
              <p:cNvSpPr>
                <a:spLocks/>
              </p:cNvSpPr>
              <p:nvPr/>
            </p:nvSpPr>
            <p:spPr bwMode="auto">
              <a:xfrm>
                <a:off x="4164" y="1830"/>
                <a:ext cx="60" cy="42"/>
              </a:xfrm>
              <a:custGeom>
                <a:avLst/>
                <a:gdLst>
                  <a:gd name="T0" fmla="*/ 0 w 10"/>
                  <a:gd name="T1" fmla="*/ 2147483646 h 7"/>
                  <a:gd name="T2" fmla="*/ 0 w 10"/>
                  <a:gd name="T3" fmla="*/ 2147483646 h 7"/>
                  <a:gd name="T4" fmla="*/ 0 w 10"/>
                  <a:gd name="T5" fmla="*/ 2147483646 h 7"/>
                  <a:gd name="T6" fmla="*/ 2147483646 w 10"/>
                  <a:gd name="T7" fmla="*/ 2147483646 h 7"/>
                  <a:gd name="T8" fmla="*/ 2147483646 w 10"/>
                  <a:gd name="T9" fmla="*/ 2147483646 h 7"/>
                  <a:gd name="T10" fmla="*/ 2147483646 w 10"/>
                  <a:gd name="T11" fmla="*/ 2147483646 h 7"/>
                  <a:gd name="T12" fmla="*/ 2147483646 w 10"/>
                  <a:gd name="T13" fmla="*/ 2147483646 h 7"/>
                  <a:gd name="T14" fmla="*/ 2147483646 w 10"/>
                  <a:gd name="T15" fmla="*/ 2147483646 h 7"/>
                  <a:gd name="T16" fmla="*/ 2147483646 w 10"/>
                  <a:gd name="T17" fmla="*/ 2147483646 h 7"/>
                  <a:gd name="T18" fmla="*/ 2147483646 w 10"/>
                  <a:gd name="T19" fmla="*/ 2147483646 h 7"/>
                  <a:gd name="T20" fmla="*/ 2147483646 w 10"/>
                  <a:gd name="T21" fmla="*/ 0 h 7"/>
                  <a:gd name="T22" fmla="*/ 2147483646 w 10"/>
                  <a:gd name="T23" fmla="*/ 0 h 7"/>
                  <a:gd name="T24" fmla="*/ 2147483646 w 10"/>
                  <a:gd name="T25" fmla="*/ 0 h 7"/>
                  <a:gd name="T26" fmla="*/ 2147483646 w 10"/>
                  <a:gd name="T27" fmla="*/ 0 h 7"/>
                  <a:gd name="T28" fmla="*/ 2147483646 w 10"/>
                  <a:gd name="T29" fmla="*/ 0 h 7"/>
                  <a:gd name="T30" fmla="*/ 2147483646 w 10"/>
                  <a:gd name="T31" fmla="*/ 0 h 7"/>
                  <a:gd name="T32" fmla="*/ 2147483646 w 10"/>
                  <a:gd name="T33" fmla="*/ 0 h 7"/>
                  <a:gd name="T34" fmla="*/ 2147483646 w 10"/>
                  <a:gd name="T35" fmla="*/ 2147483646 h 7"/>
                  <a:gd name="T36" fmla="*/ 2147483646 w 10"/>
                  <a:gd name="T37" fmla="*/ 2147483646 h 7"/>
                  <a:gd name="T38" fmla="*/ 2147483646 w 10"/>
                  <a:gd name="T39" fmla="*/ 2147483646 h 7"/>
                  <a:gd name="T40" fmla="*/ 2147483646 w 10"/>
                  <a:gd name="T41" fmla="*/ 2147483646 h 7"/>
                  <a:gd name="T42" fmla="*/ 2147483646 w 10"/>
                  <a:gd name="T43" fmla="*/ 2147483646 h 7"/>
                  <a:gd name="T44" fmla="*/ 2147483646 w 10"/>
                  <a:gd name="T45" fmla="*/ 2147483646 h 7"/>
                  <a:gd name="T46" fmla="*/ 2147483646 w 10"/>
                  <a:gd name="T47" fmla="*/ 2147483646 h 7"/>
                  <a:gd name="T48" fmla="*/ 2147483646 w 10"/>
                  <a:gd name="T49" fmla="*/ 2147483646 h 7"/>
                  <a:gd name="T50" fmla="*/ 2147483646 w 10"/>
                  <a:gd name="T51" fmla="*/ 2147483646 h 7"/>
                  <a:gd name="T52" fmla="*/ 2147483646 w 10"/>
                  <a:gd name="T53" fmla="*/ 2147483646 h 7"/>
                  <a:gd name="T54" fmla="*/ 2147483646 w 10"/>
                  <a:gd name="T55" fmla="*/ 2147483646 h 7"/>
                  <a:gd name="T56" fmla="*/ 2147483646 w 10"/>
                  <a:gd name="T57" fmla="*/ 2147483646 h 7"/>
                  <a:gd name="T58" fmla="*/ 2147483646 w 10"/>
                  <a:gd name="T59" fmla="*/ 2147483646 h 7"/>
                  <a:gd name="T60" fmla="*/ 0 w 10"/>
                  <a:gd name="T61" fmla="*/ 2147483646 h 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"/>
                  <a:gd name="T94" fmla="*/ 0 h 7"/>
                  <a:gd name="T95" fmla="*/ 10 w 10"/>
                  <a:gd name="T96" fmla="*/ 7 h 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" h="7">
                    <a:moveTo>
                      <a:pt x="0" y="7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73" name="Freeform 178"/>
              <p:cNvSpPr>
                <a:spLocks/>
              </p:cNvSpPr>
              <p:nvPr/>
            </p:nvSpPr>
            <p:spPr bwMode="auto">
              <a:xfrm>
                <a:off x="4614" y="1758"/>
                <a:ext cx="66" cy="36"/>
              </a:xfrm>
              <a:custGeom>
                <a:avLst/>
                <a:gdLst>
                  <a:gd name="T0" fmla="*/ 2147483646 w 11"/>
                  <a:gd name="T1" fmla="*/ 2147483646 h 6"/>
                  <a:gd name="T2" fmla="*/ 2147483646 w 11"/>
                  <a:gd name="T3" fmla="*/ 2147483646 h 6"/>
                  <a:gd name="T4" fmla="*/ 2147483646 w 11"/>
                  <a:gd name="T5" fmla="*/ 2147483646 h 6"/>
                  <a:gd name="T6" fmla="*/ 2147483646 w 11"/>
                  <a:gd name="T7" fmla="*/ 2147483646 h 6"/>
                  <a:gd name="T8" fmla="*/ 2147483646 w 11"/>
                  <a:gd name="T9" fmla="*/ 2147483646 h 6"/>
                  <a:gd name="T10" fmla="*/ 2147483646 w 11"/>
                  <a:gd name="T11" fmla="*/ 2147483646 h 6"/>
                  <a:gd name="T12" fmla="*/ 2147483646 w 11"/>
                  <a:gd name="T13" fmla="*/ 2147483646 h 6"/>
                  <a:gd name="T14" fmla="*/ 2147483646 w 11"/>
                  <a:gd name="T15" fmla="*/ 2147483646 h 6"/>
                  <a:gd name="T16" fmla="*/ 0 w 11"/>
                  <a:gd name="T17" fmla="*/ 0 h 6"/>
                  <a:gd name="T18" fmla="*/ 2147483646 w 11"/>
                  <a:gd name="T19" fmla="*/ 0 h 6"/>
                  <a:gd name="T20" fmla="*/ 2147483646 w 11"/>
                  <a:gd name="T21" fmla="*/ 0 h 6"/>
                  <a:gd name="T22" fmla="*/ 2147483646 w 11"/>
                  <a:gd name="T23" fmla="*/ 0 h 6"/>
                  <a:gd name="T24" fmla="*/ 2147483646 w 11"/>
                  <a:gd name="T25" fmla="*/ 0 h 6"/>
                  <a:gd name="T26" fmla="*/ 2147483646 w 11"/>
                  <a:gd name="T27" fmla="*/ 2147483646 h 6"/>
                  <a:gd name="T28" fmla="*/ 2147483646 w 11"/>
                  <a:gd name="T29" fmla="*/ 2147483646 h 6"/>
                  <a:gd name="T30" fmla="*/ 2147483646 w 11"/>
                  <a:gd name="T31" fmla="*/ 2147483646 h 6"/>
                  <a:gd name="T32" fmla="*/ 2147483646 w 11"/>
                  <a:gd name="T33" fmla="*/ 2147483646 h 6"/>
                  <a:gd name="T34" fmla="*/ 2147483646 w 11"/>
                  <a:gd name="T35" fmla="*/ 2147483646 h 6"/>
                  <a:gd name="T36" fmla="*/ 2147483646 w 11"/>
                  <a:gd name="T37" fmla="*/ 2147483646 h 6"/>
                  <a:gd name="T38" fmla="*/ 2147483646 w 11"/>
                  <a:gd name="T39" fmla="*/ 2147483646 h 6"/>
                  <a:gd name="T40" fmla="*/ 2147483646 w 11"/>
                  <a:gd name="T41" fmla="*/ 2147483646 h 6"/>
                  <a:gd name="T42" fmla="*/ 2147483646 w 11"/>
                  <a:gd name="T43" fmla="*/ 2147483646 h 6"/>
                  <a:gd name="T44" fmla="*/ 2147483646 w 11"/>
                  <a:gd name="T45" fmla="*/ 2147483646 h 6"/>
                  <a:gd name="T46" fmla="*/ 2147483646 w 11"/>
                  <a:gd name="T47" fmla="*/ 2147483646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"/>
                  <a:gd name="T73" fmla="*/ 0 h 6"/>
                  <a:gd name="T74" fmla="*/ 11 w 11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" h="6">
                    <a:moveTo>
                      <a:pt x="9" y="6"/>
                    </a:moveTo>
                    <a:lnTo>
                      <a:pt x="8" y="6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74" name="Freeform 179"/>
              <p:cNvSpPr>
                <a:spLocks/>
              </p:cNvSpPr>
              <p:nvPr/>
            </p:nvSpPr>
            <p:spPr bwMode="auto">
              <a:xfrm>
                <a:off x="4560" y="1176"/>
                <a:ext cx="210" cy="492"/>
              </a:xfrm>
              <a:custGeom>
                <a:avLst/>
                <a:gdLst>
                  <a:gd name="T0" fmla="*/ 2147483646 w 35"/>
                  <a:gd name="T1" fmla="*/ 2147483646 h 82"/>
                  <a:gd name="T2" fmla="*/ 2147483646 w 35"/>
                  <a:gd name="T3" fmla="*/ 2147483646 h 82"/>
                  <a:gd name="T4" fmla="*/ 2147483646 w 35"/>
                  <a:gd name="T5" fmla="*/ 2147483646 h 82"/>
                  <a:gd name="T6" fmla="*/ 2147483646 w 35"/>
                  <a:gd name="T7" fmla="*/ 2147483646 h 82"/>
                  <a:gd name="T8" fmla="*/ 2147483646 w 35"/>
                  <a:gd name="T9" fmla="*/ 2147483646 h 82"/>
                  <a:gd name="T10" fmla="*/ 2147483646 w 35"/>
                  <a:gd name="T11" fmla="*/ 2147483646 h 82"/>
                  <a:gd name="T12" fmla="*/ 2147483646 w 35"/>
                  <a:gd name="T13" fmla="*/ 2147483646 h 82"/>
                  <a:gd name="T14" fmla="*/ 2147483646 w 35"/>
                  <a:gd name="T15" fmla="*/ 2147483646 h 82"/>
                  <a:gd name="T16" fmla="*/ 2147483646 w 35"/>
                  <a:gd name="T17" fmla="*/ 2147483646 h 82"/>
                  <a:gd name="T18" fmla="*/ 2147483646 w 35"/>
                  <a:gd name="T19" fmla="*/ 2147483646 h 82"/>
                  <a:gd name="T20" fmla="*/ 2147483646 w 35"/>
                  <a:gd name="T21" fmla="*/ 2147483646 h 82"/>
                  <a:gd name="T22" fmla="*/ 2147483646 w 35"/>
                  <a:gd name="T23" fmla="*/ 2147483646 h 82"/>
                  <a:gd name="T24" fmla="*/ 2147483646 w 35"/>
                  <a:gd name="T25" fmla="*/ 2147483646 h 82"/>
                  <a:gd name="T26" fmla="*/ 0 w 35"/>
                  <a:gd name="T27" fmla="*/ 2147483646 h 82"/>
                  <a:gd name="T28" fmla="*/ 0 w 35"/>
                  <a:gd name="T29" fmla="*/ 2147483646 h 82"/>
                  <a:gd name="T30" fmla="*/ 0 w 35"/>
                  <a:gd name="T31" fmla="*/ 2147483646 h 82"/>
                  <a:gd name="T32" fmla="*/ 2147483646 w 35"/>
                  <a:gd name="T33" fmla="*/ 2147483646 h 82"/>
                  <a:gd name="T34" fmla="*/ 2147483646 w 35"/>
                  <a:gd name="T35" fmla="*/ 2147483646 h 82"/>
                  <a:gd name="T36" fmla="*/ 2147483646 w 35"/>
                  <a:gd name="T37" fmla="*/ 2147483646 h 82"/>
                  <a:gd name="T38" fmla="*/ 2147483646 w 35"/>
                  <a:gd name="T39" fmla="*/ 2147483646 h 82"/>
                  <a:gd name="T40" fmla="*/ 2147483646 w 35"/>
                  <a:gd name="T41" fmla="*/ 2147483646 h 82"/>
                  <a:gd name="T42" fmla="*/ 2147483646 w 35"/>
                  <a:gd name="T43" fmla="*/ 2147483646 h 82"/>
                  <a:gd name="T44" fmla="*/ 2147483646 w 35"/>
                  <a:gd name="T45" fmla="*/ 0 h 82"/>
                  <a:gd name="T46" fmla="*/ 2147483646 w 35"/>
                  <a:gd name="T47" fmla="*/ 2147483646 h 82"/>
                  <a:gd name="T48" fmla="*/ 2147483646 w 35"/>
                  <a:gd name="T49" fmla="*/ 2147483646 h 82"/>
                  <a:gd name="T50" fmla="*/ 2147483646 w 35"/>
                  <a:gd name="T51" fmla="*/ 2147483646 h 82"/>
                  <a:gd name="T52" fmla="*/ 2147483646 w 35"/>
                  <a:gd name="T53" fmla="*/ 2147483646 h 82"/>
                  <a:gd name="T54" fmla="*/ 2147483646 w 35"/>
                  <a:gd name="T55" fmla="*/ 2147483646 h 82"/>
                  <a:gd name="T56" fmla="*/ 2147483646 w 35"/>
                  <a:gd name="T57" fmla="*/ 2147483646 h 82"/>
                  <a:gd name="T58" fmla="*/ 2147483646 w 35"/>
                  <a:gd name="T59" fmla="*/ 2147483646 h 82"/>
                  <a:gd name="T60" fmla="*/ 2147483646 w 35"/>
                  <a:gd name="T61" fmla="*/ 2147483646 h 82"/>
                  <a:gd name="T62" fmla="*/ 2147483646 w 35"/>
                  <a:gd name="T63" fmla="*/ 2147483646 h 82"/>
                  <a:gd name="T64" fmla="*/ 2147483646 w 35"/>
                  <a:gd name="T65" fmla="*/ 2147483646 h 82"/>
                  <a:gd name="T66" fmla="*/ 2147483646 w 35"/>
                  <a:gd name="T67" fmla="*/ 2147483646 h 82"/>
                  <a:gd name="T68" fmla="*/ 2147483646 w 35"/>
                  <a:gd name="T69" fmla="*/ 2147483646 h 82"/>
                  <a:gd name="T70" fmla="*/ 2147483646 w 35"/>
                  <a:gd name="T71" fmla="*/ 2147483646 h 82"/>
                  <a:gd name="T72" fmla="*/ 2147483646 w 35"/>
                  <a:gd name="T73" fmla="*/ 2147483646 h 82"/>
                  <a:gd name="T74" fmla="*/ 2147483646 w 35"/>
                  <a:gd name="T75" fmla="*/ 2147483646 h 82"/>
                  <a:gd name="T76" fmla="*/ 2147483646 w 35"/>
                  <a:gd name="T77" fmla="*/ 2147483646 h 82"/>
                  <a:gd name="T78" fmla="*/ 2147483646 w 35"/>
                  <a:gd name="T79" fmla="*/ 2147483646 h 82"/>
                  <a:gd name="T80" fmla="*/ 2147483646 w 35"/>
                  <a:gd name="T81" fmla="*/ 2147483646 h 82"/>
                  <a:gd name="T82" fmla="*/ 2147483646 w 35"/>
                  <a:gd name="T83" fmla="*/ 2147483646 h 82"/>
                  <a:gd name="T84" fmla="*/ 2147483646 w 35"/>
                  <a:gd name="T85" fmla="*/ 2147483646 h 82"/>
                  <a:gd name="T86" fmla="*/ 2147483646 w 35"/>
                  <a:gd name="T87" fmla="*/ 2147483646 h 82"/>
                  <a:gd name="T88" fmla="*/ 2147483646 w 35"/>
                  <a:gd name="T89" fmla="*/ 2147483646 h 82"/>
                  <a:gd name="T90" fmla="*/ 2147483646 w 35"/>
                  <a:gd name="T91" fmla="*/ 2147483646 h 82"/>
                  <a:gd name="T92" fmla="*/ 2147483646 w 35"/>
                  <a:gd name="T93" fmla="*/ 2147483646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5"/>
                  <a:gd name="T142" fmla="*/ 0 h 82"/>
                  <a:gd name="T143" fmla="*/ 35 w 35"/>
                  <a:gd name="T144" fmla="*/ 82 h 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5" h="82">
                    <a:moveTo>
                      <a:pt x="33" y="82"/>
                    </a:moveTo>
                    <a:lnTo>
                      <a:pt x="32" y="81"/>
                    </a:lnTo>
                    <a:lnTo>
                      <a:pt x="31" y="80"/>
                    </a:lnTo>
                    <a:lnTo>
                      <a:pt x="30" y="79"/>
                    </a:lnTo>
                    <a:lnTo>
                      <a:pt x="29" y="78"/>
                    </a:lnTo>
                    <a:lnTo>
                      <a:pt x="27" y="76"/>
                    </a:lnTo>
                    <a:lnTo>
                      <a:pt x="24" y="75"/>
                    </a:lnTo>
                    <a:lnTo>
                      <a:pt x="22" y="73"/>
                    </a:lnTo>
                    <a:lnTo>
                      <a:pt x="20" y="72"/>
                    </a:lnTo>
                    <a:lnTo>
                      <a:pt x="17" y="71"/>
                    </a:lnTo>
                    <a:lnTo>
                      <a:pt x="15" y="70"/>
                    </a:lnTo>
                    <a:lnTo>
                      <a:pt x="14" y="70"/>
                    </a:lnTo>
                    <a:lnTo>
                      <a:pt x="13" y="69"/>
                    </a:lnTo>
                    <a:lnTo>
                      <a:pt x="12" y="68"/>
                    </a:lnTo>
                    <a:lnTo>
                      <a:pt x="11" y="67"/>
                    </a:lnTo>
                    <a:lnTo>
                      <a:pt x="9" y="64"/>
                    </a:lnTo>
                    <a:lnTo>
                      <a:pt x="8" y="62"/>
                    </a:lnTo>
                    <a:lnTo>
                      <a:pt x="7" y="60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4" y="57"/>
                    </a:lnTo>
                    <a:lnTo>
                      <a:pt x="3" y="56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1" y="53"/>
                    </a:lnTo>
                    <a:lnTo>
                      <a:pt x="1" y="52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1" y="37"/>
                    </a:lnTo>
                    <a:lnTo>
                      <a:pt x="3" y="32"/>
                    </a:lnTo>
                    <a:lnTo>
                      <a:pt x="4" y="26"/>
                    </a:lnTo>
                    <a:lnTo>
                      <a:pt x="5" y="23"/>
                    </a:lnTo>
                    <a:lnTo>
                      <a:pt x="6" y="20"/>
                    </a:lnTo>
                    <a:lnTo>
                      <a:pt x="7" y="17"/>
                    </a:lnTo>
                    <a:lnTo>
                      <a:pt x="8" y="14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21" y="5"/>
                    </a:lnTo>
                    <a:lnTo>
                      <a:pt x="22" y="7"/>
                    </a:lnTo>
                    <a:lnTo>
                      <a:pt x="23" y="8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7" y="18"/>
                    </a:lnTo>
                    <a:lnTo>
                      <a:pt x="29" y="21"/>
                    </a:lnTo>
                    <a:lnTo>
                      <a:pt x="30" y="24"/>
                    </a:lnTo>
                    <a:lnTo>
                      <a:pt x="31" y="26"/>
                    </a:lnTo>
                    <a:lnTo>
                      <a:pt x="31" y="29"/>
                    </a:lnTo>
                    <a:lnTo>
                      <a:pt x="32" y="33"/>
                    </a:lnTo>
                    <a:lnTo>
                      <a:pt x="33" y="36"/>
                    </a:lnTo>
                    <a:lnTo>
                      <a:pt x="33" y="39"/>
                    </a:lnTo>
                    <a:lnTo>
                      <a:pt x="33" y="42"/>
                    </a:lnTo>
                    <a:lnTo>
                      <a:pt x="34" y="49"/>
                    </a:lnTo>
                    <a:lnTo>
                      <a:pt x="34" y="55"/>
                    </a:lnTo>
                    <a:lnTo>
                      <a:pt x="34" y="58"/>
                    </a:lnTo>
                    <a:lnTo>
                      <a:pt x="34" y="61"/>
                    </a:lnTo>
                    <a:lnTo>
                      <a:pt x="35" y="64"/>
                    </a:lnTo>
                    <a:lnTo>
                      <a:pt x="35" y="67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4" y="71"/>
                    </a:lnTo>
                    <a:lnTo>
                      <a:pt x="34" y="73"/>
                    </a:lnTo>
                    <a:lnTo>
                      <a:pt x="34" y="75"/>
                    </a:lnTo>
                    <a:lnTo>
                      <a:pt x="34" y="77"/>
                    </a:lnTo>
                    <a:lnTo>
                      <a:pt x="34" y="78"/>
                    </a:lnTo>
                    <a:lnTo>
                      <a:pt x="34" y="79"/>
                    </a:lnTo>
                    <a:lnTo>
                      <a:pt x="33" y="80"/>
                    </a:lnTo>
                    <a:lnTo>
                      <a:pt x="33" y="81"/>
                    </a:lnTo>
                    <a:lnTo>
                      <a:pt x="33" y="82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75" name="Freeform 180"/>
              <p:cNvSpPr>
                <a:spLocks/>
              </p:cNvSpPr>
              <p:nvPr/>
            </p:nvSpPr>
            <p:spPr bwMode="auto">
              <a:xfrm>
                <a:off x="4266" y="1410"/>
                <a:ext cx="282" cy="252"/>
              </a:xfrm>
              <a:custGeom>
                <a:avLst/>
                <a:gdLst>
                  <a:gd name="T0" fmla="*/ 2147483646 w 47"/>
                  <a:gd name="T1" fmla="*/ 2147483646 h 42"/>
                  <a:gd name="T2" fmla="*/ 2147483646 w 47"/>
                  <a:gd name="T3" fmla="*/ 2147483646 h 42"/>
                  <a:gd name="T4" fmla="*/ 2147483646 w 47"/>
                  <a:gd name="T5" fmla="*/ 2147483646 h 42"/>
                  <a:gd name="T6" fmla="*/ 2147483646 w 47"/>
                  <a:gd name="T7" fmla="*/ 2147483646 h 42"/>
                  <a:gd name="T8" fmla="*/ 2147483646 w 47"/>
                  <a:gd name="T9" fmla="*/ 2147483646 h 42"/>
                  <a:gd name="T10" fmla="*/ 2147483646 w 47"/>
                  <a:gd name="T11" fmla="*/ 2147483646 h 42"/>
                  <a:gd name="T12" fmla="*/ 0 w 47"/>
                  <a:gd name="T13" fmla="*/ 2147483646 h 42"/>
                  <a:gd name="T14" fmla="*/ 0 w 47"/>
                  <a:gd name="T15" fmla="*/ 2147483646 h 42"/>
                  <a:gd name="T16" fmla="*/ 0 w 47"/>
                  <a:gd name="T17" fmla="*/ 2147483646 h 42"/>
                  <a:gd name="T18" fmla="*/ 2147483646 w 47"/>
                  <a:gd name="T19" fmla="*/ 2147483646 h 42"/>
                  <a:gd name="T20" fmla="*/ 2147483646 w 47"/>
                  <a:gd name="T21" fmla="*/ 2147483646 h 42"/>
                  <a:gd name="T22" fmla="*/ 2147483646 w 47"/>
                  <a:gd name="T23" fmla="*/ 2147483646 h 42"/>
                  <a:gd name="T24" fmla="*/ 2147483646 w 47"/>
                  <a:gd name="T25" fmla="*/ 2147483646 h 42"/>
                  <a:gd name="T26" fmla="*/ 2147483646 w 47"/>
                  <a:gd name="T27" fmla="*/ 2147483646 h 42"/>
                  <a:gd name="T28" fmla="*/ 2147483646 w 47"/>
                  <a:gd name="T29" fmla="*/ 2147483646 h 42"/>
                  <a:gd name="T30" fmla="*/ 2147483646 w 47"/>
                  <a:gd name="T31" fmla="*/ 2147483646 h 42"/>
                  <a:gd name="T32" fmla="*/ 2147483646 w 47"/>
                  <a:gd name="T33" fmla="*/ 2147483646 h 42"/>
                  <a:gd name="T34" fmla="*/ 2147483646 w 47"/>
                  <a:gd name="T35" fmla="*/ 2147483646 h 42"/>
                  <a:gd name="T36" fmla="*/ 2147483646 w 47"/>
                  <a:gd name="T37" fmla="*/ 2147483646 h 42"/>
                  <a:gd name="T38" fmla="*/ 2147483646 w 47"/>
                  <a:gd name="T39" fmla="*/ 2147483646 h 42"/>
                  <a:gd name="T40" fmla="*/ 2147483646 w 47"/>
                  <a:gd name="T41" fmla="*/ 2147483646 h 42"/>
                  <a:gd name="T42" fmla="*/ 2147483646 w 47"/>
                  <a:gd name="T43" fmla="*/ 2147483646 h 42"/>
                  <a:gd name="T44" fmla="*/ 2147483646 w 47"/>
                  <a:gd name="T45" fmla="*/ 2147483646 h 42"/>
                  <a:gd name="T46" fmla="*/ 2147483646 w 47"/>
                  <a:gd name="T47" fmla="*/ 2147483646 h 42"/>
                  <a:gd name="T48" fmla="*/ 2147483646 w 47"/>
                  <a:gd name="T49" fmla="*/ 2147483646 h 42"/>
                  <a:gd name="T50" fmla="*/ 2147483646 w 47"/>
                  <a:gd name="T51" fmla="*/ 2147483646 h 42"/>
                  <a:gd name="T52" fmla="*/ 2147483646 w 47"/>
                  <a:gd name="T53" fmla="*/ 2147483646 h 42"/>
                  <a:gd name="T54" fmla="*/ 2147483646 w 47"/>
                  <a:gd name="T55" fmla="*/ 2147483646 h 42"/>
                  <a:gd name="T56" fmla="*/ 2147483646 w 47"/>
                  <a:gd name="T57" fmla="*/ 2147483646 h 42"/>
                  <a:gd name="T58" fmla="*/ 2147483646 w 47"/>
                  <a:gd name="T59" fmla="*/ 2147483646 h 42"/>
                  <a:gd name="T60" fmla="*/ 2147483646 w 47"/>
                  <a:gd name="T61" fmla="*/ 2147483646 h 42"/>
                  <a:gd name="T62" fmla="*/ 2147483646 w 47"/>
                  <a:gd name="T63" fmla="*/ 2147483646 h 42"/>
                  <a:gd name="T64" fmla="*/ 2147483646 w 47"/>
                  <a:gd name="T65" fmla="*/ 2147483646 h 42"/>
                  <a:gd name="T66" fmla="*/ 2147483646 w 47"/>
                  <a:gd name="T67" fmla="*/ 2147483646 h 42"/>
                  <a:gd name="T68" fmla="*/ 2147483646 w 47"/>
                  <a:gd name="T69" fmla="*/ 2147483646 h 42"/>
                  <a:gd name="T70" fmla="*/ 2147483646 w 47"/>
                  <a:gd name="T71" fmla="*/ 2147483646 h 42"/>
                  <a:gd name="T72" fmla="*/ 2147483646 w 47"/>
                  <a:gd name="T73" fmla="*/ 0 h 42"/>
                  <a:gd name="T74" fmla="*/ 2147483646 w 47"/>
                  <a:gd name="T75" fmla="*/ 0 h 42"/>
                  <a:gd name="T76" fmla="*/ 2147483646 w 47"/>
                  <a:gd name="T77" fmla="*/ 0 h 42"/>
                  <a:gd name="T78" fmla="*/ 2147483646 w 47"/>
                  <a:gd name="T79" fmla="*/ 2147483646 h 42"/>
                  <a:gd name="T80" fmla="*/ 2147483646 w 47"/>
                  <a:gd name="T81" fmla="*/ 2147483646 h 42"/>
                  <a:gd name="T82" fmla="*/ 2147483646 w 47"/>
                  <a:gd name="T83" fmla="*/ 2147483646 h 42"/>
                  <a:gd name="T84" fmla="*/ 2147483646 w 47"/>
                  <a:gd name="T85" fmla="*/ 2147483646 h 42"/>
                  <a:gd name="T86" fmla="*/ 2147483646 w 47"/>
                  <a:gd name="T87" fmla="*/ 2147483646 h 42"/>
                  <a:gd name="T88" fmla="*/ 2147483646 w 47"/>
                  <a:gd name="T89" fmla="*/ 2147483646 h 42"/>
                  <a:gd name="T90" fmla="*/ 2147483646 w 47"/>
                  <a:gd name="T91" fmla="*/ 2147483646 h 42"/>
                  <a:gd name="T92" fmla="*/ 2147483646 w 47"/>
                  <a:gd name="T93" fmla="*/ 2147483646 h 42"/>
                  <a:gd name="T94" fmla="*/ 2147483646 w 47"/>
                  <a:gd name="T95" fmla="*/ 2147483646 h 42"/>
                  <a:gd name="T96" fmla="*/ 2147483646 w 47"/>
                  <a:gd name="T97" fmla="*/ 2147483646 h 42"/>
                  <a:gd name="T98" fmla="*/ 2147483646 w 47"/>
                  <a:gd name="T99" fmla="*/ 2147483646 h 42"/>
                  <a:gd name="T100" fmla="*/ 2147483646 w 47"/>
                  <a:gd name="T101" fmla="*/ 2147483646 h 42"/>
                  <a:gd name="T102" fmla="*/ 2147483646 w 47"/>
                  <a:gd name="T103" fmla="*/ 2147483646 h 42"/>
                  <a:gd name="T104" fmla="*/ 2147483646 w 47"/>
                  <a:gd name="T105" fmla="*/ 2147483646 h 42"/>
                  <a:gd name="T106" fmla="*/ 2147483646 w 47"/>
                  <a:gd name="T107" fmla="*/ 2147483646 h 42"/>
                  <a:gd name="T108" fmla="*/ 2147483646 w 47"/>
                  <a:gd name="T109" fmla="*/ 2147483646 h 42"/>
                  <a:gd name="T110" fmla="*/ 2147483646 w 47"/>
                  <a:gd name="T111" fmla="*/ 2147483646 h 42"/>
                  <a:gd name="T112" fmla="*/ 2147483646 w 47"/>
                  <a:gd name="T113" fmla="*/ 2147483646 h 42"/>
                  <a:gd name="T114" fmla="*/ 2147483646 w 47"/>
                  <a:gd name="T115" fmla="*/ 2147483646 h 42"/>
                  <a:gd name="T116" fmla="*/ 2147483646 w 47"/>
                  <a:gd name="T117" fmla="*/ 2147483646 h 42"/>
                  <a:gd name="T118" fmla="*/ 2147483646 w 47"/>
                  <a:gd name="T119" fmla="*/ 2147483646 h 42"/>
                  <a:gd name="T120" fmla="*/ 2147483646 w 47"/>
                  <a:gd name="T121" fmla="*/ 2147483646 h 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42"/>
                  <a:gd name="T185" fmla="*/ 47 w 47"/>
                  <a:gd name="T186" fmla="*/ 42 h 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42">
                    <a:moveTo>
                      <a:pt x="11" y="42"/>
                    </a:moveTo>
                    <a:lnTo>
                      <a:pt x="10" y="41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5" y="38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9" y="13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3" y="15"/>
                    </a:lnTo>
                    <a:lnTo>
                      <a:pt x="14" y="16"/>
                    </a:lnTo>
                    <a:lnTo>
                      <a:pt x="15" y="17"/>
                    </a:lnTo>
                    <a:lnTo>
                      <a:pt x="16" y="18"/>
                    </a:lnTo>
                    <a:lnTo>
                      <a:pt x="17" y="19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8" y="6"/>
                    </a:lnTo>
                    <a:lnTo>
                      <a:pt x="31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7" y="14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7" y="22"/>
                    </a:lnTo>
                    <a:lnTo>
                      <a:pt x="46" y="24"/>
                    </a:lnTo>
                    <a:lnTo>
                      <a:pt x="46" y="25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4" y="30"/>
                    </a:lnTo>
                    <a:lnTo>
                      <a:pt x="43" y="32"/>
                    </a:lnTo>
                    <a:lnTo>
                      <a:pt x="42" y="33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7" y="37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26" y="39"/>
                    </a:lnTo>
                    <a:lnTo>
                      <a:pt x="23" y="39"/>
                    </a:lnTo>
                    <a:lnTo>
                      <a:pt x="20" y="40"/>
                    </a:lnTo>
                    <a:lnTo>
                      <a:pt x="19" y="40"/>
                    </a:lnTo>
                    <a:lnTo>
                      <a:pt x="17" y="41"/>
                    </a:lnTo>
                    <a:lnTo>
                      <a:pt x="14" y="41"/>
                    </a:lnTo>
                    <a:lnTo>
                      <a:pt x="13" y="42"/>
                    </a:lnTo>
                    <a:lnTo>
                      <a:pt x="11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76" name="Freeform 181"/>
              <p:cNvSpPr>
                <a:spLocks/>
              </p:cNvSpPr>
              <p:nvPr/>
            </p:nvSpPr>
            <p:spPr bwMode="auto">
              <a:xfrm>
                <a:off x="4362" y="1608"/>
                <a:ext cx="12" cy="6"/>
              </a:xfrm>
              <a:custGeom>
                <a:avLst/>
                <a:gdLst>
                  <a:gd name="T0" fmla="*/ 0 w 2"/>
                  <a:gd name="T1" fmla="*/ 2147483646 h 1"/>
                  <a:gd name="T2" fmla="*/ 0 w 2"/>
                  <a:gd name="T3" fmla="*/ 2147483646 h 1"/>
                  <a:gd name="T4" fmla="*/ 2147483646 w 2"/>
                  <a:gd name="T5" fmla="*/ 0 h 1"/>
                  <a:gd name="T6" fmla="*/ 2147483646 w 2"/>
                  <a:gd name="T7" fmla="*/ 0 h 1"/>
                  <a:gd name="T8" fmla="*/ 2147483646 w 2"/>
                  <a:gd name="T9" fmla="*/ 0 h 1"/>
                  <a:gd name="T10" fmla="*/ 2147483646 w 2"/>
                  <a:gd name="T11" fmla="*/ 0 h 1"/>
                  <a:gd name="T12" fmla="*/ 2147483646 w 2"/>
                  <a:gd name="T13" fmla="*/ 0 h 1"/>
                  <a:gd name="T14" fmla="*/ 2147483646 w 2"/>
                  <a:gd name="T15" fmla="*/ 2147483646 h 1"/>
                  <a:gd name="T16" fmla="*/ 2147483646 w 2"/>
                  <a:gd name="T17" fmla="*/ 2147483646 h 1"/>
                  <a:gd name="T18" fmla="*/ 2147483646 w 2"/>
                  <a:gd name="T19" fmla="*/ 2147483646 h 1"/>
                  <a:gd name="T20" fmla="*/ 0 w 2"/>
                  <a:gd name="T21" fmla="*/ 2147483646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1"/>
                  <a:gd name="T35" fmla="*/ 2 w 2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77" name="Freeform 182"/>
              <p:cNvSpPr>
                <a:spLocks/>
              </p:cNvSpPr>
              <p:nvPr/>
            </p:nvSpPr>
            <p:spPr bwMode="auto">
              <a:xfrm>
                <a:off x="4338" y="1464"/>
                <a:ext cx="66" cy="54"/>
              </a:xfrm>
              <a:custGeom>
                <a:avLst/>
                <a:gdLst>
                  <a:gd name="T0" fmla="*/ 2147483646 w 11"/>
                  <a:gd name="T1" fmla="*/ 2147483646 h 9"/>
                  <a:gd name="T2" fmla="*/ 2147483646 w 11"/>
                  <a:gd name="T3" fmla="*/ 2147483646 h 9"/>
                  <a:gd name="T4" fmla="*/ 2147483646 w 11"/>
                  <a:gd name="T5" fmla="*/ 2147483646 h 9"/>
                  <a:gd name="T6" fmla="*/ 2147483646 w 11"/>
                  <a:gd name="T7" fmla="*/ 2147483646 h 9"/>
                  <a:gd name="T8" fmla="*/ 2147483646 w 11"/>
                  <a:gd name="T9" fmla="*/ 2147483646 h 9"/>
                  <a:gd name="T10" fmla="*/ 2147483646 w 11"/>
                  <a:gd name="T11" fmla="*/ 2147483646 h 9"/>
                  <a:gd name="T12" fmla="*/ 2147483646 w 11"/>
                  <a:gd name="T13" fmla="*/ 2147483646 h 9"/>
                  <a:gd name="T14" fmla="*/ 2147483646 w 11"/>
                  <a:gd name="T15" fmla="*/ 2147483646 h 9"/>
                  <a:gd name="T16" fmla="*/ 0 w 11"/>
                  <a:gd name="T17" fmla="*/ 2147483646 h 9"/>
                  <a:gd name="T18" fmla="*/ 0 w 11"/>
                  <a:gd name="T19" fmla="*/ 2147483646 h 9"/>
                  <a:gd name="T20" fmla="*/ 2147483646 w 11"/>
                  <a:gd name="T21" fmla="*/ 2147483646 h 9"/>
                  <a:gd name="T22" fmla="*/ 2147483646 w 11"/>
                  <a:gd name="T23" fmla="*/ 2147483646 h 9"/>
                  <a:gd name="T24" fmla="*/ 2147483646 w 11"/>
                  <a:gd name="T25" fmla="*/ 2147483646 h 9"/>
                  <a:gd name="T26" fmla="*/ 2147483646 w 11"/>
                  <a:gd name="T27" fmla="*/ 2147483646 h 9"/>
                  <a:gd name="T28" fmla="*/ 2147483646 w 11"/>
                  <a:gd name="T29" fmla="*/ 0 h 9"/>
                  <a:gd name="T30" fmla="*/ 2147483646 w 11"/>
                  <a:gd name="T31" fmla="*/ 0 h 9"/>
                  <a:gd name="T32" fmla="*/ 2147483646 w 11"/>
                  <a:gd name="T33" fmla="*/ 0 h 9"/>
                  <a:gd name="T34" fmla="*/ 2147483646 w 11"/>
                  <a:gd name="T35" fmla="*/ 0 h 9"/>
                  <a:gd name="T36" fmla="*/ 2147483646 w 11"/>
                  <a:gd name="T37" fmla="*/ 0 h 9"/>
                  <a:gd name="T38" fmla="*/ 2147483646 w 11"/>
                  <a:gd name="T39" fmla="*/ 2147483646 h 9"/>
                  <a:gd name="T40" fmla="*/ 2147483646 w 11"/>
                  <a:gd name="T41" fmla="*/ 2147483646 h 9"/>
                  <a:gd name="T42" fmla="*/ 2147483646 w 11"/>
                  <a:gd name="T43" fmla="*/ 2147483646 h 9"/>
                  <a:gd name="T44" fmla="*/ 2147483646 w 11"/>
                  <a:gd name="T45" fmla="*/ 2147483646 h 9"/>
                  <a:gd name="T46" fmla="*/ 2147483646 w 11"/>
                  <a:gd name="T47" fmla="*/ 2147483646 h 9"/>
                  <a:gd name="T48" fmla="*/ 2147483646 w 11"/>
                  <a:gd name="T49" fmla="*/ 2147483646 h 9"/>
                  <a:gd name="T50" fmla="*/ 2147483646 w 11"/>
                  <a:gd name="T51" fmla="*/ 2147483646 h 9"/>
                  <a:gd name="T52" fmla="*/ 2147483646 w 11"/>
                  <a:gd name="T53" fmla="*/ 2147483646 h 9"/>
                  <a:gd name="T54" fmla="*/ 2147483646 w 11"/>
                  <a:gd name="T55" fmla="*/ 2147483646 h 9"/>
                  <a:gd name="T56" fmla="*/ 2147483646 w 11"/>
                  <a:gd name="T57" fmla="*/ 2147483646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"/>
                  <a:gd name="T88" fmla="*/ 0 h 9"/>
                  <a:gd name="T89" fmla="*/ 11 w 11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" h="9">
                    <a:moveTo>
                      <a:pt x="6" y="9"/>
                    </a:moveTo>
                    <a:lnTo>
                      <a:pt x="6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78" name="Freeform 183"/>
              <p:cNvSpPr>
                <a:spLocks/>
              </p:cNvSpPr>
              <p:nvPr/>
            </p:nvSpPr>
            <p:spPr bwMode="auto">
              <a:xfrm>
                <a:off x="4380" y="1092"/>
                <a:ext cx="276" cy="342"/>
              </a:xfrm>
              <a:custGeom>
                <a:avLst/>
                <a:gdLst>
                  <a:gd name="T0" fmla="*/ 2147483646 w 46"/>
                  <a:gd name="T1" fmla="*/ 2147483646 h 57"/>
                  <a:gd name="T2" fmla="*/ 2147483646 w 46"/>
                  <a:gd name="T3" fmla="*/ 2147483646 h 57"/>
                  <a:gd name="T4" fmla="*/ 2147483646 w 46"/>
                  <a:gd name="T5" fmla="*/ 2147483646 h 57"/>
                  <a:gd name="T6" fmla="*/ 2147483646 w 46"/>
                  <a:gd name="T7" fmla="*/ 2147483646 h 57"/>
                  <a:gd name="T8" fmla="*/ 2147483646 w 46"/>
                  <a:gd name="T9" fmla="*/ 2147483646 h 57"/>
                  <a:gd name="T10" fmla="*/ 0 w 46"/>
                  <a:gd name="T11" fmla="*/ 2147483646 h 57"/>
                  <a:gd name="T12" fmla="*/ 0 w 46"/>
                  <a:gd name="T13" fmla="*/ 2147483646 h 57"/>
                  <a:gd name="T14" fmla="*/ 0 w 46"/>
                  <a:gd name="T15" fmla="*/ 2147483646 h 57"/>
                  <a:gd name="T16" fmla="*/ 0 w 46"/>
                  <a:gd name="T17" fmla="*/ 2147483646 h 57"/>
                  <a:gd name="T18" fmla="*/ 2147483646 w 46"/>
                  <a:gd name="T19" fmla="*/ 2147483646 h 57"/>
                  <a:gd name="T20" fmla="*/ 2147483646 w 46"/>
                  <a:gd name="T21" fmla="*/ 2147483646 h 57"/>
                  <a:gd name="T22" fmla="*/ 2147483646 w 46"/>
                  <a:gd name="T23" fmla="*/ 2147483646 h 57"/>
                  <a:gd name="T24" fmla="*/ 2147483646 w 46"/>
                  <a:gd name="T25" fmla="*/ 2147483646 h 57"/>
                  <a:gd name="T26" fmla="*/ 2147483646 w 46"/>
                  <a:gd name="T27" fmla="*/ 2147483646 h 57"/>
                  <a:gd name="T28" fmla="*/ 2147483646 w 46"/>
                  <a:gd name="T29" fmla="*/ 2147483646 h 57"/>
                  <a:gd name="T30" fmla="*/ 2147483646 w 46"/>
                  <a:gd name="T31" fmla="*/ 2147483646 h 57"/>
                  <a:gd name="T32" fmla="*/ 2147483646 w 46"/>
                  <a:gd name="T33" fmla="*/ 0 h 57"/>
                  <a:gd name="T34" fmla="*/ 2147483646 w 46"/>
                  <a:gd name="T35" fmla="*/ 0 h 57"/>
                  <a:gd name="T36" fmla="*/ 2147483646 w 46"/>
                  <a:gd name="T37" fmla="*/ 0 h 57"/>
                  <a:gd name="T38" fmla="*/ 2147483646 w 46"/>
                  <a:gd name="T39" fmla="*/ 2147483646 h 57"/>
                  <a:gd name="T40" fmla="*/ 2147483646 w 46"/>
                  <a:gd name="T41" fmla="*/ 2147483646 h 57"/>
                  <a:gd name="T42" fmla="*/ 2147483646 w 46"/>
                  <a:gd name="T43" fmla="*/ 2147483646 h 57"/>
                  <a:gd name="T44" fmla="*/ 2147483646 w 46"/>
                  <a:gd name="T45" fmla="*/ 2147483646 h 57"/>
                  <a:gd name="T46" fmla="*/ 2147483646 w 46"/>
                  <a:gd name="T47" fmla="*/ 2147483646 h 57"/>
                  <a:gd name="T48" fmla="*/ 2147483646 w 46"/>
                  <a:gd name="T49" fmla="*/ 2147483646 h 57"/>
                  <a:gd name="T50" fmla="*/ 2147483646 w 46"/>
                  <a:gd name="T51" fmla="*/ 2147483646 h 57"/>
                  <a:gd name="T52" fmla="*/ 2147483646 w 46"/>
                  <a:gd name="T53" fmla="*/ 2147483646 h 57"/>
                  <a:gd name="T54" fmla="*/ 2147483646 w 46"/>
                  <a:gd name="T55" fmla="*/ 2147483646 h 57"/>
                  <a:gd name="T56" fmla="*/ 2147483646 w 46"/>
                  <a:gd name="T57" fmla="*/ 2147483646 h 57"/>
                  <a:gd name="T58" fmla="*/ 2147483646 w 46"/>
                  <a:gd name="T59" fmla="*/ 2147483646 h 57"/>
                  <a:gd name="T60" fmla="*/ 2147483646 w 46"/>
                  <a:gd name="T61" fmla="*/ 2147483646 h 57"/>
                  <a:gd name="T62" fmla="*/ 2147483646 w 46"/>
                  <a:gd name="T63" fmla="*/ 2147483646 h 57"/>
                  <a:gd name="T64" fmla="*/ 2147483646 w 46"/>
                  <a:gd name="T65" fmla="*/ 2147483646 h 57"/>
                  <a:gd name="T66" fmla="*/ 2147483646 w 46"/>
                  <a:gd name="T67" fmla="*/ 2147483646 h 57"/>
                  <a:gd name="T68" fmla="*/ 2147483646 w 46"/>
                  <a:gd name="T69" fmla="*/ 2147483646 h 57"/>
                  <a:gd name="T70" fmla="*/ 2147483646 w 46"/>
                  <a:gd name="T71" fmla="*/ 2147483646 h 57"/>
                  <a:gd name="T72" fmla="*/ 2147483646 w 46"/>
                  <a:gd name="T73" fmla="*/ 2147483646 h 57"/>
                  <a:gd name="T74" fmla="*/ 2147483646 w 46"/>
                  <a:gd name="T75" fmla="*/ 2147483646 h 57"/>
                  <a:gd name="T76" fmla="*/ 2147483646 w 46"/>
                  <a:gd name="T77" fmla="*/ 2147483646 h 57"/>
                  <a:gd name="T78" fmla="*/ 2147483646 w 46"/>
                  <a:gd name="T79" fmla="*/ 2147483646 h 57"/>
                  <a:gd name="T80" fmla="*/ 2147483646 w 46"/>
                  <a:gd name="T81" fmla="*/ 2147483646 h 57"/>
                  <a:gd name="T82" fmla="*/ 2147483646 w 46"/>
                  <a:gd name="T83" fmla="*/ 2147483646 h 57"/>
                  <a:gd name="T84" fmla="*/ 2147483646 w 46"/>
                  <a:gd name="T85" fmla="*/ 2147483646 h 57"/>
                  <a:gd name="T86" fmla="*/ 2147483646 w 46"/>
                  <a:gd name="T87" fmla="*/ 2147483646 h 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6"/>
                  <a:gd name="T133" fmla="*/ 0 h 57"/>
                  <a:gd name="T134" fmla="*/ 46 w 46"/>
                  <a:gd name="T135" fmla="*/ 57 h 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6" h="57">
                    <a:moveTo>
                      <a:pt x="7" y="57"/>
                    </a:moveTo>
                    <a:lnTo>
                      <a:pt x="6" y="56"/>
                    </a:lnTo>
                    <a:lnTo>
                      <a:pt x="5" y="54"/>
                    </a:lnTo>
                    <a:lnTo>
                      <a:pt x="4" y="52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41" y="6"/>
                    </a:lnTo>
                    <a:lnTo>
                      <a:pt x="43" y="8"/>
                    </a:lnTo>
                    <a:lnTo>
                      <a:pt x="44" y="9"/>
                    </a:lnTo>
                    <a:lnTo>
                      <a:pt x="46" y="11"/>
                    </a:lnTo>
                    <a:lnTo>
                      <a:pt x="44" y="14"/>
                    </a:lnTo>
                    <a:lnTo>
                      <a:pt x="42" y="16"/>
                    </a:lnTo>
                    <a:lnTo>
                      <a:pt x="41" y="19"/>
                    </a:lnTo>
                    <a:lnTo>
                      <a:pt x="39" y="21"/>
                    </a:lnTo>
                    <a:lnTo>
                      <a:pt x="38" y="24"/>
                    </a:lnTo>
                    <a:lnTo>
                      <a:pt x="37" y="27"/>
                    </a:lnTo>
                    <a:lnTo>
                      <a:pt x="36" y="29"/>
                    </a:lnTo>
                    <a:lnTo>
                      <a:pt x="35" y="32"/>
                    </a:lnTo>
                    <a:lnTo>
                      <a:pt x="34" y="35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1" y="43"/>
                    </a:lnTo>
                    <a:lnTo>
                      <a:pt x="30" y="46"/>
                    </a:lnTo>
                    <a:lnTo>
                      <a:pt x="30" y="49"/>
                    </a:lnTo>
                    <a:lnTo>
                      <a:pt x="29" y="52"/>
                    </a:lnTo>
                    <a:lnTo>
                      <a:pt x="28" y="55"/>
                    </a:lnTo>
                    <a:lnTo>
                      <a:pt x="28" y="56"/>
                    </a:lnTo>
                    <a:lnTo>
                      <a:pt x="27" y="55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4" y="53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1" y="51"/>
                    </a:lnTo>
                    <a:lnTo>
                      <a:pt x="20" y="51"/>
                    </a:lnTo>
                    <a:lnTo>
                      <a:pt x="19" y="51"/>
                    </a:lnTo>
                    <a:lnTo>
                      <a:pt x="18" y="51"/>
                    </a:lnTo>
                    <a:lnTo>
                      <a:pt x="17" y="51"/>
                    </a:lnTo>
                    <a:lnTo>
                      <a:pt x="16" y="52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4"/>
                    </a:lnTo>
                    <a:lnTo>
                      <a:pt x="11" y="55"/>
                    </a:lnTo>
                    <a:lnTo>
                      <a:pt x="10" y="56"/>
                    </a:lnTo>
                    <a:lnTo>
                      <a:pt x="9" y="57"/>
                    </a:lnTo>
                    <a:lnTo>
                      <a:pt x="8" y="57"/>
                    </a:lnTo>
                    <a:lnTo>
                      <a:pt x="7" y="57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79" name="Freeform 184"/>
              <p:cNvSpPr>
                <a:spLocks/>
              </p:cNvSpPr>
              <p:nvPr/>
            </p:nvSpPr>
            <p:spPr bwMode="auto">
              <a:xfrm>
                <a:off x="4026" y="1392"/>
                <a:ext cx="30" cy="24"/>
              </a:xfrm>
              <a:custGeom>
                <a:avLst/>
                <a:gdLst>
                  <a:gd name="T0" fmla="*/ 2147483646 w 5"/>
                  <a:gd name="T1" fmla="*/ 2147483646 h 4"/>
                  <a:gd name="T2" fmla="*/ 2147483646 w 5"/>
                  <a:gd name="T3" fmla="*/ 2147483646 h 4"/>
                  <a:gd name="T4" fmla="*/ 0 w 5"/>
                  <a:gd name="T5" fmla="*/ 2147483646 h 4"/>
                  <a:gd name="T6" fmla="*/ 0 w 5"/>
                  <a:gd name="T7" fmla="*/ 2147483646 h 4"/>
                  <a:gd name="T8" fmla="*/ 0 w 5"/>
                  <a:gd name="T9" fmla="*/ 2147483646 h 4"/>
                  <a:gd name="T10" fmla="*/ 2147483646 w 5"/>
                  <a:gd name="T11" fmla="*/ 2147483646 h 4"/>
                  <a:gd name="T12" fmla="*/ 2147483646 w 5"/>
                  <a:gd name="T13" fmla="*/ 2147483646 h 4"/>
                  <a:gd name="T14" fmla="*/ 2147483646 w 5"/>
                  <a:gd name="T15" fmla="*/ 2147483646 h 4"/>
                  <a:gd name="T16" fmla="*/ 2147483646 w 5"/>
                  <a:gd name="T17" fmla="*/ 0 h 4"/>
                  <a:gd name="T18" fmla="*/ 2147483646 w 5"/>
                  <a:gd name="T19" fmla="*/ 0 h 4"/>
                  <a:gd name="T20" fmla="*/ 2147483646 w 5"/>
                  <a:gd name="T21" fmla="*/ 0 h 4"/>
                  <a:gd name="T22" fmla="*/ 2147483646 w 5"/>
                  <a:gd name="T23" fmla="*/ 0 h 4"/>
                  <a:gd name="T24" fmla="*/ 2147483646 w 5"/>
                  <a:gd name="T25" fmla="*/ 0 h 4"/>
                  <a:gd name="T26" fmla="*/ 2147483646 w 5"/>
                  <a:gd name="T27" fmla="*/ 0 h 4"/>
                  <a:gd name="T28" fmla="*/ 2147483646 w 5"/>
                  <a:gd name="T29" fmla="*/ 0 h 4"/>
                  <a:gd name="T30" fmla="*/ 2147483646 w 5"/>
                  <a:gd name="T31" fmla="*/ 2147483646 h 4"/>
                  <a:gd name="T32" fmla="*/ 2147483646 w 5"/>
                  <a:gd name="T33" fmla="*/ 2147483646 h 4"/>
                  <a:gd name="T34" fmla="*/ 2147483646 w 5"/>
                  <a:gd name="T35" fmla="*/ 2147483646 h 4"/>
                  <a:gd name="T36" fmla="*/ 2147483646 w 5"/>
                  <a:gd name="T37" fmla="*/ 2147483646 h 4"/>
                  <a:gd name="T38" fmla="*/ 2147483646 w 5"/>
                  <a:gd name="T39" fmla="*/ 2147483646 h 4"/>
                  <a:gd name="T40" fmla="*/ 2147483646 w 5"/>
                  <a:gd name="T41" fmla="*/ 2147483646 h 4"/>
                  <a:gd name="T42" fmla="*/ 2147483646 w 5"/>
                  <a:gd name="T43" fmla="*/ 2147483646 h 4"/>
                  <a:gd name="T44" fmla="*/ 2147483646 w 5"/>
                  <a:gd name="T45" fmla="*/ 2147483646 h 4"/>
                  <a:gd name="T46" fmla="*/ 2147483646 w 5"/>
                  <a:gd name="T47" fmla="*/ 2147483646 h 4"/>
                  <a:gd name="T48" fmla="*/ 2147483646 w 5"/>
                  <a:gd name="T49" fmla="*/ 2147483646 h 4"/>
                  <a:gd name="T50" fmla="*/ 2147483646 w 5"/>
                  <a:gd name="T51" fmla="*/ 2147483646 h 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"/>
                  <a:gd name="T79" fmla="*/ 0 h 4"/>
                  <a:gd name="T80" fmla="*/ 5 w 5"/>
                  <a:gd name="T81" fmla="*/ 4 h 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80" name="Freeform 185"/>
              <p:cNvSpPr>
                <a:spLocks/>
              </p:cNvSpPr>
              <p:nvPr/>
            </p:nvSpPr>
            <p:spPr bwMode="auto">
              <a:xfrm>
                <a:off x="4746" y="1230"/>
                <a:ext cx="24" cy="24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0 w 4"/>
                  <a:gd name="T5" fmla="*/ 2147483646 h 4"/>
                  <a:gd name="T6" fmla="*/ 0 w 4"/>
                  <a:gd name="T7" fmla="*/ 2147483646 h 4"/>
                  <a:gd name="T8" fmla="*/ 0 w 4"/>
                  <a:gd name="T9" fmla="*/ 2147483646 h 4"/>
                  <a:gd name="T10" fmla="*/ 0 w 4"/>
                  <a:gd name="T11" fmla="*/ 2147483646 h 4"/>
                  <a:gd name="T12" fmla="*/ 0 w 4"/>
                  <a:gd name="T13" fmla="*/ 2147483646 h 4"/>
                  <a:gd name="T14" fmla="*/ 0 w 4"/>
                  <a:gd name="T15" fmla="*/ 2147483646 h 4"/>
                  <a:gd name="T16" fmla="*/ 0 w 4"/>
                  <a:gd name="T17" fmla="*/ 2147483646 h 4"/>
                  <a:gd name="T18" fmla="*/ 0 w 4"/>
                  <a:gd name="T19" fmla="*/ 2147483646 h 4"/>
                  <a:gd name="T20" fmla="*/ 2147483646 w 4"/>
                  <a:gd name="T21" fmla="*/ 0 h 4"/>
                  <a:gd name="T22" fmla="*/ 2147483646 w 4"/>
                  <a:gd name="T23" fmla="*/ 0 h 4"/>
                  <a:gd name="T24" fmla="*/ 2147483646 w 4"/>
                  <a:gd name="T25" fmla="*/ 0 h 4"/>
                  <a:gd name="T26" fmla="*/ 2147483646 w 4"/>
                  <a:gd name="T27" fmla="*/ 0 h 4"/>
                  <a:gd name="T28" fmla="*/ 2147483646 w 4"/>
                  <a:gd name="T29" fmla="*/ 0 h 4"/>
                  <a:gd name="T30" fmla="*/ 2147483646 w 4"/>
                  <a:gd name="T31" fmla="*/ 0 h 4"/>
                  <a:gd name="T32" fmla="*/ 2147483646 w 4"/>
                  <a:gd name="T33" fmla="*/ 2147483646 h 4"/>
                  <a:gd name="T34" fmla="*/ 2147483646 w 4"/>
                  <a:gd name="T35" fmla="*/ 2147483646 h 4"/>
                  <a:gd name="T36" fmla="*/ 2147483646 w 4"/>
                  <a:gd name="T37" fmla="*/ 2147483646 h 4"/>
                  <a:gd name="T38" fmla="*/ 2147483646 w 4"/>
                  <a:gd name="T39" fmla="*/ 2147483646 h 4"/>
                  <a:gd name="T40" fmla="*/ 2147483646 w 4"/>
                  <a:gd name="T41" fmla="*/ 2147483646 h 4"/>
                  <a:gd name="T42" fmla="*/ 2147483646 w 4"/>
                  <a:gd name="T43" fmla="*/ 2147483646 h 4"/>
                  <a:gd name="T44" fmla="*/ 2147483646 w 4"/>
                  <a:gd name="T45" fmla="*/ 2147483646 h 4"/>
                  <a:gd name="T46" fmla="*/ 2147483646 w 4"/>
                  <a:gd name="T47" fmla="*/ 2147483646 h 4"/>
                  <a:gd name="T48" fmla="*/ 2147483646 w 4"/>
                  <a:gd name="T49" fmla="*/ 2147483646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"/>
                  <a:gd name="T76" fmla="*/ 0 h 4"/>
                  <a:gd name="T77" fmla="*/ 4 w 4"/>
                  <a:gd name="T78" fmla="*/ 4 h 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" h="4">
                    <a:moveTo>
                      <a:pt x="1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81" name="Freeform 186"/>
              <p:cNvSpPr>
                <a:spLocks/>
              </p:cNvSpPr>
              <p:nvPr/>
            </p:nvSpPr>
            <p:spPr bwMode="auto">
              <a:xfrm>
                <a:off x="4326" y="1560"/>
                <a:ext cx="54" cy="84"/>
              </a:xfrm>
              <a:custGeom>
                <a:avLst/>
                <a:gdLst>
                  <a:gd name="T0" fmla="*/ 2147483646 w 9"/>
                  <a:gd name="T1" fmla="*/ 0 h 14"/>
                  <a:gd name="T2" fmla="*/ 2147483646 w 9"/>
                  <a:gd name="T3" fmla="*/ 0 h 14"/>
                  <a:gd name="T4" fmla="*/ 2147483646 w 9"/>
                  <a:gd name="T5" fmla="*/ 0 h 14"/>
                  <a:gd name="T6" fmla="*/ 2147483646 w 9"/>
                  <a:gd name="T7" fmla="*/ 0 h 14"/>
                  <a:gd name="T8" fmla="*/ 2147483646 w 9"/>
                  <a:gd name="T9" fmla="*/ 0 h 14"/>
                  <a:gd name="T10" fmla="*/ 2147483646 w 9"/>
                  <a:gd name="T11" fmla="*/ 2147483646 h 14"/>
                  <a:gd name="T12" fmla="*/ 2147483646 w 9"/>
                  <a:gd name="T13" fmla="*/ 2147483646 h 14"/>
                  <a:gd name="T14" fmla="*/ 2147483646 w 9"/>
                  <a:gd name="T15" fmla="*/ 2147483646 h 14"/>
                  <a:gd name="T16" fmla="*/ 2147483646 w 9"/>
                  <a:gd name="T17" fmla="*/ 2147483646 h 14"/>
                  <a:gd name="T18" fmla="*/ 2147483646 w 9"/>
                  <a:gd name="T19" fmla="*/ 2147483646 h 14"/>
                  <a:gd name="T20" fmla="*/ 2147483646 w 9"/>
                  <a:gd name="T21" fmla="*/ 2147483646 h 14"/>
                  <a:gd name="T22" fmla="*/ 2147483646 w 9"/>
                  <a:gd name="T23" fmla="*/ 2147483646 h 14"/>
                  <a:gd name="T24" fmla="*/ 2147483646 w 9"/>
                  <a:gd name="T25" fmla="*/ 2147483646 h 14"/>
                  <a:gd name="T26" fmla="*/ 2147483646 w 9"/>
                  <a:gd name="T27" fmla="*/ 2147483646 h 14"/>
                  <a:gd name="T28" fmla="*/ 2147483646 w 9"/>
                  <a:gd name="T29" fmla="*/ 2147483646 h 14"/>
                  <a:gd name="T30" fmla="*/ 2147483646 w 9"/>
                  <a:gd name="T31" fmla="*/ 2147483646 h 14"/>
                  <a:gd name="T32" fmla="*/ 2147483646 w 9"/>
                  <a:gd name="T33" fmla="*/ 2147483646 h 14"/>
                  <a:gd name="T34" fmla="*/ 2147483646 w 9"/>
                  <a:gd name="T35" fmla="*/ 2147483646 h 14"/>
                  <a:gd name="T36" fmla="*/ 2147483646 w 9"/>
                  <a:gd name="T37" fmla="*/ 2147483646 h 14"/>
                  <a:gd name="T38" fmla="*/ 2147483646 w 9"/>
                  <a:gd name="T39" fmla="*/ 2147483646 h 14"/>
                  <a:gd name="T40" fmla="*/ 2147483646 w 9"/>
                  <a:gd name="T41" fmla="*/ 2147483646 h 14"/>
                  <a:gd name="T42" fmla="*/ 2147483646 w 9"/>
                  <a:gd name="T43" fmla="*/ 2147483646 h 14"/>
                  <a:gd name="T44" fmla="*/ 2147483646 w 9"/>
                  <a:gd name="T45" fmla="*/ 2147483646 h 14"/>
                  <a:gd name="T46" fmla="*/ 2147483646 w 9"/>
                  <a:gd name="T47" fmla="*/ 2147483646 h 14"/>
                  <a:gd name="T48" fmla="*/ 2147483646 w 9"/>
                  <a:gd name="T49" fmla="*/ 2147483646 h 14"/>
                  <a:gd name="T50" fmla="*/ 2147483646 w 9"/>
                  <a:gd name="T51" fmla="*/ 2147483646 h 14"/>
                  <a:gd name="T52" fmla="*/ 2147483646 w 9"/>
                  <a:gd name="T53" fmla="*/ 2147483646 h 14"/>
                  <a:gd name="T54" fmla="*/ 2147483646 w 9"/>
                  <a:gd name="T55" fmla="*/ 2147483646 h 14"/>
                  <a:gd name="T56" fmla="*/ 2147483646 w 9"/>
                  <a:gd name="T57" fmla="*/ 2147483646 h 14"/>
                  <a:gd name="T58" fmla="*/ 2147483646 w 9"/>
                  <a:gd name="T59" fmla="*/ 2147483646 h 14"/>
                  <a:gd name="T60" fmla="*/ 2147483646 w 9"/>
                  <a:gd name="T61" fmla="*/ 2147483646 h 14"/>
                  <a:gd name="T62" fmla="*/ 0 w 9"/>
                  <a:gd name="T63" fmla="*/ 2147483646 h 14"/>
                  <a:gd name="T64" fmla="*/ 2147483646 w 9"/>
                  <a:gd name="T65" fmla="*/ 2147483646 h 14"/>
                  <a:gd name="T66" fmla="*/ 2147483646 w 9"/>
                  <a:gd name="T67" fmla="*/ 2147483646 h 14"/>
                  <a:gd name="T68" fmla="*/ 2147483646 w 9"/>
                  <a:gd name="T69" fmla="*/ 2147483646 h 14"/>
                  <a:gd name="T70" fmla="*/ 2147483646 w 9"/>
                  <a:gd name="T71" fmla="*/ 2147483646 h 14"/>
                  <a:gd name="T72" fmla="*/ 2147483646 w 9"/>
                  <a:gd name="T73" fmla="*/ 2147483646 h 14"/>
                  <a:gd name="T74" fmla="*/ 2147483646 w 9"/>
                  <a:gd name="T75" fmla="*/ 2147483646 h 14"/>
                  <a:gd name="T76" fmla="*/ 2147483646 w 9"/>
                  <a:gd name="T77" fmla="*/ 0 h 14"/>
                  <a:gd name="T78" fmla="*/ 2147483646 w 9"/>
                  <a:gd name="T79" fmla="*/ 0 h 14"/>
                  <a:gd name="T80" fmla="*/ 2147483646 w 9"/>
                  <a:gd name="T81" fmla="*/ 0 h 14"/>
                  <a:gd name="T82" fmla="*/ 2147483646 w 9"/>
                  <a:gd name="T83" fmla="*/ 0 h 14"/>
                  <a:gd name="T84" fmla="*/ 2147483646 w 9"/>
                  <a:gd name="T85" fmla="*/ 0 h 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"/>
                  <a:gd name="T130" fmla="*/ 0 h 14"/>
                  <a:gd name="T131" fmla="*/ 9 w 9"/>
                  <a:gd name="T132" fmla="*/ 14 h 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" h="14">
                    <a:moveTo>
                      <a:pt x="5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82" name="Freeform 187"/>
              <p:cNvSpPr>
                <a:spLocks/>
              </p:cNvSpPr>
              <p:nvPr/>
            </p:nvSpPr>
            <p:spPr bwMode="auto">
              <a:xfrm>
                <a:off x="4326" y="1560"/>
                <a:ext cx="54" cy="84"/>
              </a:xfrm>
              <a:custGeom>
                <a:avLst/>
                <a:gdLst>
                  <a:gd name="T0" fmla="*/ 2147483646 w 9"/>
                  <a:gd name="T1" fmla="*/ 0 h 14"/>
                  <a:gd name="T2" fmla="*/ 2147483646 w 9"/>
                  <a:gd name="T3" fmla="*/ 0 h 14"/>
                  <a:gd name="T4" fmla="*/ 2147483646 w 9"/>
                  <a:gd name="T5" fmla="*/ 0 h 14"/>
                  <a:gd name="T6" fmla="*/ 2147483646 w 9"/>
                  <a:gd name="T7" fmla="*/ 2147483646 h 14"/>
                  <a:gd name="T8" fmla="*/ 2147483646 w 9"/>
                  <a:gd name="T9" fmla="*/ 2147483646 h 14"/>
                  <a:gd name="T10" fmla="*/ 2147483646 w 9"/>
                  <a:gd name="T11" fmla="*/ 2147483646 h 14"/>
                  <a:gd name="T12" fmla="*/ 2147483646 w 9"/>
                  <a:gd name="T13" fmla="*/ 2147483646 h 14"/>
                  <a:gd name="T14" fmla="*/ 2147483646 w 9"/>
                  <a:gd name="T15" fmla="*/ 2147483646 h 14"/>
                  <a:gd name="T16" fmla="*/ 2147483646 w 9"/>
                  <a:gd name="T17" fmla="*/ 2147483646 h 14"/>
                  <a:gd name="T18" fmla="*/ 2147483646 w 9"/>
                  <a:gd name="T19" fmla="*/ 2147483646 h 14"/>
                  <a:gd name="T20" fmla="*/ 2147483646 w 9"/>
                  <a:gd name="T21" fmla="*/ 2147483646 h 14"/>
                  <a:gd name="T22" fmla="*/ 2147483646 w 9"/>
                  <a:gd name="T23" fmla="*/ 2147483646 h 14"/>
                  <a:gd name="T24" fmla="*/ 2147483646 w 9"/>
                  <a:gd name="T25" fmla="*/ 2147483646 h 14"/>
                  <a:gd name="T26" fmla="*/ 2147483646 w 9"/>
                  <a:gd name="T27" fmla="*/ 2147483646 h 14"/>
                  <a:gd name="T28" fmla="*/ 2147483646 w 9"/>
                  <a:gd name="T29" fmla="*/ 2147483646 h 14"/>
                  <a:gd name="T30" fmla="*/ 2147483646 w 9"/>
                  <a:gd name="T31" fmla="*/ 2147483646 h 14"/>
                  <a:gd name="T32" fmla="*/ 2147483646 w 9"/>
                  <a:gd name="T33" fmla="*/ 2147483646 h 14"/>
                  <a:gd name="T34" fmla="*/ 2147483646 w 9"/>
                  <a:gd name="T35" fmla="*/ 2147483646 h 14"/>
                  <a:gd name="T36" fmla="*/ 2147483646 w 9"/>
                  <a:gd name="T37" fmla="*/ 2147483646 h 14"/>
                  <a:gd name="T38" fmla="*/ 2147483646 w 9"/>
                  <a:gd name="T39" fmla="*/ 2147483646 h 14"/>
                  <a:gd name="T40" fmla="*/ 2147483646 w 9"/>
                  <a:gd name="T41" fmla="*/ 2147483646 h 14"/>
                  <a:gd name="T42" fmla="*/ 2147483646 w 9"/>
                  <a:gd name="T43" fmla="*/ 2147483646 h 14"/>
                  <a:gd name="T44" fmla="*/ 2147483646 w 9"/>
                  <a:gd name="T45" fmla="*/ 2147483646 h 14"/>
                  <a:gd name="T46" fmla="*/ 2147483646 w 9"/>
                  <a:gd name="T47" fmla="*/ 2147483646 h 14"/>
                  <a:gd name="T48" fmla="*/ 2147483646 w 9"/>
                  <a:gd name="T49" fmla="*/ 2147483646 h 14"/>
                  <a:gd name="T50" fmla="*/ 2147483646 w 9"/>
                  <a:gd name="T51" fmla="*/ 2147483646 h 14"/>
                  <a:gd name="T52" fmla="*/ 2147483646 w 9"/>
                  <a:gd name="T53" fmla="*/ 0 h 14"/>
                  <a:gd name="T54" fmla="*/ 2147483646 w 9"/>
                  <a:gd name="T55" fmla="*/ 0 h 14"/>
                  <a:gd name="T56" fmla="*/ 2147483646 w 9"/>
                  <a:gd name="T57" fmla="*/ 0 h 14"/>
                  <a:gd name="T58" fmla="*/ 2147483646 w 9"/>
                  <a:gd name="T59" fmla="*/ 0 h 14"/>
                  <a:gd name="T60" fmla="*/ 2147483646 w 9"/>
                  <a:gd name="T61" fmla="*/ 0 h 14"/>
                  <a:gd name="T62" fmla="*/ 2147483646 w 9"/>
                  <a:gd name="T63" fmla="*/ 0 h 14"/>
                  <a:gd name="T64" fmla="*/ 2147483646 w 9"/>
                  <a:gd name="T65" fmla="*/ 2147483646 h 14"/>
                  <a:gd name="T66" fmla="*/ 2147483646 w 9"/>
                  <a:gd name="T67" fmla="*/ 2147483646 h 14"/>
                  <a:gd name="T68" fmla="*/ 2147483646 w 9"/>
                  <a:gd name="T69" fmla="*/ 2147483646 h 14"/>
                  <a:gd name="T70" fmla="*/ 2147483646 w 9"/>
                  <a:gd name="T71" fmla="*/ 2147483646 h 14"/>
                  <a:gd name="T72" fmla="*/ 0 w 9"/>
                  <a:gd name="T73" fmla="*/ 2147483646 h 14"/>
                  <a:gd name="T74" fmla="*/ 2147483646 w 9"/>
                  <a:gd name="T75" fmla="*/ 2147483646 h 14"/>
                  <a:gd name="T76" fmla="*/ 2147483646 w 9"/>
                  <a:gd name="T77" fmla="*/ 2147483646 h 14"/>
                  <a:gd name="T78" fmla="*/ 2147483646 w 9"/>
                  <a:gd name="T79" fmla="*/ 2147483646 h 14"/>
                  <a:gd name="T80" fmla="*/ 2147483646 w 9"/>
                  <a:gd name="T81" fmla="*/ 2147483646 h 14"/>
                  <a:gd name="T82" fmla="*/ 2147483646 w 9"/>
                  <a:gd name="T83" fmla="*/ 2147483646 h 14"/>
                  <a:gd name="T84" fmla="*/ 2147483646 w 9"/>
                  <a:gd name="T85" fmla="*/ 2147483646 h 14"/>
                  <a:gd name="T86" fmla="*/ 2147483646 w 9"/>
                  <a:gd name="T87" fmla="*/ 2147483646 h 14"/>
                  <a:gd name="T88" fmla="*/ 2147483646 w 9"/>
                  <a:gd name="T89" fmla="*/ 2147483646 h 14"/>
                  <a:gd name="T90" fmla="*/ 2147483646 w 9"/>
                  <a:gd name="T91" fmla="*/ 2147483646 h 14"/>
                  <a:gd name="T92" fmla="*/ 2147483646 w 9"/>
                  <a:gd name="T93" fmla="*/ 2147483646 h 14"/>
                  <a:gd name="T94" fmla="*/ 2147483646 w 9"/>
                  <a:gd name="T95" fmla="*/ 2147483646 h 14"/>
                  <a:gd name="T96" fmla="*/ 2147483646 w 9"/>
                  <a:gd name="T97" fmla="*/ 2147483646 h 14"/>
                  <a:gd name="T98" fmla="*/ 2147483646 w 9"/>
                  <a:gd name="T99" fmla="*/ 2147483646 h 14"/>
                  <a:gd name="T100" fmla="*/ 2147483646 w 9"/>
                  <a:gd name="T101" fmla="*/ 2147483646 h 14"/>
                  <a:gd name="T102" fmla="*/ 2147483646 w 9"/>
                  <a:gd name="T103" fmla="*/ 2147483646 h 14"/>
                  <a:gd name="T104" fmla="*/ 2147483646 w 9"/>
                  <a:gd name="T105" fmla="*/ 0 h 14"/>
                  <a:gd name="T106" fmla="*/ 2147483646 w 9"/>
                  <a:gd name="T107" fmla="*/ 0 h 14"/>
                  <a:gd name="T108" fmla="*/ 2147483646 w 9"/>
                  <a:gd name="T109" fmla="*/ 0 h 1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"/>
                  <a:gd name="T166" fmla="*/ 0 h 14"/>
                  <a:gd name="T167" fmla="*/ 9 w 9"/>
                  <a:gd name="T168" fmla="*/ 14 h 1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" h="14">
                    <a:moveTo>
                      <a:pt x="5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83" name="Freeform 188"/>
              <p:cNvSpPr>
                <a:spLocks/>
              </p:cNvSpPr>
              <p:nvPr/>
            </p:nvSpPr>
            <p:spPr bwMode="auto">
              <a:xfrm>
                <a:off x="4326" y="1548"/>
                <a:ext cx="18" cy="48"/>
              </a:xfrm>
              <a:custGeom>
                <a:avLst/>
                <a:gdLst>
                  <a:gd name="T0" fmla="*/ 2147483646 w 3"/>
                  <a:gd name="T1" fmla="*/ 0 h 8"/>
                  <a:gd name="T2" fmla="*/ 2147483646 w 3"/>
                  <a:gd name="T3" fmla="*/ 2147483646 h 8"/>
                  <a:gd name="T4" fmla="*/ 2147483646 w 3"/>
                  <a:gd name="T5" fmla="*/ 2147483646 h 8"/>
                  <a:gd name="T6" fmla="*/ 2147483646 w 3"/>
                  <a:gd name="T7" fmla="*/ 2147483646 h 8"/>
                  <a:gd name="T8" fmla="*/ 2147483646 w 3"/>
                  <a:gd name="T9" fmla="*/ 2147483646 h 8"/>
                  <a:gd name="T10" fmla="*/ 2147483646 w 3"/>
                  <a:gd name="T11" fmla="*/ 2147483646 h 8"/>
                  <a:gd name="T12" fmla="*/ 2147483646 w 3"/>
                  <a:gd name="T13" fmla="*/ 2147483646 h 8"/>
                  <a:gd name="T14" fmla="*/ 2147483646 w 3"/>
                  <a:gd name="T15" fmla="*/ 2147483646 h 8"/>
                  <a:gd name="T16" fmla="*/ 2147483646 w 3"/>
                  <a:gd name="T17" fmla="*/ 2147483646 h 8"/>
                  <a:gd name="T18" fmla="*/ 2147483646 w 3"/>
                  <a:gd name="T19" fmla="*/ 2147483646 h 8"/>
                  <a:gd name="T20" fmla="*/ 2147483646 w 3"/>
                  <a:gd name="T21" fmla="*/ 2147483646 h 8"/>
                  <a:gd name="T22" fmla="*/ 2147483646 w 3"/>
                  <a:gd name="T23" fmla="*/ 2147483646 h 8"/>
                  <a:gd name="T24" fmla="*/ 2147483646 w 3"/>
                  <a:gd name="T25" fmla="*/ 2147483646 h 8"/>
                  <a:gd name="T26" fmla="*/ 2147483646 w 3"/>
                  <a:gd name="T27" fmla="*/ 2147483646 h 8"/>
                  <a:gd name="T28" fmla="*/ 2147483646 w 3"/>
                  <a:gd name="T29" fmla="*/ 2147483646 h 8"/>
                  <a:gd name="T30" fmla="*/ 2147483646 w 3"/>
                  <a:gd name="T31" fmla="*/ 2147483646 h 8"/>
                  <a:gd name="T32" fmla="*/ 2147483646 w 3"/>
                  <a:gd name="T33" fmla="*/ 2147483646 h 8"/>
                  <a:gd name="T34" fmla="*/ 2147483646 w 3"/>
                  <a:gd name="T35" fmla="*/ 2147483646 h 8"/>
                  <a:gd name="T36" fmla="*/ 2147483646 w 3"/>
                  <a:gd name="T37" fmla="*/ 2147483646 h 8"/>
                  <a:gd name="T38" fmla="*/ 2147483646 w 3"/>
                  <a:gd name="T39" fmla="*/ 2147483646 h 8"/>
                  <a:gd name="T40" fmla="*/ 2147483646 w 3"/>
                  <a:gd name="T41" fmla="*/ 2147483646 h 8"/>
                  <a:gd name="T42" fmla="*/ 2147483646 w 3"/>
                  <a:gd name="T43" fmla="*/ 2147483646 h 8"/>
                  <a:gd name="T44" fmla="*/ 2147483646 w 3"/>
                  <a:gd name="T45" fmla="*/ 2147483646 h 8"/>
                  <a:gd name="T46" fmla="*/ 0 w 3"/>
                  <a:gd name="T47" fmla="*/ 2147483646 h 8"/>
                  <a:gd name="T48" fmla="*/ 0 w 3"/>
                  <a:gd name="T49" fmla="*/ 2147483646 h 8"/>
                  <a:gd name="T50" fmla="*/ 0 w 3"/>
                  <a:gd name="T51" fmla="*/ 2147483646 h 8"/>
                  <a:gd name="T52" fmla="*/ 2147483646 w 3"/>
                  <a:gd name="T53" fmla="*/ 2147483646 h 8"/>
                  <a:gd name="T54" fmla="*/ 2147483646 w 3"/>
                  <a:gd name="T55" fmla="*/ 2147483646 h 8"/>
                  <a:gd name="T56" fmla="*/ 2147483646 w 3"/>
                  <a:gd name="T57" fmla="*/ 2147483646 h 8"/>
                  <a:gd name="T58" fmla="*/ 2147483646 w 3"/>
                  <a:gd name="T59" fmla="*/ 2147483646 h 8"/>
                  <a:gd name="T60" fmla="*/ 2147483646 w 3"/>
                  <a:gd name="T61" fmla="*/ 2147483646 h 8"/>
                  <a:gd name="T62" fmla="*/ 2147483646 w 3"/>
                  <a:gd name="T63" fmla="*/ 2147483646 h 8"/>
                  <a:gd name="T64" fmla="*/ 2147483646 w 3"/>
                  <a:gd name="T65" fmla="*/ 0 h 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"/>
                  <a:gd name="T100" fmla="*/ 0 h 8"/>
                  <a:gd name="T101" fmla="*/ 3 w 3"/>
                  <a:gd name="T102" fmla="*/ 8 h 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" h="8">
                    <a:moveTo>
                      <a:pt x="2" y="0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84" name="Freeform 189"/>
              <p:cNvSpPr>
                <a:spLocks/>
              </p:cNvSpPr>
              <p:nvPr/>
            </p:nvSpPr>
            <p:spPr bwMode="auto">
              <a:xfrm>
                <a:off x="4392" y="1530"/>
                <a:ext cx="54" cy="96"/>
              </a:xfrm>
              <a:custGeom>
                <a:avLst/>
                <a:gdLst>
                  <a:gd name="T0" fmla="*/ 2147483646 w 9"/>
                  <a:gd name="T1" fmla="*/ 0 h 16"/>
                  <a:gd name="T2" fmla="*/ 2147483646 w 9"/>
                  <a:gd name="T3" fmla="*/ 0 h 16"/>
                  <a:gd name="T4" fmla="*/ 2147483646 w 9"/>
                  <a:gd name="T5" fmla="*/ 2147483646 h 16"/>
                  <a:gd name="T6" fmla="*/ 2147483646 w 9"/>
                  <a:gd name="T7" fmla="*/ 2147483646 h 16"/>
                  <a:gd name="T8" fmla="*/ 2147483646 w 9"/>
                  <a:gd name="T9" fmla="*/ 2147483646 h 16"/>
                  <a:gd name="T10" fmla="*/ 2147483646 w 9"/>
                  <a:gd name="T11" fmla="*/ 2147483646 h 16"/>
                  <a:gd name="T12" fmla="*/ 2147483646 w 9"/>
                  <a:gd name="T13" fmla="*/ 2147483646 h 16"/>
                  <a:gd name="T14" fmla="*/ 2147483646 w 9"/>
                  <a:gd name="T15" fmla="*/ 2147483646 h 16"/>
                  <a:gd name="T16" fmla="*/ 2147483646 w 9"/>
                  <a:gd name="T17" fmla="*/ 2147483646 h 16"/>
                  <a:gd name="T18" fmla="*/ 2147483646 w 9"/>
                  <a:gd name="T19" fmla="*/ 2147483646 h 16"/>
                  <a:gd name="T20" fmla="*/ 2147483646 w 9"/>
                  <a:gd name="T21" fmla="*/ 2147483646 h 16"/>
                  <a:gd name="T22" fmla="*/ 2147483646 w 9"/>
                  <a:gd name="T23" fmla="*/ 2147483646 h 16"/>
                  <a:gd name="T24" fmla="*/ 2147483646 w 9"/>
                  <a:gd name="T25" fmla="*/ 2147483646 h 16"/>
                  <a:gd name="T26" fmla="*/ 2147483646 w 9"/>
                  <a:gd name="T27" fmla="*/ 2147483646 h 16"/>
                  <a:gd name="T28" fmla="*/ 2147483646 w 9"/>
                  <a:gd name="T29" fmla="*/ 2147483646 h 16"/>
                  <a:gd name="T30" fmla="*/ 2147483646 w 9"/>
                  <a:gd name="T31" fmla="*/ 2147483646 h 16"/>
                  <a:gd name="T32" fmla="*/ 2147483646 w 9"/>
                  <a:gd name="T33" fmla="*/ 2147483646 h 16"/>
                  <a:gd name="T34" fmla="*/ 2147483646 w 9"/>
                  <a:gd name="T35" fmla="*/ 2147483646 h 16"/>
                  <a:gd name="T36" fmla="*/ 2147483646 w 9"/>
                  <a:gd name="T37" fmla="*/ 2147483646 h 16"/>
                  <a:gd name="T38" fmla="*/ 2147483646 w 9"/>
                  <a:gd name="T39" fmla="*/ 2147483646 h 16"/>
                  <a:gd name="T40" fmla="*/ 2147483646 w 9"/>
                  <a:gd name="T41" fmla="*/ 2147483646 h 16"/>
                  <a:gd name="T42" fmla="*/ 2147483646 w 9"/>
                  <a:gd name="T43" fmla="*/ 2147483646 h 16"/>
                  <a:gd name="T44" fmla="*/ 2147483646 w 9"/>
                  <a:gd name="T45" fmla="*/ 2147483646 h 16"/>
                  <a:gd name="T46" fmla="*/ 2147483646 w 9"/>
                  <a:gd name="T47" fmla="*/ 2147483646 h 16"/>
                  <a:gd name="T48" fmla="*/ 2147483646 w 9"/>
                  <a:gd name="T49" fmla="*/ 2147483646 h 16"/>
                  <a:gd name="T50" fmla="*/ 2147483646 w 9"/>
                  <a:gd name="T51" fmla="*/ 2147483646 h 16"/>
                  <a:gd name="T52" fmla="*/ 2147483646 w 9"/>
                  <a:gd name="T53" fmla="*/ 2147483646 h 16"/>
                  <a:gd name="T54" fmla="*/ 2147483646 w 9"/>
                  <a:gd name="T55" fmla="*/ 2147483646 h 16"/>
                  <a:gd name="T56" fmla="*/ 2147483646 w 9"/>
                  <a:gd name="T57" fmla="*/ 2147483646 h 16"/>
                  <a:gd name="T58" fmla="*/ 2147483646 w 9"/>
                  <a:gd name="T59" fmla="*/ 2147483646 h 16"/>
                  <a:gd name="T60" fmla="*/ 2147483646 w 9"/>
                  <a:gd name="T61" fmla="*/ 2147483646 h 16"/>
                  <a:gd name="T62" fmla="*/ 0 w 9"/>
                  <a:gd name="T63" fmla="*/ 2147483646 h 16"/>
                  <a:gd name="T64" fmla="*/ 0 w 9"/>
                  <a:gd name="T65" fmla="*/ 2147483646 h 16"/>
                  <a:gd name="T66" fmla="*/ 0 w 9"/>
                  <a:gd name="T67" fmla="*/ 2147483646 h 16"/>
                  <a:gd name="T68" fmla="*/ 0 w 9"/>
                  <a:gd name="T69" fmla="*/ 2147483646 h 16"/>
                  <a:gd name="T70" fmla="*/ 0 w 9"/>
                  <a:gd name="T71" fmla="*/ 2147483646 h 16"/>
                  <a:gd name="T72" fmla="*/ 2147483646 w 9"/>
                  <a:gd name="T73" fmla="*/ 2147483646 h 16"/>
                  <a:gd name="T74" fmla="*/ 2147483646 w 9"/>
                  <a:gd name="T75" fmla="*/ 2147483646 h 16"/>
                  <a:gd name="T76" fmla="*/ 2147483646 w 9"/>
                  <a:gd name="T77" fmla="*/ 2147483646 h 16"/>
                  <a:gd name="T78" fmla="*/ 2147483646 w 9"/>
                  <a:gd name="T79" fmla="*/ 2147483646 h 16"/>
                  <a:gd name="T80" fmla="*/ 2147483646 w 9"/>
                  <a:gd name="T81" fmla="*/ 2147483646 h 16"/>
                  <a:gd name="T82" fmla="*/ 2147483646 w 9"/>
                  <a:gd name="T83" fmla="*/ 2147483646 h 16"/>
                  <a:gd name="T84" fmla="*/ 2147483646 w 9"/>
                  <a:gd name="T85" fmla="*/ 2147483646 h 16"/>
                  <a:gd name="T86" fmla="*/ 2147483646 w 9"/>
                  <a:gd name="T87" fmla="*/ 2147483646 h 16"/>
                  <a:gd name="T88" fmla="*/ 2147483646 w 9"/>
                  <a:gd name="T89" fmla="*/ 0 h 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"/>
                  <a:gd name="T136" fmla="*/ 0 h 16"/>
                  <a:gd name="T137" fmla="*/ 9 w 9"/>
                  <a:gd name="T138" fmla="*/ 16 h 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" h="16">
                    <a:moveTo>
                      <a:pt x="4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85" name="Freeform 190"/>
              <p:cNvSpPr>
                <a:spLocks/>
              </p:cNvSpPr>
              <p:nvPr/>
            </p:nvSpPr>
            <p:spPr bwMode="auto">
              <a:xfrm>
                <a:off x="4392" y="1530"/>
                <a:ext cx="54" cy="96"/>
              </a:xfrm>
              <a:custGeom>
                <a:avLst/>
                <a:gdLst>
                  <a:gd name="T0" fmla="*/ 2147483646 w 9"/>
                  <a:gd name="T1" fmla="*/ 2147483646 h 16"/>
                  <a:gd name="T2" fmla="*/ 2147483646 w 9"/>
                  <a:gd name="T3" fmla="*/ 2147483646 h 16"/>
                  <a:gd name="T4" fmla="*/ 2147483646 w 9"/>
                  <a:gd name="T5" fmla="*/ 2147483646 h 16"/>
                  <a:gd name="T6" fmla="*/ 2147483646 w 9"/>
                  <a:gd name="T7" fmla="*/ 2147483646 h 16"/>
                  <a:gd name="T8" fmla="*/ 2147483646 w 9"/>
                  <a:gd name="T9" fmla="*/ 2147483646 h 16"/>
                  <a:gd name="T10" fmla="*/ 2147483646 w 9"/>
                  <a:gd name="T11" fmla="*/ 2147483646 h 16"/>
                  <a:gd name="T12" fmla="*/ 2147483646 w 9"/>
                  <a:gd name="T13" fmla="*/ 2147483646 h 16"/>
                  <a:gd name="T14" fmla="*/ 2147483646 w 9"/>
                  <a:gd name="T15" fmla="*/ 2147483646 h 16"/>
                  <a:gd name="T16" fmla="*/ 2147483646 w 9"/>
                  <a:gd name="T17" fmla="*/ 2147483646 h 16"/>
                  <a:gd name="T18" fmla="*/ 2147483646 w 9"/>
                  <a:gd name="T19" fmla="*/ 2147483646 h 16"/>
                  <a:gd name="T20" fmla="*/ 2147483646 w 9"/>
                  <a:gd name="T21" fmla="*/ 2147483646 h 16"/>
                  <a:gd name="T22" fmla="*/ 2147483646 w 9"/>
                  <a:gd name="T23" fmla="*/ 2147483646 h 16"/>
                  <a:gd name="T24" fmla="*/ 2147483646 w 9"/>
                  <a:gd name="T25" fmla="*/ 2147483646 h 16"/>
                  <a:gd name="T26" fmla="*/ 2147483646 w 9"/>
                  <a:gd name="T27" fmla="*/ 2147483646 h 16"/>
                  <a:gd name="T28" fmla="*/ 2147483646 w 9"/>
                  <a:gd name="T29" fmla="*/ 2147483646 h 16"/>
                  <a:gd name="T30" fmla="*/ 2147483646 w 9"/>
                  <a:gd name="T31" fmla="*/ 2147483646 h 16"/>
                  <a:gd name="T32" fmla="*/ 2147483646 w 9"/>
                  <a:gd name="T33" fmla="*/ 2147483646 h 16"/>
                  <a:gd name="T34" fmla="*/ 2147483646 w 9"/>
                  <a:gd name="T35" fmla="*/ 2147483646 h 16"/>
                  <a:gd name="T36" fmla="*/ 2147483646 w 9"/>
                  <a:gd name="T37" fmla="*/ 2147483646 h 16"/>
                  <a:gd name="T38" fmla="*/ 2147483646 w 9"/>
                  <a:gd name="T39" fmla="*/ 2147483646 h 16"/>
                  <a:gd name="T40" fmla="*/ 2147483646 w 9"/>
                  <a:gd name="T41" fmla="*/ 2147483646 h 16"/>
                  <a:gd name="T42" fmla="*/ 0 w 9"/>
                  <a:gd name="T43" fmla="*/ 2147483646 h 16"/>
                  <a:gd name="T44" fmla="*/ 0 w 9"/>
                  <a:gd name="T45" fmla="*/ 2147483646 h 16"/>
                  <a:gd name="T46" fmla="*/ 0 w 9"/>
                  <a:gd name="T47" fmla="*/ 2147483646 h 16"/>
                  <a:gd name="T48" fmla="*/ 2147483646 w 9"/>
                  <a:gd name="T49" fmla="*/ 2147483646 h 16"/>
                  <a:gd name="T50" fmla="*/ 2147483646 w 9"/>
                  <a:gd name="T51" fmla="*/ 2147483646 h 16"/>
                  <a:gd name="T52" fmla="*/ 2147483646 w 9"/>
                  <a:gd name="T53" fmla="*/ 2147483646 h 16"/>
                  <a:gd name="T54" fmla="*/ 2147483646 w 9"/>
                  <a:gd name="T55" fmla="*/ 2147483646 h 16"/>
                  <a:gd name="T56" fmla="*/ 2147483646 w 9"/>
                  <a:gd name="T57" fmla="*/ 2147483646 h 16"/>
                  <a:gd name="T58" fmla="*/ 2147483646 w 9"/>
                  <a:gd name="T59" fmla="*/ 2147483646 h 16"/>
                  <a:gd name="T60" fmla="*/ 2147483646 w 9"/>
                  <a:gd name="T61" fmla="*/ 0 h 16"/>
                  <a:gd name="T62" fmla="*/ 2147483646 w 9"/>
                  <a:gd name="T63" fmla="*/ 0 h 16"/>
                  <a:gd name="T64" fmla="*/ 2147483646 w 9"/>
                  <a:gd name="T65" fmla="*/ 2147483646 h 16"/>
                  <a:gd name="T66" fmla="*/ 2147483646 w 9"/>
                  <a:gd name="T67" fmla="*/ 2147483646 h 16"/>
                  <a:gd name="T68" fmla="*/ 2147483646 w 9"/>
                  <a:gd name="T69" fmla="*/ 2147483646 h 16"/>
                  <a:gd name="T70" fmla="*/ 2147483646 w 9"/>
                  <a:gd name="T71" fmla="*/ 2147483646 h 16"/>
                  <a:gd name="T72" fmla="*/ 0 w 9"/>
                  <a:gd name="T73" fmla="*/ 2147483646 h 16"/>
                  <a:gd name="T74" fmla="*/ 0 w 9"/>
                  <a:gd name="T75" fmla="*/ 2147483646 h 16"/>
                  <a:gd name="T76" fmla="*/ 0 w 9"/>
                  <a:gd name="T77" fmla="*/ 2147483646 h 16"/>
                  <a:gd name="T78" fmla="*/ 0 w 9"/>
                  <a:gd name="T79" fmla="*/ 2147483646 h 16"/>
                  <a:gd name="T80" fmla="*/ 0 w 9"/>
                  <a:gd name="T81" fmla="*/ 2147483646 h 16"/>
                  <a:gd name="T82" fmla="*/ 2147483646 w 9"/>
                  <a:gd name="T83" fmla="*/ 2147483646 h 16"/>
                  <a:gd name="T84" fmla="*/ 2147483646 w 9"/>
                  <a:gd name="T85" fmla="*/ 2147483646 h 16"/>
                  <a:gd name="T86" fmla="*/ 2147483646 w 9"/>
                  <a:gd name="T87" fmla="*/ 2147483646 h 16"/>
                  <a:gd name="T88" fmla="*/ 2147483646 w 9"/>
                  <a:gd name="T89" fmla="*/ 2147483646 h 16"/>
                  <a:gd name="T90" fmla="*/ 2147483646 w 9"/>
                  <a:gd name="T91" fmla="*/ 2147483646 h 16"/>
                  <a:gd name="T92" fmla="*/ 2147483646 w 9"/>
                  <a:gd name="T93" fmla="*/ 2147483646 h 16"/>
                  <a:gd name="T94" fmla="*/ 2147483646 w 9"/>
                  <a:gd name="T95" fmla="*/ 2147483646 h 16"/>
                  <a:gd name="T96" fmla="*/ 2147483646 w 9"/>
                  <a:gd name="T97" fmla="*/ 2147483646 h 16"/>
                  <a:gd name="T98" fmla="*/ 2147483646 w 9"/>
                  <a:gd name="T99" fmla="*/ 2147483646 h 16"/>
                  <a:gd name="T100" fmla="*/ 2147483646 w 9"/>
                  <a:gd name="T101" fmla="*/ 2147483646 h 16"/>
                  <a:gd name="T102" fmla="*/ 2147483646 w 9"/>
                  <a:gd name="T103" fmla="*/ 2147483646 h 16"/>
                  <a:gd name="T104" fmla="*/ 2147483646 w 9"/>
                  <a:gd name="T105" fmla="*/ 2147483646 h 16"/>
                  <a:gd name="T106" fmla="*/ 2147483646 w 9"/>
                  <a:gd name="T107" fmla="*/ 2147483646 h 16"/>
                  <a:gd name="T108" fmla="*/ 2147483646 w 9"/>
                  <a:gd name="T109" fmla="*/ 2147483646 h 16"/>
                  <a:gd name="T110" fmla="*/ 2147483646 w 9"/>
                  <a:gd name="T111" fmla="*/ 2147483646 h 16"/>
                  <a:gd name="T112" fmla="*/ 2147483646 w 9"/>
                  <a:gd name="T113" fmla="*/ 2147483646 h 16"/>
                  <a:gd name="T114" fmla="*/ 2147483646 w 9"/>
                  <a:gd name="T115" fmla="*/ 0 h 16"/>
                  <a:gd name="T116" fmla="*/ 2147483646 w 9"/>
                  <a:gd name="T117" fmla="*/ 0 h 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"/>
                  <a:gd name="T178" fmla="*/ 0 h 16"/>
                  <a:gd name="T179" fmla="*/ 9 w 9"/>
                  <a:gd name="T180" fmla="*/ 16 h 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" h="16">
                    <a:moveTo>
                      <a:pt x="4" y="0"/>
                    </a:move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86" name="Freeform 191"/>
              <p:cNvSpPr>
                <a:spLocks/>
              </p:cNvSpPr>
              <p:nvPr/>
            </p:nvSpPr>
            <p:spPr bwMode="auto">
              <a:xfrm>
                <a:off x="4392" y="1524"/>
                <a:ext cx="18" cy="48"/>
              </a:xfrm>
              <a:custGeom>
                <a:avLst/>
                <a:gdLst>
                  <a:gd name="T0" fmla="*/ 2147483646 w 3"/>
                  <a:gd name="T1" fmla="*/ 0 h 8"/>
                  <a:gd name="T2" fmla="*/ 2147483646 w 3"/>
                  <a:gd name="T3" fmla="*/ 0 h 8"/>
                  <a:gd name="T4" fmla="*/ 2147483646 w 3"/>
                  <a:gd name="T5" fmla="*/ 0 h 8"/>
                  <a:gd name="T6" fmla="*/ 2147483646 w 3"/>
                  <a:gd name="T7" fmla="*/ 2147483646 h 8"/>
                  <a:gd name="T8" fmla="*/ 2147483646 w 3"/>
                  <a:gd name="T9" fmla="*/ 2147483646 h 8"/>
                  <a:gd name="T10" fmla="*/ 2147483646 w 3"/>
                  <a:gd name="T11" fmla="*/ 2147483646 h 8"/>
                  <a:gd name="T12" fmla="*/ 2147483646 w 3"/>
                  <a:gd name="T13" fmla="*/ 2147483646 h 8"/>
                  <a:gd name="T14" fmla="*/ 2147483646 w 3"/>
                  <a:gd name="T15" fmla="*/ 2147483646 h 8"/>
                  <a:gd name="T16" fmla="*/ 2147483646 w 3"/>
                  <a:gd name="T17" fmla="*/ 2147483646 h 8"/>
                  <a:gd name="T18" fmla="*/ 2147483646 w 3"/>
                  <a:gd name="T19" fmla="*/ 2147483646 h 8"/>
                  <a:gd name="T20" fmla="*/ 2147483646 w 3"/>
                  <a:gd name="T21" fmla="*/ 2147483646 h 8"/>
                  <a:gd name="T22" fmla="*/ 2147483646 w 3"/>
                  <a:gd name="T23" fmla="*/ 2147483646 h 8"/>
                  <a:gd name="T24" fmla="*/ 2147483646 w 3"/>
                  <a:gd name="T25" fmla="*/ 2147483646 h 8"/>
                  <a:gd name="T26" fmla="*/ 2147483646 w 3"/>
                  <a:gd name="T27" fmla="*/ 2147483646 h 8"/>
                  <a:gd name="T28" fmla="*/ 2147483646 w 3"/>
                  <a:gd name="T29" fmla="*/ 2147483646 h 8"/>
                  <a:gd name="T30" fmla="*/ 2147483646 w 3"/>
                  <a:gd name="T31" fmla="*/ 2147483646 h 8"/>
                  <a:gd name="T32" fmla="*/ 2147483646 w 3"/>
                  <a:gd name="T33" fmla="*/ 2147483646 h 8"/>
                  <a:gd name="T34" fmla="*/ 2147483646 w 3"/>
                  <a:gd name="T35" fmla="*/ 2147483646 h 8"/>
                  <a:gd name="T36" fmla="*/ 2147483646 w 3"/>
                  <a:gd name="T37" fmla="*/ 2147483646 h 8"/>
                  <a:gd name="T38" fmla="*/ 0 w 3"/>
                  <a:gd name="T39" fmla="*/ 2147483646 h 8"/>
                  <a:gd name="T40" fmla="*/ 0 w 3"/>
                  <a:gd name="T41" fmla="*/ 2147483646 h 8"/>
                  <a:gd name="T42" fmla="*/ 0 w 3"/>
                  <a:gd name="T43" fmla="*/ 2147483646 h 8"/>
                  <a:gd name="T44" fmla="*/ 0 w 3"/>
                  <a:gd name="T45" fmla="*/ 2147483646 h 8"/>
                  <a:gd name="T46" fmla="*/ 0 w 3"/>
                  <a:gd name="T47" fmla="*/ 2147483646 h 8"/>
                  <a:gd name="T48" fmla="*/ 0 w 3"/>
                  <a:gd name="T49" fmla="*/ 2147483646 h 8"/>
                  <a:gd name="T50" fmla="*/ 0 w 3"/>
                  <a:gd name="T51" fmla="*/ 2147483646 h 8"/>
                  <a:gd name="T52" fmla="*/ 0 w 3"/>
                  <a:gd name="T53" fmla="*/ 2147483646 h 8"/>
                  <a:gd name="T54" fmla="*/ 0 w 3"/>
                  <a:gd name="T55" fmla="*/ 2147483646 h 8"/>
                  <a:gd name="T56" fmla="*/ 0 w 3"/>
                  <a:gd name="T57" fmla="*/ 2147483646 h 8"/>
                  <a:gd name="T58" fmla="*/ 0 w 3"/>
                  <a:gd name="T59" fmla="*/ 2147483646 h 8"/>
                  <a:gd name="T60" fmla="*/ 2147483646 w 3"/>
                  <a:gd name="T61" fmla="*/ 0 h 8"/>
                  <a:gd name="T62" fmla="*/ 2147483646 w 3"/>
                  <a:gd name="T63" fmla="*/ 0 h 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"/>
                  <a:gd name="T97" fmla="*/ 0 h 8"/>
                  <a:gd name="T98" fmla="*/ 3 w 3"/>
                  <a:gd name="T99" fmla="*/ 8 h 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" h="8">
                    <a:moveTo>
                      <a:pt x="1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87" name="Freeform 192"/>
              <p:cNvSpPr>
                <a:spLocks/>
              </p:cNvSpPr>
              <p:nvPr/>
            </p:nvSpPr>
            <p:spPr bwMode="auto">
              <a:xfrm>
                <a:off x="4074" y="1740"/>
                <a:ext cx="24" cy="1"/>
              </a:xfrm>
              <a:custGeom>
                <a:avLst/>
                <a:gdLst>
                  <a:gd name="T0" fmla="*/ 2147483646 w 4"/>
                  <a:gd name="T1" fmla="*/ 0 h 1"/>
                  <a:gd name="T2" fmla="*/ 2147483646 w 4"/>
                  <a:gd name="T3" fmla="*/ 0 h 1"/>
                  <a:gd name="T4" fmla="*/ 2147483646 w 4"/>
                  <a:gd name="T5" fmla="*/ 0 h 1"/>
                  <a:gd name="T6" fmla="*/ 0 w 4"/>
                  <a:gd name="T7" fmla="*/ 0 h 1"/>
                  <a:gd name="T8" fmla="*/ 0 w 4"/>
                  <a:gd name="T9" fmla="*/ 0 h 1"/>
                  <a:gd name="T10" fmla="*/ 0 w 4"/>
                  <a:gd name="T11" fmla="*/ 0 h 1"/>
                  <a:gd name="T12" fmla="*/ 0 w 4"/>
                  <a:gd name="T13" fmla="*/ 0 h 1"/>
                  <a:gd name="T14" fmla="*/ 2147483646 w 4"/>
                  <a:gd name="T15" fmla="*/ 0 h 1"/>
                  <a:gd name="T16" fmla="*/ 2147483646 w 4"/>
                  <a:gd name="T17" fmla="*/ 0 h 1"/>
                  <a:gd name="T18" fmla="*/ 2147483646 w 4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88" name="Freeform 193"/>
              <p:cNvSpPr>
                <a:spLocks/>
              </p:cNvSpPr>
              <p:nvPr/>
            </p:nvSpPr>
            <p:spPr bwMode="auto">
              <a:xfrm>
                <a:off x="4266" y="1650"/>
                <a:ext cx="300" cy="210"/>
              </a:xfrm>
              <a:custGeom>
                <a:avLst/>
                <a:gdLst>
                  <a:gd name="T0" fmla="*/ 2147483646 w 50"/>
                  <a:gd name="T1" fmla="*/ 2147483646 h 35"/>
                  <a:gd name="T2" fmla="*/ 2147483646 w 50"/>
                  <a:gd name="T3" fmla="*/ 2147483646 h 35"/>
                  <a:gd name="T4" fmla="*/ 2147483646 w 50"/>
                  <a:gd name="T5" fmla="*/ 2147483646 h 35"/>
                  <a:gd name="T6" fmla="*/ 2147483646 w 50"/>
                  <a:gd name="T7" fmla="*/ 2147483646 h 35"/>
                  <a:gd name="T8" fmla="*/ 2147483646 w 50"/>
                  <a:gd name="T9" fmla="*/ 2147483646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5"/>
                  <a:gd name="T17" fmla="*/ 50 w 50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5">
                    <a:moveTo>
                      <a:pt x="22" y="3"/>
                    </a:moveTo>
                    <a:cubicBezTo>
                      <a:pt x="35" y="0"/>
                      <a:pt x="46" y="5"/>
                      <a:pt x="48" y="13"/>
                    </a:cubicBezTo>
                    <a:cubicBezTo>
                      <a:pt x="50" y="21"/>
                      <a:pt x="41" y="30"/>
                      <a:pt x="28" y="32"/>
                    </a:cubicBezTo>
                    <a:cubicBezTo>
                      <a:pt x="15" y="35"/>
                      <a:pt x="4" y="30"/>
                      <a:pt x="2" y="22"/>
                    </a:cubicBezTo>
                    <a:cubicBezTo>
                      <a:pt x="0" y="14"/>
                      <a:pt x="9" y="5"/>
                      <a:pt x="22" y="3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89" name="Freeform 194"/>
              <p:cNvSpPr>
                <a:spLocks/>
              </p:cNvSpPr>
              <p:nvPr/>
            </p:nvSpPr>
            <p:spPr bwMode="auto">
              <a:xfrm>
                <a:off x="4368" y="2016"/>
                <a:ext cx="378" cy="396"/>
              </a:xfrm>
              <a:custGeom>
                <a:avLst/>
                <a:gdLst>
                  <a:gd name="T0" fmla="*/ 2147483646 w 63"/>
                  <a:gd name="T1" fmla="*/ 2147483646 h 66"/>
                  <a:gd name="T2" fmla="*/ 2147483646 w 63"/>
                  <a:gd name="T3" fmla="*/ 2147483646 h 66"/>
                  <a:gd name="T4" fmla="*/ 2147483646 w 63"/>
                  <a:gd name="T5" fmla="*/ 2147483646 h 66"/>
                  <a:gd name="T6" fmla="*/ 2147483646 w 63"/>
                  <a:gd name="T7" fmla="*/ 2147483646 h 66"/>
                  <a:gd name="T8" fmla="*/ 2147483646 w 63"/>
                  <a:gd name="T9" fmla="*/ 2147483646 h 66"/>
                  <a:gd name="T10" fmla="*/ 2147483646 w 63"/>
                  <a:gd name="T11" fmla="*/ 2147483646 h 66"/>
                  <a:gd name="T12" fmla="*/ 2147483646 w 63"/>
                  <a:gd name="T13" fmla="*/ 2147483646 h 66"/>
                  <a:gd name="T14" fmla="*/ 2147483646 w 63"/>
                  <a:gd name="T15" fmla="*/ 2147483646 h 66"/>
                  <a:gd name="T16" fmla="*/ 2147483646 w 63"/>
                  <a:gd name="T17" fmla="*/ 2147483646 h 66"/>
                  <a:gd name="T18" fmla="*/ 2147483646 w 63"/>
                  <a:gd name="T19" fmla="*/ 2147483646 h 66"/>
                  <a:gd name="T20" fmla="*/ 2147483646 w 63"/>
                  <a:gd name="T21" fmla="*/ 2147483646 h 66"/>
                  <a:gd name="T22" fmla="*/ 2147483646 w 63"/>
                  <a:gd name="T23" fmla="*/ 2147483646 h 66"/>
                  <a:gd name="T24" fmla="*/ 2147483646 w 63"/>
                  <a:gd name="T25" fmla="*/ 2147483646 h 66"/>
                  <a:gd name="T26" fmla="*/ 2147483646 w 63"/>
                  <a:gd name="T27" fmla="*/ 2147483646 h 66"/>
                  <a:gd name="T28" fmla="*/ 2147483646 w 63"/>
                  <a:gd name="T29" fmla="*/ 2147483646 h 66"/>
                  <a:gd name="T30" fmla="*/ 2147483646 w 63"/>
                  <a:gd name="T31" fmla="*/ 2147483646 h 66"/>
                  <a:gd name="T32" fmla="*/ 2147483646 w 63"/>
                  <a:gd name="T33" fmla="*/ 2147483646 h 66"/>
                  <a:gd name="T34" fmla="*/ 2147483646 w 63"/>
                  <a:gd name="T35" fmla="*/ 2147483646 h 66"/>
                  <a:gd name="T36" fmla="*/ 2147483646 w 63"/>
                  <a:gd name="T37" fmla="*/ 2147483646 h 66"/>
                  <a:gd name="T38" fmla="*/ 2147483646 w 63"/>
                  <a:gd name="T39" fmla="*/ 2147483646 h 66"/>
                  <a:gd name="T40" fmla="*/ 2147483646 w 63"/>
                  <a:gd name="T41" fmla="*/ 2147483646 h 66"/>
                  <a:gd name="T42" fmla="*/ 2147483646 w 63"/>
                  <a:gd name="T43" fmla="*/ 2147483646 h 66"/>
                  <a:gd name="T44" fmla="*/ 2147483646 w 63"/>
                  <a:gd name="T45" fmla="*/ 2147483646 h 66"/>
                  <a:gd name="T46" fmla="*/ 2147483646 w 63"/>
                  <a:gd name="T47" fmla="*/ 2147483646 h 66"/>
                  <a:gd name="T48" fmla="*/ 2147483646 w 63"/>
                  <a:gd name="T49" fmla="*/ 2147483646 h 66"/>
                  <a:gd name="T50" fmla="*/ 2147483646 w 63"/>
                  <a:gd name="T51" fmla="*/ 2147483646 h 66"/>
                  <a:gd name="T52" fmla="*/ 2147483646 w 63"/>
                  <a:gd name="T53" fmla="*/ 2147483646 h 66"/>
                  <a:gd name="T54" fmla="*/ 2147483646 w 63"/>
                  <a:gd name="T55" fmla="*/ 2147483646 h 66"/>
                  <a:gd name="T56" fmla="*/ 2147483646 w 63"/>
                  <a:gd name="T57" fmla="*/ 2147483646 h 66"/>
                  <a:gd name="T58" fmla="*/ 2147483646 w 63"/>
                  <a:gd name="T59" fmla="*/ 2147483646 h 66"/>
                  <a:gd name="T60" fmla="*/ 2147483646 w 63"/>
                  <a:gd name="T61" fmla="*/ 2147483646 h 66"/>
                  <a:gd name="T62" fmla="*/ 2147483646 w 63"/>
                  <a:gd name="T63" fmla="*/ 2147483646 h 66"/>
                  <a:gd name="T64" fmla="*/ 2147483646 w 63"/>
                  <a:gd name="T65" fmla="*/ 2147483646 h 66"/>
                  <a:gd name="T66" fmla="*/ 2147483646 w 63"/>
                  <a:gd name="T67" fmla="*/ 2147483646 h 66"/>
                  <a:gd name="T68" fmla="*/ 2147483646 w 63"/>
                  <a:gd name="T69" fmla="*/ 0 h 66"/>
                  <a:gd name="T70" fmla="*/ 2147483646 w 63"/>
                  <a:gd name="T71" fmla="*/ 2147483646 h 66"/>
                  <a:gd name="T72" fmla="*/ 2147483646 w 63"/>
                  <a:gd name="T73" fmla="*/ 2147483646 h 66"/>
                  <a:gd name="T74" fmla="*/ 2147483646 w 63"/>
                  <a:gd name="T75" fmla="*/ 2147483646 h 66"/>
                  <a:gd name="T76" fmla="*/ 2147483646 w 63"/>
                  <a:gd name="T77" fmla="*/ 2147483646 h 66"/>
                  <a:gd name="T78" fmla="*/ 2147483646 w 63"/>
                  <a:gd name="T79" fmla="*/ 2147483646 h 66"/>
                  <a:gd name="T80" fmla="*/ 2147483646 w 63"/>
                  <a:gd name="T81" fmla="*/ 2147483646 h 66"/>
                  <a:gd name="T82" fmla="*/ 2147483646 w 63"/>
                  <a:gd name="T83" fmla="*/ 2147483646 h 66"/>
                  <a:gd name="T84" fmla="*/ 2147483646 w 63"/>
                  <a:gd name="T85" fmla="*/ 2147483646 h 66"/>
                  <a:gd name="T86" fmla="*/ 2147483646 w 63"/>
                  <a:gd name="T87" fmla="*/ 2147483646 h 66"/>
                  <a:gd name="T88" fmla="*/ 2147483646 w 63"/>
                  <a:gd name="T89" fmla="*/ 2147483646 h 66"/>
                  <a:gd name="T90" fmla="*/ 2147483646 w 63"/>
                  <a:gd name="T91" fmla="*/ 2147483646 h 66"/>
                  <a:gd name="T92" fmla="*/ 2147483646 w 63"/>
                  <a:gd name="T93" fmla="*/ 2147483646 h 66"/>
                  <a:gd name="T94" fmla="*/ 2147483646 w 63"/>
                  <a:gd name="T95" fmla="*/ 2147483646 h 66"/>
                  <a:gd name="T96" fmla="*/ 2147483646 w 63"/>
                  <a:gd name="T97" fmla="*/ 2147483646 h 66"/>
                  <a:gd name="T98" fmla="*/ 2147483646 w 63"/>
                  <a:gd name="T99" fmla="*/ 2147483646 h 66"/>
                  <a:gd name="T100" fmla="*/ 2147483646 w 63"/>
                  <a:gd name="T101" fmla="*/ 2147483646 h 66"/>
                  <a:gd name="T102" fmla="*/ 2147483646 w 63"/>
                  <a:gd name="T103" fmla="*/ 2147483646 h 66"/>
                  <a:gd name="T104" fmla="*/ 2147483646 w 63"/>
                  <a:gd name="T105" fmla="*/ 2147483646 h 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3"/>
                  <a:gd name="T160" fmla="*/ 0 h 66"/>
                  <a:gd name="T161" fmla="*/ 63 w 63"/>
                  <a:gd name="T162" fmla="*/ 66 h 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3" h="66">
                    <a:moveTo>
                      <a:pt x="3" y="66"/>
                    </a:moveTo>
                    <a:lnTo>
                      <a:pt x="2" y="66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3" y="64"/>
                    </a:lnTo>
                    <a:lnTo>
                      <a:pt x="3" y="63"/>
                    </a:lnTo>
                    <a:lnTo>
                      <a:pt x="4" y="62"/>
                    </a:lnTo>
                    <a:lnTo>
                      <a:pt x="5" y="61"/>
                    </a:lnTo>
                    <a:lnTo>
                      <a:pt x="6" y="60"/>
                    </a:lnTo>
                    <a:lnTo>
                      <a:pt x="6" y="59"/>
                    </a:lnTo>
                    <a:lnTo>
                      <a:pt x="7" y="59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10" y="48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1" y="43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5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2" y="29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8" y="32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1"/>
                    </a:lnTo>
                    <a:lnTo>
                      <a:pt x="47" y="29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1" y="27"/>
                    </a:lnTo>
                    <a:lnTo>
                      <a:pt x="53" y="27"/>
                    </a:lnTo>
                    <a:lnTo>
                      <a:pt x="53" y="26"/>
                    </a:lnTo>
                    <a:lnTo>
                      <a:pt x="53" y="25"/>
                    </a:lnTo>
                    <a:lnTo>
                      <a:pt x="53" y="24"/>
                    </a:lnTo>
                    <a:lnTo>
                      <a:pt x="52" y="23"/>
                    </a:lnTo>
                    <a:lnTo>
                      <a:pt x="52" y="22"/>
                    </a:lnTo>
                    <a:lnTo>
                      <a:pt x="51" y="19"/>
                    </a:lnTo>
                    <a:lnTo>
                      <a:pt x="51" y="18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49" y="14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49" y="11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8" y="17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5" y="16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4" y="13"/>
                    </a:lnTo>
                    <a:lnTo>
                      <a:pt x="44" y="12"/>
                    </a:lnTo>
                    <a:lnTo>
                      <a:pt x="44" y="11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6" y="4"/>
                    </a:lnTo>
                    <a:lnTo>
                      <a:pt x="47" y="3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1" y="4"/>
                    </a:lnTo>
                    <a:lnTo>
                      <a:pt x="61" y="5"/>
                    </a:lnTo>
                    <a:lnTo>
                      <a:pt x="62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3" y="9"/>
                    </a:lnTo>
                    <a:lnTo>
                      <a:pt x="63" y="10"/>
                    </a:lnTo>
                    <a:lnTo>
                      <a:pt x="62" y="11"/>
                    </a:lnTo>
                    <a:lnTo>
                      <a:pt x="62" y="12"/>
                    </a:lnTo>
                    <a:lnTo>
                      <a:pt x="61" y="12"/>
                    </a:lnTo>
                    <a:lnTo>
                      <a:pt x="61" y="13"/>
                    </a:lnTo>
                    <a:lnTo>
                      <a:pt x="60" y="13"/>
                    </a:lnTo>
                    <a:lnTo>
                      <a:pt x="59" y="12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10"/>
                    </a:lnTo>
                    <a:lnTo>
                      <a:pt x="58" y="9"/>
                    </a:lnTo>
                    <a:lnTo>
                      <a:pt x="57" y="9"/>
                    </a:lnTo>
                    <a:lnTo>
                      <a:pt x="56" y="9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7" y="13"/>
                    </a:lnTo>
                    <a:lnTo>
                      <a:pt x="58" y="15"/>
                    </a:lnTo>
                    <a:lnTo>
                      <a:pt x="59" y="18"/>
                    </a:lnTo>
                    <a:lnTo>
                      <a:pt x="60" y="21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2" y="29"/>
                    </a:lnTo>
                    <a:lnTo>
                      <a:pt x="62" y="30"/>
                    </a:lnTo>
                    <a:lnTo>
                      <a:pt x="61" y="31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60" y="33"/>
                    </a:lnTo>
                    <a:lnTo>
                      <a:pt x="56" y="35"/>
                    </a:lnTo>
                    <a:lnTo>
                      <a:pt x="47" y="38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3"/>
                    </a:lnTo>
                    <a:lnTo>
                      <a:pt x="34" y="44"/>
                    </a:lnTo>
                    <a:lnTo>
                      <a:pt x="32" y="45"/>
                    </a:lnTo>
                    <a:lnTo>
                      <a:pt x="30" y="46"/>
                    </a:lnTo>
                    <a:lnTo>
                      <a:pt x="28" y="47"/>
                    </a:lnTo>
                    <a:lnTo>
                      <a:pt x="26" y="49"/>
                    </a:lnTo>
                    <a:lnTo>
                      <a:pt x="25" y="49"/>
                    </a:lnTo>
                    <a:lnTo>
                      <a:pt x="24" y="50"/>
                    </a:lnTo>
                    <a:lnTo>
                      <a:pt x="22" y="50"/>
                    </a:lnTo>
                    <a:lnTo>
                      <a:pt x="21" y="51"/>
                    </a:lnTo>
                    <a:lnTo>
                      <a:pt x="19" y="52"/>
                    </a:lnTo>
                    <a:lnTo>
                      <a:pt x="18" y="53"/>
                    </a:lnTo>
                    <a:lnTo>
                      <a:pt x="17" y="54"/>
                    </a:lnTo>
                    <a:lnTo>
                      <a:pt x="16" y="56"/>
                    </a:lnTo>
                    <a:lnTo>
                      <a:pt x="15" y="57"/>
                    </a:lnTo>
                    <a:lnTo>
                      <a:pt x="12" y="59"/>
                    </a:lnTo>
                    <a:lnTo>
                      <a:pt x="10" y="62"/>
                    </a:lnTo>
                    <a:lnTo>
                      <a:pt x="9" y="63"/>
                    </a:lnTo>
                    <a:lnTo>
                      <a:pt x="8" y="64"/>
                    </a:lnTo>
                    <a:lnTo>
                      <a:pt x="6" y="65"/>
                    </a:lnTo>
                    <a:lnTo>
                      <a:pt x="5" y="66"/>
                    </a:lnTo>
                    <a:lnTo>
                      <a:pt x="3" y="66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90" name="Freeform 195"/>
              <p:cNvSpPr>
                <a:spLocks noEditPoints="1"/>
              </p:cNvSpPr>
              <p:nvPr/>
            </p:nvSpPr>
            <p:spPr bwMode="auto">
              <a:xfrm>
                <a:off x="4344" y="2028"/>
                <a:ext cx="390" cy="414"/>
              </a:xfrm>
              <a:custGeom>
                <a:avLst/>
                <a:gdLst>
                  <a:gd name="T0" fmla="*/ 2147483646 w 65"/>
                  <a:gd name="T1" fmla="*/ 2147483646 h 69"/>
                  <a:gd name="T2" fmla="*/ 2147483646 w 65"/>
                  <a:gd name="T3" fmla="*/ 2147483646 h 69"/>
                  <a:gd name="T4" fmla="*/ 2147483646 w 65"/>
                  <a:gd name="T5" fmla="*/ 2147483646 h 69"/>
                  <a:gd name="T6" fmla="*/ 2147483646 w 65"/>
                  <a:gd name="T7" fmla="*/ 2147483646 h 69"/>
                  <a:gd name="T8" fmla="*/ 2147483646 w 65"/>
                  <a:gd name="T9" fmla="*/ 2147483646 h 69"/>
                  <a:gd name="T10" fmla="*/ 2147483646 w 65"/>
                  <a:gd name="T11" fmla="*/ 2147483646 h 69"/>
                  <a:gd name="T12" fmla="*/ 2147483646 w 65"/>
                  <a:gd name="T13" fmla="*/ 2147483646 h 69"/>
                  <a:gd name="T14" fmla="*/ 2147483646 w 65"/>
                  <a:gd name="T15" fmla="*/ 2147483646 h 69"/>
                  <a:gd name="T16" fmla="*/ 2147483646 w 65"/>
                  <a:gd name="T17" fmla="*/ 2147483646 h 69"/>
                  <a:gd name="T18" fmla="*/ 2147483646 w 65"/>
                  <a:gd name="T19" fmla="*/ 2147483646 h 69"/>
                  <a:gd name="T20" fmla="*/ 2147483646 w 65"/>
                  <a:gd name="T21" fmla="*/ 2147483646 h 69"/>
                  <a:gd name="T22" fmla="*/ 2147483646 w 65"/>
                  <a:gd name="T23" fmla="*/ 2147483646 h 69"/>
                  <a:gd name="T24" fmla="*/ 0 w 65"/>
                  <a:gd name="T25" fmla="*/ 2147483646 h 69"/>
                  <a:gd name="T26" fmla="*/ 0 w 65"/>
                  <a:gd name="T27" fmla="*/ 2147483646 h 69"/>
                  <a:gd name="T28" fmla="*/ 2147483646 w 65"/>
                  <a:gd name="T29" fmla="*/ 2147483646 h 69"/>
                  <a:gd name="T30" fmla="*/ 2147483646 w 65"/>
                  <a:gd name="T31" fmla="*/ 2147483646 h 69"/>
                  <a:gd name="T32" fmla="*/ 2147483646 w 65"/>
                  <a:gd name="T33" fmla="*/ 2147483646 h 69"/>
                  <a:gd name="T34" fmla="*/ 2147483646 w 65"/>
                  <a:gd name="T35" fmla="*/ 2147483646 h 69"/>
                  <a:gd name="T36" fmla="*/ 2147483646 w 65"/>
                  <a:gd name="T37" fmla="*/ 2147483646 h 69"/>
                  <a:gd name="T38" fmla="*/ 2147483646 w 65"/>
                  <a:gd name="T39" fmla="*/ 2147483646 h 69"/>
                  <a:gd name="T40" fmla="*/ 2147483646 w 65"/>
                  <a:gd name="T41" fmla="*/ 2147483646 h 69"/>
                  <a:gd name="T42" fmla="*/ 2147483646 w 65"/>
                  <a:gd name="T43" fmla="*/ 2147483646 h 69"/>
                  <a:gd name="T44" fmla="*/ 2147483646 w 65"/>
                  <a:gd name="T45" fmla="*/ 2147483646 h 69"/>
                  <a:gd name="T46" fmla="*/ 2147483646 w 65"/>
                  <a:gd name="T47" fmla="*/ 2147483646 h 69"/>
                  <a:gd name="T48" fmla="*/ 2147483646 w 65"/>
                  <a:gd name="T49" fmla="*/ 2147483646 h 69"/>
                  <a:gd name="T50" fmla="*/ 2147483646 w 65"/>
                  <a:gd name="T51" fmla="*/ 2147483646 h 69"/>
                  <a:gd name="T52" fmla="*/ 2147483646 w 65"/>
                  <a:gd name="T53" fmla="*/ 2147483646 h 69"/>
                  <a:gd name="T54" fmla="*/ 2147483646 w 65"/>
                  <a:gd name="T55" fmla="*/ 2147483646 h 69"/>
                  <a:gd name="T56" fmla="*/ 2147483646 w 65"/>
                  <a:gd name="T57" fmla="*/ 2147483646 h 69"/>
                  <a:gd name="T58" fmla="*/ 2147483646 w 65"/>
                  <a:gd name="T59" fmla="*/ 2147483646 h 69"/>
                  <a:gd name="T60" fmla="*/ 2147483646 w 65"/>
                  <a:gd name="T61" fmla="*/ 2147483646 h 69"/>
                  <a:gd name="T62" fmla="*/ 2147483646 w 65"/>
                  <a:gd name="T63" fmla="*/ 2147483646 h 69"/>
                  <a:gd name="T64" fmla="*/ 2147483646 w 65"/>
                  <a:gd name="T65" fmla="*/ 2147483646 h 69"/>
                  <a:gd name="T66" fmla="*/ 2147483646 w 65"/>
                  <a:gd name="T67" fmla="*/ 2147483646 h 69"/>
                  <a:gd name="T68" fmla="*/ 2147483646 w 65"/>
                  <a:gd name="T69" fmla="*/ 2147483646 h 69"/>
                  <a:gd name="T70" fmla="*/ 2147483646 w 65"/>
                  <a:gd name="T71" fmla="*/ 2147483646 h 69"/>
                  <a:gd name="T72" fmla="*/ 2147483646 w 65"/>
                  <a:gd name="T73" fmla="*/ 2147483646 h 69"/>
                  <a:gd name="T74" fmla="*/ 2147483646 w 65"/>
                  <a:gd name="T75" fmla="*/ 2147483646 h 69"/>
                  <a:gd name="T76" fmla="*/ 2147483646 w 65"/>
                  <a:gd name="T77" fmla="*/ 2147483646 h 69"/>
                  <a:gd name="T78" fmla="*/ 2147483646 w 65"/>
                  <a:gd name="T79" fmla="*/ 2147483646 h 69"/>
                  <a:gd name="T80" fmla="*/ 2147483646 w 65"/>
                  <a:gd name="T81" fmla="*/ 2147483646 h 69"/>
                  <a:gd name="T82" fmla="*/ 2147483646 w 65"/>
                  <a:gd name="T83" fmla="*/ 0 h 69"/>
                  <a:gd name="T84" fmla="*/ 2147483646 w 65"/>
                  <a:gd name="T85" fmla="*/ 2147483646 h 69"/>
                  <a:gd name="T86" fmla="*/ 2147483646 w 65"/>
                  <a:gd name="T87" fmla="*/ 2147483646 h 69"/>
                  <a:gd name="T88" fmla="*/ 2147483646 w 65"/>
                  <a:gd name="T89" fmla="*/ 2147483646 h 69"/>
                  <a:gd name="T90" fmla="*/ 2147483646 w 65"/>
                  <a:gd name="T91" fmla="*/ 2147483646 h 69"/>
                  <a:gd name="T92" fmla="*/ 2147483646 w 65"/>
                  <a:gd name="T93" fmla="*/ 2147483646 h 69"/>
                  <a:gd name="T94" fmla="*/ 2147483646 w 65"/>
                  <a:gd name="T95" fmla="*/ 2147483646 h 69"/>
                  <a:gd name="T96" fmla="*/ 2147483646 w 65"/>
                  <a:gd name="T97" fmla="*/ 2147483646 h 69"/>
                  <a:gd name="T98" fmla="*/ 2147483646 w 65"/>
                  <a:gd name="T99" fmla="*/ 2147483646 h 69"/>
                  <a:gd name="T100" fmla="*/ 2147483646 w 65"/>
                  <a:gd name="T101" fmla="*/ 2147483646 h 69"/>
                  <a:gd name="T102" fmla="*/ 2147483646 w 65"/>
                  <a:gd name="T103" fmla="*/ 2147483646 h 69"/>
                  <a:gd name="T104" fmla="*/ 2147483646 w 65"/>
                  <a:gd name="T105" fmla="*/ 2147483646 h 69"/>
                  <a:gd name="T106" fmla="*/ 2147483646 w 65"/>
                  <a:gd name="T107" fmla="*/ 2147483646 h 69"/>
                  <a:gd name="T108" fmla="*/ 2147483646 w 65"/>
                  <a:gd name="T109" fmla="*/ 2147483646 h 69"/>
                  <a:gd name="T110" fmla="*/ 2147483646 w 65"/>
                  <a:gd name="T111" fmla="*/ 2147483646 h 69"/>
                  <a:gd name="T112" fmla="*/ 2147483646 w 65"/>
                  <a:gd name="T113" fmla="*/ 2147483646 h 69"/>
                  <a:gd name="T114" fmla="*/ 2147483646 w 65"/>
                  <a:gd name="T115" fmla="*/ 2147483646 h 69"/>
                  <a:gd name="T116" fmla="*/ 2147483646 w 65"/>
                  <a:gd name="T117" fmla="*/ 2147483646 h 69"/>
                  <a:gd name="T118" fmla="*/ 2147483646 w 65"/>
                  <a:gd name="T119" fmla="*/ 2147483646 h 69"/>
                  <a:gd name="T120" fmla="*/ 2147483646 w 65"/>
                  <a:gd name="T121" fmla="*/ 2147483646 h 69"/>
                  <a:gd name="T122" fmla="*/ 2147483646 w 65"/>
                  <a:gd name="T123" fmla="*/ 2147483646 h 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5"/>
                  <a:gd name="T187" fmla="*/ 0 h 69"/>
                  <a:gd name="T188" fmla="*/ 65 w 65"/>
                  <a:gd name="T189" fmla="*/ 69 h 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5" h="69">
                    <a:moveTo>
                      <a:pt x="3" y="68"/>
                    </a:moveTo>
                    <a:lnTo>
                      <a:pt x="3" y="68"/>
                    </a:lnTo>
                    <a:lnTo>
                      <a:pt x="4" y="66"/>
                    </a:lnTo>
                    <a:lnTo>
                      <a:pt x="5" y="66"/>
                    </a:lnTo>
                    <a:lnTo>
                      <a:pt x="3" y="68"/>
                    </a:lnTo>
                    <a:close/>
                    <a:moveTo>
                      <a:pt x="3" y="68"/>
                    </a:moveTo>
                    <a:lnTo>
                      <a:pt x="2" y="67"/>
                    </a:lnTo>
                    <a:lnTo>
                      <a:pt x="3" y="67"/>
                    </a:lnTo>
                    <a:lnTo>
                      <a:pt x="3" y="68"/>
                    </a:lnTo>
                    <a:close/>
                    <a:moveTo>
                      <a:pt x="2" y="67"/>
                    </a:moveTo>
                    <a:lnTo>
                      <a:pt x="2" y="67"/>
                    </a:lnTo>
                    <a:lnTo>
                      <a:pt x="5" y="66"/>
                    </a:lnTo>
                    <a:lnTo>
                      <a:pt x="5" y="67"/>
                    </a:lnTo>
                    <a:lnTo>
                      <a:pt x="2" y="67"/>
                    </a:lnTo>
                    <a:close/>
                    <a:moveTo>
                      <a:pt x="2" y="67"/>
                    </a:moveTo>
                    <a:lnTo>
                      <a:pt x="2" y="67"/>
                    </a:lnTo>
                    <a:lnTo>
                      <a:pt x="3" y="67"/>
                    </a:lnTo>
                    <a:lnTo>
                      <a:pt x="2" y="67"/>
                    </a:lnTo>
                    <a:close/>
                    <a:moveTo>
                      <a:pt x="2" y="67"/>
                    </a:moveTo>
                    <a:lnTo>
                      <a:pt x="2" y="66"/>
                    </a:lnTo>
                    <a:lnTo>
                      <a:pt x="5" y="66"/>
                    </a:lnTo>
                    <a:lnTo>
                      <a:pt x="5" y="67"/>
                    </a:lnTo>
                    <a:lnTo>
                      <a:pt x="2" y="67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3" y="66"/>
                    </a:lnTo>
                    <a:lnTo>
                      <a:pt x="2" y="66"/>
                    </a:lnTo>
                    <a:close/>
                    <a:moveTo>
                      <a:pt x="2" y="66"/>
                    </a:moveTo>
                    <a:lnTo>
                      <a:pt x="2" y="65"/>
                    </a:lnTo>
                    <a:lnTo>
                      <a:pt x="5" y="66"/>
                    </a:lnTo>
                    <a:lnTo>
                      <a:pt x="2" y="66"/>
                    </a:lnTo>
                    <a:close/>
                    <a:moveTo>
                      <a:pt x="2" y="65"/>
                    </a:moveTo>
                    <a:lnTo>
                      <a:pt x="2" y="65"/>
                    </a:lnTo>
                    <a:lnTo>
                      <a:pt x="3" y="65"/>
                    </a:lnTo>
                    <a:lnTo>
                      <a:pt x="2" y="65"/>
                    </a:lnTo>
                    <a:close/>
                    <a:moveTo>
                      <a:pt x="2" y="65"/>
                    </a:moveTo>
                    <a:lnTo>
                      <a:pt x="2" y="64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2" y="65"/>
                    </a:lnTo>
                    <a:close/>
                    <a:moveTo>
                      <a:pt x="2" y="64"/>
                    </a:moveTo>
                    <a:lnTo>
                      <a:pt x="3" y="64"/>
                    </a:lnTo>
                    <a:lnTo>
                      <a:pt x="4" y="65"/>
                    </a:lnTo>
                    <a:lnTo>
                      <a:pt x="2" y="64"/>
                    </a:lnTo>
                    <a:close/>
                    <a:moveTo>
                      <a:pt x="3" y="64"/>
                    </a:moveTo>
                    <a:lnTo>
                      <a:pt x="3" y="64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3" y="64"/>
                    </a:lnTo>
                    <a:close/>
                    <a:moveTo>
                      <a:pt x="3" y="64"/>
                    </a:moveTo>
                    <a:lnTo>
                      <a:pt x="3" y="64"/>
                    </a:lnTo>
                    <a:lnTo>
                      <a:pt x="4" y="64"/>
                    </a:lnTo>
                    <a:lnTo>
                      <a:pt x="3" y="64"/>
                    </a:lnTo>
                    <a:close/>
                    <a:moveTo>
                      <a:pt x="3" y="64"/>
                    </a:moveTo>
                    <a:lnTo>
                      <a:pt x="4" y="62"/>
                    </a:lnTo>
                    <a:lnTo>
                      <a:pt x="6" y="64"/>
                    </a:lnTo>
                    <a:lnTo>
                      <a:pt x="5" y="65"/>
                    </a:lnTo>
                    <a:lnTo>
                      <a:pt x="3" y="64"/>
                    </a:lnTo>
                    <a:close/>
                    <a:moveTo>
                      <a:pt x="4" y="62"/>
                    </a:moveTo>
                    <a:lnTo>
                      <a:pt x="4" y="62"/>
                    </a:lnTo>
                    <a:lnTo>
                      <a:pt x="5" y="63"/>
                    </a:lnTo>
                    <a:lnTo>
                      <a:pt x="4" y="62"/>
                    </a:lnTo>
                    <a:close/>
                    <a:moveTo>
                      <a:pt x="4" y="62"/>
                    </a:moveTo>
                    <a:lnTo>
                      <a:pt x="5" y="61"/>
                    </a:lnTo>
                    <a:lnTo>
                      <a:pt x="7" y="63"/>
                    </a:lnTo>
                    <a:lnTo>
                      <a:pt x="6" y="64"/>
                    </a:lnTo>
                    <a:lnTo>
                      <a:pt x="4" y="62"/>
                    </a:lnTo>
                    <a:close/>
                    <a:moveTo>
                      <a:pt x="5" y="61"/>
                    </a:moveTo>
                    <a:lnTo>
                      <a:pt x="5" y="61"/>
                    </a:lnTo>
                    <a:lnTo>
                      <a:pt x="6" y="62"/>
                    </a:lnTo>
                    <a:lnTo>
                      <a:pt x="5" y="61"/>
                    </a:lnTo>
                    <a:close/>
                    <a:moveTo>
                      <a:pt x="5" y="61"/>
                    </a:moveTo>
                    <a:lnTo>
                      <a:pt x="6" y="60"/>
                    </a:lnTo>
                    <a:lnTo>
                      <a:pt x="8" y="62"/>
                    </a:lnTo>
                    <a:lnTo>
                      <a:pt x="7" y="63"/>
                    </a:lnTo>
                    <a:lnTo>
                      <a:pt x="5" y="61"/>
                    </a:lnTo>
                    <a:close/>
                    <a:moveTo>
                      <a:pt x="6" y="60"/>
                    </a:moveTo>
                    <a:lnTo>
                      <a:pt x="6" y="60"/>
                    </a:lnTo>
                    <a:lnTo>
                      <a:pt x="7" y="61"/>
                    </a:lnTo>
                    <a:lnTo>
                      <a:pt x="6" y="60"/>
                    </a:lnTo>
                    <a:close/>
                    <a:moveTo>
                      <a:pt x="6" y="60"/>
                    </a:moveTo>
                    <a:lnTo>
                      <a:pt x="7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6" y="60"/>
                    </a:lnTo>
                    <a:close/>
                    <a:moveTo>
                      <a:pt x="7" y="59"/>
                    </a:moveTo>
                    <a:lnTo>
                      <a:pt x="7" y="59"/>
                    </a:lnTo>
                    <a:lnTo>
                      <a:pt x="7" y="60"/>
                    </a:lnTo>
                    <a:lnTo>
                      <a:pt x="7" y="59"/>
                    </a:lnTo>
                    <a:close/>
                    <a:moveTo>
                      <a:pt x="7" y="59"/>
                    </a:moveTo>
                    <a:lnTo>
                      <a:pt x="7" y="59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7" y="59"/>
                    </a:lnTo>
                    <a:close/>
                    <a:moveTo>
                      <a:pt x="9" y="61"/>
                    </a:moveTo>
                    <a:lnTo>
                      <a:pt x="9" y="61"/>
                    </a:lnTo>
                    <a:lnTo>
                      <a:pt x="8" y="60"/>
                    </a:lnTo>
                    <a:lnTo>
                      <a:pt x="9" y="61"/>
                    </a:lnTo>
                    <a:close/>
                    <a:moveTo>
                      <a:pt x="7" y="59"/>
                    </a:moveTo>
                    <a:lnTo>
                      <a:pt x="7" y="59"/>
                    </a:lnTo>
                    <a:lnTo>
                      <a:pt x="9" y="61"/>
                    </a:lnTo>
                    <a:lnTo>
                      <a:pt x="7" y="59"/>
                    </a:lnTo>
                    <a:close/>
                    <a:moveTo>
                      <a:pt x="7" y="59"/>
                    </a:moveTo>
                    <a:lnTo>
                      <a:pt x="7" y="59"/>
                    </a:lnTo>
                    <a:lnTo>
                      <a:pt x="9" y="60"/>
                    </a:lnTo>
                    <a:lnTo>
                      <a:pt x="9" y="61"/>
                    </a:lnTo>
                    <a:lnTo>
                      <a:pt x="7" y="59"/>
                    </a:lnTo>
                    <a:close/>
                    <a:moveTo>
                      <a:pt x="10" y="60"/>
                    </a:moveTo>
                    <a:lnTo>
                      <a:pt x="9" y="60"/>
                    </a:lnTo>
                    <a:lnTo>
                      <a:pt x="8" y="60"/>
                    </a:lnTo>
                    <a:lnTo>
                      <a:pt x="10" y="60"/>
                    </a:lnTo>
                    <a:close/>
                    <a:moveTo>
                      <a:pt x="7" y="59"/>
                    </a:moveTo>
                    <a:lnTo>
                      <a:pt x="7" y="58"/>
                    </a:lnTo>
                    <a:lnTo>
                      <a:pt x="10" y="59"/>
                    </a:lnTo>
                    <a:lnTo>
                      <a:pt x="10" y="60"/>
                    </a:lnTo>
                    <a:lnTo>
                      <a:pt x="7" y="59"/>
                    </a:lnTo>
                    <a:close/>
                    <a:moveTo>
                      <a:pt x="10" y="59"/>
                    </a:moveTo>
                    <a:lnTo>
                      <a:pt x="10" y="59"/>
                    </a:lnTo>
                    <a:lnTo>
                      <a:pt x="9" y="59"/>
                    </a:lnTo>
                    <a:lnTo>
                      <a:pt x="10" y="59"/>
                    </a:lnTo>
                    <a:close/>
                    <a:moveTo>
                      <a:pt x="7" y="58"/>
                    </a:moveTo>
                    <a:lnTo>
                      <a:pt x="8" y="57"/>
                    </a:lnTo>
                    <a:lnTo>
                      <a:pt x="10" y="58"/>
                    </a:lnTo>
                    <a:lnTo>
                      <a:pt x="10" y="59"/>
                    </a:lnTo>
                    <a:lnTo>
                      <a:pt x="7" y="58"/>
                    </a:lnTo>
                    <a:close/>
                    <a:moveTo>
                      <a:pt x="8" y="57"/>
                    </a:moveTo>
                    <a:lnTo>
                      <a:pt x="8" y="57"/>
                    </a:lnTo>
                    <a:lnTo>
                      <a:pt x="9" y="57"/>
                    </a:lnTo>
                    <a:lnTo>
                      <a:pt x="8" y="57"/>
                    </a:lnTo>
                    <a:close/>
                    <a:moveTo>
                      <a:pt x="8" y="57"/>
                    </a:moveTo>
                    <a:lnTo>
                      <a:pt x="8" y="56"/>
                    </a:lnTo>
                    <a:lnTo>
                      <a:pt x="10" y="57"/>
                    </a:lnTo>
                    <a:lnTo>
                      <a:pt x="10" y="58"/>
                    </a:lnTo>
                    <a:lnTo>
                      <a:pt x="8" y="57"/>
                    </a:lnTo>
                    <a:close/>
                    <a:moveTo>
                      <a:pt x="8" y="56"/>
                    </a:moveTo>
                    <a:lnTo>
                      <a:pt x="8" y="56"/>
                    </a:lnTo>
                    <a:lnTo>
                      <a:pt x="9" y="56"/>
                    </a:lnTo>
                    <a:lnTo>
                      <a:pt x="8" y="56"/>
                    </a:lnTo>
                    <a:close/>
                    <a:moveTo>
                      <a:pt x="8" y="56"/>
                    </a:moveTo>
                    <a:lnTo>
                      <a:pt x="8" y="54"/>
                    </a:lnTo>
                    <a:lnTo>
                      <a:pt x="11" y="55"/>
                    </a:lnTo>
                    <a:lnTo>
                      <a:pt x="10" y="57"/>
                    </a:lnTo>
                    <a:lnTo>
                      <a:pt x="8" y="56"/>
                    </a:lnTo>
                    <a:close/>
                    <a:moveTo>
                      <a:pt x="8" y="54"/>
                    </a:moveTo>
                    <a:lnTo>
                      <a:pt x="8" y="54"/>
                    </a:lnTo>
                    <a:lnTo>
                      <a:pt x="10" y="55"/>
                    </a:lnTo>
                    <a:lnTo>
                      <a:pt x="8" y="54"/>
                    </a:lnTo>
                    <a:close/>
                    <a:moveTo>
                      <a:pt x="8" y="54"/>
                    </a:moveTo>
                    <a:lnTo>
                      <a:pt x="9" y="53"/>
                    </a:lnTo>
                    <a:lnTo>
                      <a:pt x="11" y="54"/>
                    </a:lnTo>
                    <a:lnTo>
                      <a:pt x="11" y="55"/>
                    </a:lnTo>
                    <a:lnTo>
                      <a:pt x="8" y="54"/>
                    </a:lnTo>
                    <a:close/>
                    <a:moveTo>
                      <a:pt x="11" y="54"/>
                    </a:moveTo>
                    <a:lnTo>
                      <a:pt x="11" y="54"/>
                    </a:lnTo>
                    <a:lnTo>
                      <a:pt x="10" y="53"/>
                    </a:lnTo>
                    <a:lnTo>
                      <a:pt x="11" y="54"/>
                    </a:lnTo>
                    <a:close/>
                    <a:moveTo>
                      <a:pt x="9" y="53"/>
                    </a:moveTo>
                    <a:lnTo>
                      <a:pt x="9" y="51"/>
                    </a:lnTo>
                    <a:lnTo>
                      <a:pt x="12" y="52"/>
                    </a:lnTo>
                    <a:lnTo>
                      <a:pt x="11" y="54"/>
                    </a:lnTo>
                    <a:lnTo>
                      <a:pt x="9" y="53"/>
                    </a:lnTo>
                    <a:close/>
                    <a:moveTo>
                      <a:pt x="12" y="52"/>
                    </a:moveTo>
                    <a:lnTo>
                      <a:pt x="12" y="52"/>
                    </a:lnTo>
                    <a:lnTo>
                      <a:pt x="10" y="52"/>
                    </a:lnTo>
                    <a:lnTo>
                      <a:pt x="12" y="52"/>
                    </a:lnTo>
                    <a:close/>
                    <a:moveTo>
                      <a:pt x="9" y="51"/>
                    </a:moveTo>
                    <a:lnTo>
                      <a:pt x="10" y="48"/>
                    </a:lnTo>
                    <a:lnTo>
                      <a:pt x="12" y="49"/>
                    </a:lnTo>
                    <a:lnTo>
                      <a:pt x="12" y="52"/>
                    </a:lnTo>
                    <a:lnTo>
                      <a:pt x="9" y="51"/>
                    </a:lnTo>
                    <a:close/>
                    <a:moveTo>
                      <a:pt x="10" y="48"/>
                    </a:moveTo>
                    <a:lnTo>
                      <a:pt x="10" y="48"/>
                    </a:lnTo>
                    <a:lnTo>
                      <a:pt x="11" y="49"/>
                    </a:lnTo>
                    <a:lnTo>
                      <a:pt x="10" y="48"/>
                    </a:lnTo>
                    <a:close/>
                    <a:moveTo>
                      <a:pt x="10" y="48"/>
                    </a:moveTo>
                    <a:lnTo>
                      <a:pt x="10" y="47"/>
                    </a:lnTo>
                    <a:lnTo>
                      <a:pt x="13" y="47"/>
                    </a:lnTo>
                    <a:lnTo>
                      <a:pt x="12" y="49"/>
                    </a:lnTo>
                    <a:lnTo>
                      <a:pt x="10" y="48"/>
                    </a:lnTo>
                    <a:close/>
                    <a:moveTo>
                      <a:pt x="13" y="47"/>
                    </a:moveTo>
                    <a:lnTo>
                      <a:pt x="13" y="47"/>
                    </a:lnTo>
                    <a:lnTo>
                      <a:pt x="12" y="47"/>
                    </a:lnTo>
                    <a:lnTo>
                      <a:pt x="13" y="47"/>
                    </a:lnTo>
                    <a:close/>
                    <a:moveTo>
                      <a:pt x="10" y="47"/>
                    </a:moveTo>
                    <a:lnTo>
                      <a:pt x="11" y="45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0" y="47"/>
                    </a:lnTo>
                    <a:close/>
                    <a:moveTo>
                      <a:pt x="13" y="46"/>
                    </a:moveTo>
                    <a:lnTo>
                      <a:pt x="13" y="46"/>
                    </a:lnTo>
                    <a:lnTo>
                      <a:pt x="12" y="46"/>
                    </a:lnTo>
                    <a:lnTo>
                      <a:pt x="13" y="46"/>
                    </a:lnTo>
                    <a:close/>
                    <a:moveTo>
                      <a:pt x="11" y="45"/>
                    </a:moveTo>
                    <a:lnTo>
                      <a:pt x="11" y="44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1" y="45"/>
                    </a:lnTo>
                    <a:close/>
                    <a:moveTo>
                      <a:pt x="11" y="44"/>
                    </a:moveTo>
                    <a:lnTo>
                      <a:pt x="11" y="44"/>
                    </a:lnTo>
                    <a:lnTo>
                      <a:pt x="12" y="44"/>
                    </a:lnTo>
                    <a:lnTo>
                      <a:pt x="11" y="44"/>
                    </a:lnTo>
                    <a:close/>
                    <a:moveTo>
                      <a:pt x="11" y="44"/>
                    </a:moveTo>
                    <a:lnTo>
                      <a:pt x="11" y="43"/>
                    </a:lnTo>
                    <a:lnTo>
                      <a:pt x="14" y="43"/>
                    </a:lnTo>
                    <a:lnTo>
                      <a:pt x="13" y="44"/>
                    </a:lnTo>
                    <a:lnTo>
                      <a:pt x="11" y="44"/>
                    </a:lnTo>
                    <a:close/>
                    <a:moveTo>
                      <a:pt x="14" y="43"/>
                    </a:moveTo>
                    <a:lnTo>
                      <a:pt x="14" y="43"/>
                    </a:lnTo>
                    <a:lnTo>
                      <a:pt x="12" y="43"/>
                    </a:lnTo>
                    <a:lnTo>
                      <a:pt x="14" y="43"/>
                    </a:lnTo>
                    <a:close/>
                    <a:moveTo>
                      <a:pt x="11" y="43"/>
                    </a:moveTo>
                    <a:lnTo>
                      <a:pt x="11" y="41"/>
                    </a:lnTo>
                    <a:lnTo>
                      <a:pt x="14" y="42"/>
                    </a:lnTo>
                    <a:lnTo>
                      <a:pt x="14" y="43"/>
                    </a:lnTo>
                    <a:lnTo>
                      <a:pt x="11" y="43"/>
                    </a:lnTo>
                    <a:close/>
                    <a:moveTo>
                      <a:pt x="14" y="42"/>
                    </a:moveTo>
                    <a:lnTo>
                      <a:pt x="14" y="42"/>
                    </a:lnTo>
                    <a:lnTo>
                      <a:pt x="12" y="42"/>
                    </a:lnTo>
                    <a:lnTo>
                      <a:pt x="14" y="42"/>
                    </a:lnTo>
                    <a:close/>
                    <a:moveTo>
                      <a:pt x="11" y="42"/>
                    </a:moveTo>
                    <a:lnTo>
                      <a:pt x="11" y="40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1" y="42"/>
                    </a:lnTo>
                    <a:close/>
                    <a:moveTo>
                      <a:pt x="14" y="40"/>
                    </a:moveTo>
                    <a:lnTo>
                      <a:pt x="14" y="40"/>
                    </a:lnTo>
                    <a:lnTo>
                      <a:pt x="12" y="40"/>
                    </a:lnTo>
                    <a:lnTo>
                      <a:pt x="14" y="40"/>
                    </a:lnTo>
                    <a:close/>
                    <a:moveTo>
                      <a:pt x="11" y="41"/>
                    </a:moveTo>
                    <a:lnTo>
                      <a:pt x="11" y="40"/>
                    </a:lnTo>
                    <a:lnTo>
                      <a:pt x="14" y="39"/>
                    </a:lnTo>
                    <a:lnTo>
                      <a:pt x="14" y="40"/>
                    </a:lnTo>
                    <a:lnTo>
                      <a:pt x="11" y="41"/>
                    </a:lnTo>
                    <a:close/>
                    <a:moveTo>
                      <a:pt x="14" y="39"/>
                    </a:moveTo>
                    <a:lnTo>
                      <a:pt x="14" y="39"/>
                    </a:lnTo>
                    <a:lnTo>
                      <a:pt x="12" y="40"/>
                    </a:lnTo>
                    <a:lnTo>
                      <a:pt x="14" y="39"/>
                    </a:lnTo>
                    <a:close/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9"/>
                    </a:lnTo>
                    <a:lnTo>
                      <a:pt x="11" y="40"/>
                    </a:lnTo>
                    <a:close/>
                    <a:moveTo>
                      <a:pt x="11" y="40"/>
                    </a:moveTo>
                    <a:lnTo>
                      <a:pt x="11" y="40"/>
                    </a:lnTo>
                    <a:lnTo>
                      <a:pt x="12" y="40"/>
                    </a:lnTo>
                    <a:lnTo>
                      <a:pt x="11" y="40"/>
                    </a:lnTo>
                    <a:close/>
                    <a:moveTo>
                      <a:pt x="11" y="40"/>
                    </a:moveTo>
                    <a:lnTo>
                      <a:pt x="11" y="40"/>
                    </a:lnTo>
                    <a:lnTo>
                      <a:pt x="13" y="39"/>
                    </a:lnTo>
                    <a:lnTo>
                      <a:pt x="14" y="39"/>
                    </a:lnTo>
                    <a:lnTo>
                      <a:pt x="11" y="40"/>
                    </a:lnTo>
                    <a:close/>
                    <a:moveTo>
                      <a:pt x="11" y="40"/>
                    </a:moveTo>
                    <a:lnTo>
                      <a:pt x="11" y="39"/>
                    </a:lnTo>
                    <a:lnTo>
                      <a:pt x="12" y="39"/>
                    </a:lnTo>
                    <a:lnTo>
                      <a:pt x="11" y="40"/>
                    </a:lnTo>
                    <a:close/>
                    <a:moveTo>
                      <a:pt x="11" y="39"/>
                    </a:moveTo>
                    <a:lnTo>
                      <a:pt x="11" y="36"/>
                    </a:lnTo>
                    <a:lnTo>
                      <a:pt x="13" y="36"/>
                    </a:lnTo>
                    <a:lnTo>
                      <a:pt x="13" y="39"/>
                    </a:lnTo>
                    <a:lnTo>
                      <a:pt x="11" y="39"/>
                    </a:lnTo>
                    <a:close/>
                    <a:moveTo>
                      <a:pt x="13" y="35"/>
                    </a:moveTo>
                    <a:lnTo>
                      <a:pt x="13" y="36"/>
                    </a:lnTo>
                    <a:lnTo>
                      <a:pt x="12" y="36"/>
                    </a:lnTo>
                    <a:lnTo>
                      <a:pt x="13" y="35"/>
                    </a:lnTo>
                    <a:close/>
                    <a:moveTo>
                      <a:pt x="11" y="38"/>
                    </a:moveTo>
                    <a:lnTo>
                      <a:pt x="11" y="37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1" y="38"/>
                    </a:lnTo>
                    <a:close/>
                    <a:moveTo>
                      <a:pt x="11" y="37"/>
                    </a:moveTo>
                    <a:lnTo>
                      <a:pt x="10" y="36"/>
                    </a:lnTo>
                    <a:lnTo>
                      <a:pt x="11" y="34"/>
                    </a:lnTo>
                    <a:lnTo>
                      <a:pt x="12" y="35"/>
                    </a:lnTo>
                    <a:lnTo>
                      <a:pt x="11" y="37"/>
                    </a:lnTo>
                    <a:close/>
                    <a:moveTo>
                      <a:pt x="11" y="34"/>
                    </a:moveTo>
                    <a:lnTo>
                      <a:pt x="11" y="34"/>
                    </a:lnTo>
                    <a:lnTo>
                      <a:pt x="11" y="35"/>
                    </a:lnTo>
                    <a:lnTo>
                      <a:pt x="11" y="34"/>
                    </a:lnTo>
                    <a:close/>
                    <a:moveTo>
                      <a:pt x="10" y="37"/>
                    </a:moveTo>
                    <a:lnTo>
                      <a:pt x="9" y="36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0" y="37"/>
                    </a:lnTo>
                    <a:close/>
                    <a:moveTo>
                      <a:pt x="10" y="34"/>
                    </a:moveTo>
                    <a:lnTo>
                      <a:pt x="10" y="34"/>
                    </a:lnTo>
                    <a:lnTo>
                      <a:pt x="10" y="35"/>
                    </a:lnTo>
                    <a:lnTo>
                      <a:pt x="10" y="34"/>
                    </a:lnTo>
                    <a:close/>
                    <a:moveTo>
                      <a:pt x="9" y="36"/>
                    </a:moveTo>
                    <a:lnTo>
                      <a:pt x="8" y="36"/>
                    </a:lnTo>
                    <a:lnTo>
                      <a:pt x="9" y="33"/>
                    </a:lnTo>
                    <a:lnTo>
                      <a:pt x="10" y="34"/>
                    </a:lnTo>
                    <a:lnTo>
                      <a:pt x="9" y="36"/>
                    </a:lnTo>
                    <a:close/>
                    <a:moveTo>
                      <a:pt x="9" y="33"/>
                    </a:moveTo>
                    <a:lnTo>
                      <a:pt x="9" y="33"/>
                    </a:lnTo>
                    <a:lnTo>
                      <a:pt x="9" y="35"/>
                    </a:lnTo>
                    <a:lnTo>
                      <a:pt x="9" y="33"/>
                    </a:lnTo>
                    <a:close/>
                    <a:moveTo>
                      <a:pt x="8" y="36"/>
                    </a:moveTo>
                    <a:lnTo>
                      <a:pt x="6" y="36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8" y="36"/>
                    </a:lnTo>
                    <a:close/>
                    <a:moveTo>
                      <a:pt x="6" y="36"/>
                    </a:moveTo>
                    <a:lnTo>
                      <a:pt x="6" y="36"/>
                    </a:lnTo>
                    <a:lnTo>
                      <a:pt x="7" y="34"/>
                    </a:lnTo>
                    <a:lnTo>
                      <a:pt x="6" y="36"/>
                    </a:lnTo>
                    <a:close/>
                    <a:moveTo>
                      <a:pt x="6" y="36"/>
                    </a:moveTo>
                    <a:lnTo>
                      <a:pt x="4" y="35"/>
                    </a:lnTo>
                    <a:lnTo>
                      <a:pt x="5" y="32"/>
                    </a:lnTo>
                    <a:lnTo>
                      <a:pt x="7" y="33"/>
                    </a:lnTo>
                    <a:lnTo>
                      <a:pt x="6" y="36"/>
                    </a:lnTo>
                    <a:close/>
                    <a:moveTo>
                      <a:pt x="4" y="35"/>
                    </a:moveTo>
                    <a:lnTo>
                      <a:pt x="4" y="35"/>
                    </a:lnTo>
                    <a:lnTo>
                      <a:pt x="5" y="34"/>
                    </a:lnTo>
                    <a:lnTo>
                      <a:pt x="4" y="35"/>
                    </a:lnTo>
                    <a:close/>
                    <a:moveTo>
                      <a:pt x="4" y="35"/>
                    </a:moveTo>
                    <a:lnTo>
                      <a:pt x="3" y="34"/>
                    </a:lnTo>
                    <a:lnTo>
                      <a:pt x="5" y="32"/>
                    </a:lnTo>
                    <a:lnTo>
                      <a:pt x="4" y="35"/>
                    </a:lnTo>
                    <a:close/>
                    <a:moveTo>
                      <a:pt x="3" y="34"/>
                    </a:moveTo>
                    <a:lnTo>
                      <a:pt x="3" y="34"/>
                    </a:lnTo>
                    <a:lnTo>
                      <a:pt x="4" y="33"/>
                    </a:lnTo>
                    <a:lnTo>
                      <a:pt x="3" y="34"/>
                    </a:lnTo>
                    <a:close/>
                    <a:moveTo>
                      <a:pt x="3" y="34"/>
                    </a:moveTo>
                    <a:lnTo>
                      <a:pt x="3" y="34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3" y="34"/>
                    </a:lnTo>
                    <a:close/>
                    <a:moveTo>
                      <a:pt x="3" y="34"/>
                    </a:moveTo>
                    <a:lnTo>
                      <a:pt x="2" y="34"/>
                    </a:lnTo>
                    <a:lnTo>
                      <a:pt x="3" y="33"/>
                    </a:lnTo>
                    <a:lnTo>
                      <a:pt x="3" y="34"/>
                    </a:lnTo>
                    <a:close/>
                    <a:moveTo>
                      <a:pt x="2" y="34"/>
                    </a:moveTo>
                    <a:lnTo>
                      <a:pt x="2" y="33"/>
                    </a:lnTo>
                    <a:lnTo>
                      <a:pt x="3" y="31"/>
                    </a:lnTo>
                    <a:lnTo>
                      <a:pt x="4" y="32"/>
                    </a:lnTo>
                    <a:lnTo>
                      <a:pt x="2" y="34"/>
                    </a:lnTo>
                    <a:close/>
                    <a:moveTo>
                      <a:pt x="2" y="33"/>
                    </a:moveTo>
                    <a:lnTo>
                      <a:pt x="1" y="33"/>
                    </a:lnTo>
                    <a:lnTo>
                      <a:pt x="2" y="32"/>
                    </a:lnTo>
                    <a:lnTo>
                      <a:pt x="2" y="33"/>
                    </a:lnTo>
                    <a:close/>
                    <a:moveTo>
                      <a:pt x="1" y="33"/>
                    </a:moveTo>
                    <a:lnTo>
                      <a:pt x="1" y="32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1" y="33"/>
                    </a:lnTo>
                    <a:close/>
                    <a:moveTo>
                      <a:pt x="1" y="32"/>
                    </a:moveTo>
                    <a:lnTo>
                      <a:pt x="1" y="32"/>
                    </a:lnTo>
                    <a:lnTo>
                      <a:pt x="2" y="31"/>
                    </a:lnTo>
                    <a:lnTo>
                      <a:pt x="1" y="32"/>
                    </a:lnTo>
                    <a:close/>
                    <a:moveTo>
                      <a:pt x="1" y="32"/>
                    </a:moveTo>
                    <a:lnTo>
                      <a:pt x="1" y="32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1" y="32"/>
                    </a:lnTo>
                    <a:close/>
                    <a:moveTo>
                      <a:pt x="1" y="32"/>
                    </a:moveTo>
                    <a:lnTo>
                      <a:pt x="0" y="31"/>
                    </a:lnTo>
                    <a:lnTo>
                      <a:pt x="2" y="31"/>
                    </a:lnTo>
                    <a:lnTo>
                      <a:pt x="1" y="32"/>
                    </a:lnTo>
                    <a:close/>
                    <a:moveTo>
                      <a:pt x="0" y="31"/>
                    </a:moveTo>
                    <a:lnTo>
                      <a:pt x="0" y="31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0" y="31"/>
                    </a:lnTo>
                    <a:close/>
                    <a:moveTo>
                      <a:pt x="0" y="31"/>
                    </a:moveTo>
                    <a:lnTo>
                      <a:pt x="0" y="30"/>
                    </a:lnTo>
                    <a:lnTo>
                      <a:pt x="3" y="30"/>
                    </a:lnTo>
                    <a:lnTo>
                      <a:pt x="0" y="31"/>
                    </a:lnTo>
                    <a:close/>
                    <a:moveTo>
                      <a:pt x="0" y="30"/>
                    </a:moveTo>
                    <a:lnTo>
                      <a:pt x="0" y="30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0" y="30"/>
                    </a:lnTo>
                    <a:close/>
                    <a:moveTo>
                      <a:pt x="0" y="30"/>
                    </a:moveTo>
                    <a:lnTo>
                      <a:pt x="0" y="29"/>
                    </a:lnTo>
                    <a:lnTo>
                      <a:pt x="1" y="29"/>
                    </a:lnTo>
                    <a:lnTo>
                      <a:pt x="0" y="30"/>
                    </a:lnTo>
                    <a:close/>
                    <a:moveTo>
                      <a:pt x="0" y="29"/>
                    </a:moveTo>
                    <a:lnTo>
                      <a:pt x="0" y="28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0" y="29"/>
                    </a:lnTo>
                    <a:close/>
                    <a:moveTo>
                      <a:pt x="3" y="29"/>
                    </a:moveTo>
                    <a:lnTo>
                      <a:pt x="3" y="29"/>
                    </a:lnTo>
                    <a:lnTo>
                      <a:pt x="2" y="29"/>
                    </a:lnTo>
                    <a:lnTo>
                      <a:pt x="3" y="29"/>
                    </a:lnTo>
                    <a:close/>
                    <a:moveTo>
                      <a:pt x="0" y="29"/>
                    </a:moveTo>
                    <a:lnTo>
                      <a:pt x="0" y="28"/>
                    </a:lnTo>
                    <a:lnTo>
                      <a:pt x="3" y="28"/>
                    </a:lnTo>
                    <a:lnTo>
                      <a:pt x="3" y="29"/>
                    </a:lnTo>
                    <a:lnTo>
                      <a:pt x="0" y="29"/>
                    </a:lnTo>
                    <a:close/>
                    <a:moveTo>
                      <a:pt x="0" y="28"/>
                    </a:moveTo>
                    <a:lnTo>
                      <a:pt x="0" y="28"/>
                    </a:lnTo>
                    <a:lnTo>
                      <a:pt x="2" y="28"/>
                    </a:lnTo>
                    <a:lnTo>
                      <a:pt x="0" y="28"/>
                    </a:lnTo>
                    <a:close/>
                    <a:moveTo>
                      <a:pt x="0" y="28"/>
                    </a:moveTo>
                    <a:lnTo>
                      <a:pt x="0" y="27"/>
                    </a:lnTo>
                    <a:lnTo>
                      <a:pt x="3" y="27"/>
                    </a:lnTo>
                    <a:lnTo>
                      <a:pt x="3" y="28"/>
                    </a:lnTo>
                    <a:lnTo>
                      <a:pt x="0" y="28"/>
                    </a:lnTo>
                    <a:close/>
                    <a:moveTo>
                      <a:pt x="0" y="27"/>
                    </a:moveTo>
                    <a:lnTo>
                      <a:pt x="0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0" y="27"/>
                    </a:moveTo>
                    <a:lnTo>
                      <a:pt x="1" y="26"/>
                    </a:lnTo>
                    <a:lnTo>
                      <a:pt x="3" y="27"/>
                    </a:lnTo>
                    <a:lnTo>
                      <a:pt x="0" y="27"/>
                    </a:lnTo>
                    <a:close/>
                    <a:moveTo>
                      <a:pt x="1" y="26"/>
                    </a:moveTo>
                    <a:lnTo>
                      <a:pt x="1" y="25"/>
                    </a:lnTo>
                    <a:lnTo>
                      <a:pt x="2" y="26"/>
                    </a:lnTo>
                    <a:lnTo>
                      <a:pt x="1" y="26"/>
                    </a:lnTo>
                    <a:close/>
                    <a:moveTo>
                      <a:pt x="1" y="25"/>
                    </a:moveTo>
                    <a:lnTo>
                      <a:pt x="2" y="25"/>
                    </a:lnTo>
                    <a:lnTo>
                      <a:pt x="3" y="27"/>
                    </a:lnTo>
                    <a:lnTo>
                      <a:pt x="1" y="25"/>
                    </a:lnTo>
                    <a:close/>
                    <a:moveTo>
                      <a:pt x="2" y="25"/>
                    </a:moveTo>
                    <a:lnTo>
                      <a:pt x="2" y="25"/>
                    </a:lnTo>
                    <a:lnTo>
                      <a:pt x="2" y="26"/>
                    </a:lnTo>
                    <a:lnTo>
                      <a:pt x="2" y="25"/>
                    </a:lnTo>
                    <a:close/>
                    <a:moveTo>
                      <a:pt x="2" y="25"/>
                    </a:moveTo>
                    <a:lnTo>
                      <a:pt x="2" y="24"/>
                    </a:lnTo>
                    <a:lnTo>
                      <a:pt x="3" y="27"/>
                    </a:lnTo>
                    <a:lnTo>
                      <a:pt x="2" y="25"/>
                    </a:lnTo>
                    <a:close/>
                    <a:moveTo>
                      <a:pt x="2" y="24"/>
                    </a:moveTo>
                    <a:lnTo>
                      <a:pt x="3" y="24"/>
                    </a:lnTo>
                    <a:lnTo>
                      <a:pt x="3" y="26"/>
                    </a:lnTo>
                    <a:lnTo>
                      <a:pt x="2" y="24"/>
                    </a:lnTo>
                    <a:close/>
                    <a:moveTo>
                      <a:pt x="3" y="24"/>
                    </a:moveTo>
                    <a:lnTo>
                      <a:pt x="3" y="24"/>
                    </a:lnTo>
                    <a:lnTo>
                      <a:pt x="3" y="27"/>
                    </a:lnTo>
                    <a:lnTo>
                      <a:pt x="3" y="24"/>
                    </a:lnTo>
                    <a:close/>
                    <a:moveTo>
                      <a:pt x="3" y="24"/>
                    </a:moveTo>
                    <a:lnTo>
                      <a:pt x="4" y="24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4"/>
                    </a:lnTo>
                    <a:close/>
                    <a:moveTo>
                      <a:pt x="4" y="24"/>
                    </a:moveTo>
                    <a:lnTo>
                      <a:pt x="4" y="24"/>
                    </a:lnTo>
                    <a:lnTo>
                      <a:pt x="4" y="26"/>
                    </a:lnTo>
                    <a:lnTo>
                      <a:pt x="4" y="24"/>
                    </a:lnTo>
                    <a:close/>
                    <a:moveTo>
                      <a:pt x="4" y="24"/>
                    </a:moveTo>
                    <a:lnTo>
                      <a:pt x="5" y="25"/>
                    </a:lnTo>
                    <a:lnTo>
                      <a:pt x="4" y="27"/>
                    </a:lnTo>
                    <a:lnTo>
                      <a:pt x="4" y="24"/>
                    </a:lnTo>
                    <a:close/>
                    <a:moveTo>
                      <a:pt x="5" y="25"/>
                    </a:moveTo>
                    <a:lnTo>
                      <a:pt x="5" y="25"/>
                    </a:lnTo>
                    <a:lnTo>
                      <a:pt x="4" y="26"/>
                    </a:lnTo>
                    <a:lnTo>
                      <a:pt x="5" y="25"/>
                    </a:lnTo>
                    <a:close/>
                    <a:moveTo>
                      <a:pt x="5" y="25"/>
                    </a:moveTo>
                    <a:lnTo>
                      <a:pt x="5" y="25"/>
                    </a:lnTo>
                    <a:lnTo>
                      <a:pt x="4" y="27"/>
                    </a:lnTo>
                    <a:lnTo>
                      <a:pt x="5" y="25"/>
                    </a:lnTo>
                    <a:close/>
                    <a:moveTo>
                      <a:pt x="5" y="25"/>
                    </a:moveTo>
                    <a:lnTo>
                      <a:pt x="6" y="25"/>
                    </a:lnTo>
                    <a:lnTo>
                      <a:pt x="5" y="26"/>
                    </a:lnTo>
                    <a:lnTo>
                      <a:pt x="5" y="25"/>
                    </a:lnTo>
                    <a:close/>
                    <a:moveTo>
                      <a:pt x="6" y="25"/>
                    </a:moveTo>
                    <a:lnTo>
                      <a:pt x="7" y="26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6" y="25"/>
                    </a:lnTo>
                    <a:close/>
                    <a:moveTo>
                      <a:pt x="7" y="26"/>
                    </a:moveTo>
                    <a:lnTo>
                      <a:pt x="7" y="26"/>
                    </a:lnTo>
                    <a:lnTo>
                      <a:pt x="6" y="27"/>
                    </a:lnTo>
                    <a:lnTo>
                      <a:pt x="7" y="26"/>
                    </a:lnTo>
                    <a:close/>
                    <a:moveTo>
                      <a:pt x="7" y="26"/>
                    </a:moveTo>
                    <a:lnTo>
                      <a:pt x="8" y="27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7" y="26"/>
                    </a:lnTo>
                    <a:close/>
                    <a:moveTo>
                      <a:pt x="6" y="29"/>
                    </a:moveTo>
                    <a:lnTo>
                      <a:pt x="6" y="29"/>
                    </a:lnTo>
                    <a:lnTo>
                      <a:pt x="7" y="28"/>
                    </a:lnTo>
                    <a:lnTo>
                      <a:pt x="6" y="29"/>
                    </a:lnTo>
                    <a:close/>
                    <a:moveTo>
                      <a:pt x="8" y="27"/>
                    </a:moveTo>
                    <a:lnTo>
                      <a:pt x="9" y="27"/>
                    </a:lnTo>
                    <a:lnTo>
                      <a:pt x="7" y="30"/>
                    </a:lnTo>
                    <a:lnTo>
                      <a:pt x="6" y="29"/>
                    </a:lnTo>
                    <a:lnTo>
                      <a:pt x="8" y="27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8" y="28"/>
                    </a:lnTo>
                    <a:lnTo>
                      <a:pt x="7" y="30"/>
                    </a:lnTo>
                    <a:close/>
                    <a:moveTo>
                      <a:pt x="9" y="27"/>
                    </a:moveTo>
                    <a:lnTo>
                      <a:pt x="10" y="28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9" y="27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9" y="29"/>
                    </a:lnTo>
                    <a:lnTo>
                      <a:pt x="8" y="30"/>
                    </a:lnTo>
                    <a:close/>
                    <a:moveTo>
                      <a:pt x="10" y="28"/>
                    </a:moveTo>
                    <a:lnTo>
                      <a:pt x="11" y="29"/>
                    </a:lnTo>
                    <a:lnTo>
                      <a:pt x="10" y="31"/>
                    </a:lnTo>
                    <a:lnTo>
                      <a:pt x="8" y="30"/>
                    </a:lnTo>
                    <a:lnTo>
                      <a:pt x="10" y="28"/>
                    </a:lnTo>
                    <a:close/>
                    <a:moveTo>
                      <a:pt x="10" y="31"/>
                    </a:moveTo>
                    <a:lnTo>
                      <a:pt x="10" y="31"/>
                    </a:lnTo>
                    <a:lnTo>
                      <a:pt x="10" y="30"/>
                    </a:lnTo>
                    <a:lnTo>
                      <a:pt x="10" y="31"/>
                    </a:lnTo>
                    <a:close/>
                    <a:moveTo>
                      <a:pt x="10" y="29"/>
                    </a:moveTo>
                    <a:lnTo>
                      <a:pt x="12" y="29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10" y="29"/>
                    </a:lnTo>
                    <a:close/>
                    <a:moveTo>
                      <a:pt x="12" y="31"/>
                    </a:moveTo>
                    <a:lnTo>
                      <a:pt x="12" y="31"/>
                    </a:lnTo>
                    <a:lnTo>
                      <a:pt x="12" y="30"/>
                    </a:lnTo>
                    <a:lnTo>
                      <a:pt x="12" y="31"/>
                    </a:lnTo>
                    <a:close/>
                    <a:moveTo>
                      <a:pt x="12" y="29"/>
                    </a:moveTo>
                    <a:lnTo>
                      <a:pt x="13" y="29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2" y="29"/>
                    </a:lnTo>
                    <a:close/>
                    <a:moveTo>
                      <a:pt x="13" y="29"/>
                    </a:moveTo>
                    <a:lnTo>
                      <a:pt x="13" y="29"/>
                    </a:lnTo>
                    <a:lnTo>
                      <a:pt x="13" y="30"/>
                    </a:lnTo>
                    <a:lnTo>
                      <a:pt x="13" y="29"/>
                    </a:lnTo>
                    <a:close/>
                    <a:moveTo>
                      <a:pt x="13" y="29"/>
                    </a:moveTo>
                    <a:lnTo>
                      <a:pt x="16" y="29"/>
                    </a:lnTo>
                    <a:lnTo>
                      <a:pt x="16" y="31"/>
                    </a:lnTo>
                    <a:lnTo>
                      <a:pt x="13" y="31"/>
                    </a:lnTo>
                    <a:lnTo>
                      <a:pt x="13" y="29"/>
                    </a:lnTo>
                    <a:close/>
                    <a:moveTo>
                      <a:pt x="16" y="31"/>
                    </a:moveTo>
                    <a:lnTo>
                      <a:pt x="16" y="31"/>
                    </a:lnTo>
                    <a:lnTo>
                      <a:pt x="16" y="30"/>
                    </a:lnTo>
                    <a:lnTo>
                      <a:pt x="16" y="31"/>
                    </a:lnTo>
                    <a:close/>
                    <a:moveTo>
                      <a:pt x="16" y="29"/>
                    </a:moveTo>
                    <a:lnTo>
                      <a:pt x="18" y="29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6" y="29"/>
                    </a:lnTo>
                    <a:close/>
                    <a:moveTo>
                      <a:pt x="18" y="29"/>
                    </a:moveTo>
                    <a:lnTo>
                      <a:pt x="18" y="29"/>
                    </a:lnTo>
                    <a:lnTo>
                      <a:pt x="18" y="30"/>
                    </a:lnTo>
                    <a:lnTo>
                      <a:pt x="18" y="29"/>
                    </a:lnTo>
                    <a:close/>
                    <a:moveTo>
                      <a:pt x="18" y="29"/>
                    </a:moveTo>
                    <a:lnTo>
                      <a:pt x="21" y="29"/>
                    </a:lnTo>
                    <a:lnTo>
                      <a:pt x="21" y="31"/>
                    </a:lnTo>
                    <a:lnTo>
                      <a:pt x="18" y="31"/>
                    </a:lnTo>
                    <a:lnTo>
                      <a:pt x="18" y="29"/>
                    </a:lnTo>
                    <a:close/>
                    <a:moveTo>
                      <a:pt x="21" y="29"/>
                    </a:moveTo>
                    <a:lnTo>
                      <a:pt x="21" y="29"/>
                    </a:lnTo>
                    <a:lnTo>
                      <a:pt x="21" y="30"/>
                    </a:lnTo>
                    <a:lnTo>
                      <a:pt x="21" y="29"/>
                    </a:lnTo>
                    <a:close/>
                    <a:moveTo>
                      <a:pt x="21" y="29"/>
                    </a:moveTo>
                    <a:lnTo>
                      <a:pt x="22" y="29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21" y="29"/>
                    </a:lnTo>
                    <a:close/>
                    <a:moveTo>
                      <a:pt x="22" y="32"/>
                    </a:moveTo>
                    <a:lnTo>
                      <a:pt x="22" y="31"/>
                    </a:lnTo>
                    <a:lnTo>
                      <a:pt x="22" y="30"/>
                    </a:lnTo>
                    <a:lnTo>
                      <a:pt x="22" y="32"/>
                    </a:lnTo>
                    <a:close/>
                    <a:moveTo>
                      <a:pt x="22" y="29"/>
                    </a:moveTo>
                    <a:lnTo>
                      <a:pt x="23" y="29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2" y="29"/>
                    </a:lnTo>
                    <a:close/>
                    <a:moveTo>
                      <a:pt x="23" y="29"/>
                    </a:move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close/>
                    <a:moveTo>
                      <a:pt x="23" y="29"/>
                    </a:moveTo>
                    <a:lnTo>
                      <a:pt x="24" y="29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3" y="29"/>
                    </a:lnTo>
                    <a:close/>
                    <a:moveTo>
                      <a:pt x="24" y="29"/>
                    </a:moveTo>
                    <a:lnTo>
                      <a:pt x="24" y="29"/>
                    </a:lnTo>
                    <a:lnTo>
                      <a:pt x="24" y="31"/>
                    </a:lnTo>
                    <a:lnTo>
                      <a:pt x="24" y="29"/>
                    </a:lnTo>
                    <a:close/>
                    <a:moveTo>
                      <a:pt x="24" y="29"/>
                    </a:moveTo>
                    <a:lnTo>
                      <a:pt x="26" y="30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4" y="29"/>
                    </a:lnTo>
                    <a:close/>
                    <a:moveTo>
                      <a:pt x="26" y="30"/>
                    </a:moveTo>
                    <a:lnTo>
                      <a:pt x="26" y="30"/>
                    </a:lnTo>
                    <a:lnTo>
                      <a:pt x="25" y="31"/>
                    </a:lnTo>
                    <a:lnTo>
                      <a:pt x="26" y="30"/>
                    </a:lnTo>
                    <a:close/>
                    <a:moveTo>
                      <a:pt x="26" y="30"/>
                    </a:moveTo>
                    <a:lnTo>
                      <a:pt x="27" y="30"/>
                    </a:lnTo>
                    <a:lnTo>
                      <a:pt x="26" y="33"/>
                    </a:lnTo>
                    <a:lnTo>
                      <a:pt x="25" y="32"/>
                    </a:lnTo>
                    <a:lnTo>
                      <a:pt x="26" y="30"/>
                    </a:lnTo>
                    <a:close/>
                    <a:moveTo>
                      <a:pt x="27" y="30"/>
                    </a:moveTo>
                    <a:lnTo>
                      <a:pt x="27" y="30"/>
                    </a:lnTo>
                    <a:lnTo>
                      <a:pt x="26" y="32"/>
                    </a:lnTo>
                    <a:lnTo>
                      <a:pt x="27" y="30"/>
                    </a:lnTo>
                    <a:close/>
                    <a:moveTo>
                      <a:pt x="27" y="30"/>
                    </a:moveTo>
                    <a:lnTo>
                      <a:pt x="28" y="31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7" y="30"/>
                    </a:lnTo>
                    <a:close/>
                    <a:moveTo>
                      <a:pt x="28" y="31"/>
                    </a:moveTo>
                    <a:lnTo>
                      <a:pt x="29" y="32"/>
                    </a:lnTo>
                    <a:lnTo>
                      <a:pt x="28" y="34"/>
                    </a:lnTo>
                    <a:lnTo>
                      <a:pt x="27" y="33"/>
                    </a:lnTo>
                    <a:lnTo>
                      <a:pt x="28" y="31"/>
                    </a:lnTo>
                    <a:close/>
                    <a:moveTo>
                      <a:pt x="29" y="32"/>
                    </a:moveTo>
                    <a:lnTo>
                      <a:pt x="29" y="32"/>
                    </a:lnTo>
                    <a:lnTo>
                      <a:pt x="29" y="33"/>
                    </a:lnTo>
                    <a:lnTo>
                      <a:pt x="29" y="32"/>
                    </a:lnTo>
                    <a:close/>
                    <a:moveTo>
                      <a:pt x="29" y="32"/>
                    </a:moveTo>
                    <a:lnTo>
                      <a:pt x="31" y="33"/>
                    </a:lnTo>
                    <a:lnTo>
                      <a:pt x="29" y="35"/>
                    </a:lnTo>
                    <a:lnTo>
                      <a:pt x="28" y="34"/>
                    </a:lnTo>
                    <a:lnTo>
                      <a:pt x="29" y="32"/>
                    </a:lnTo>
                    <a:close/>
                    <a:moveTo>
                      <a:pt x="30" y="35"/>
                    </a:moveTo>
                    <a:lnTo>
                      <a:pt x="29" y="35"/>
                    </a:lnTo>
                    <a:lnTo>
                      <a:pt x="30" y="34"/>
                    </a:lnTo>
                    <a:lnTo>
                      <a:pt x="30" y="35"/>
                    </a:lnTo>
                    <a:close/>
                    <a:moveTo>
                      <a:pt x="30" y="33"/>
                    </a:moveTo>
                    <a:lnTo>
                      <a:pt x="31" y="33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3"/>
                    </a:lnTo>
                    <a:close/>
                    <a:moveTo>
                      <a:pt x="31" y="35"/>
                    </a:moveTo>
                    <a:lnTo>
                      <a:pt x="31" y="35"/>
                    </a:lnTo>
                    <a:lnTo>
                      <a:pt x="31" y="34"/>
                    </a:lnTo>
                    <a:lnTo>
                      <a:pt x="31" y="35"/>
                    </a:lnTo>
                    <a:close/>
                    <a:moveTo>
                      <a:pt x="31" y="33"/>
                    </a:moveTo>
                    <a:lnTo>
                      <a:pt x="33" y="33"/>
                    </a:lnTo>
                    <a:lnTo>
                      <a:pt x="32" y="36"/>
                    </a:lnTo>
                    <a:lnTo>
                      <a:pt x="31" y="35"/>
                    </a:lnTo>
                    <a:lnTo>
                      <a:pt x="31" y="33"/>
                    </a:lnTo>
                    <a:close/>
                    <a:moveTo>
                      <a:pt x="33" y="36"/>
                    </a:moveTo>
                    <a:lnTo>
                      <a:pt x="32" y="36"/>
                    </a:lnTo>
                    <a:lnTo>
                      <a:pt x="33" y="34"/>
                    </a:lnTo>
                    <a:lnTo>
                      <a:pt x="33" y="36"/>
                    </a:lnTo>
                    <a:close/>
                    <a:moveTo>
                      <a:pt x="33" y="33"/>
                    </a:moveTo>
                    <a:lnTo>
                      <a:pt x="34" y="33"/>
                    </a:lnTo>
                    <a:lnTo>
                      <a:pt x="34" y="36"/>
                    </a:lnTo>
                    <a:lnTo>
                      <a:pt x="33" y="36"/>
                    </a:lnTo>
                    <a:lnTo>
                      <a:pt x="33" y="33"/>
                    </a:lnTo>
                    <a:close/>
                    <a:moveTo>
                      <a:pt x="34" y="36"/>
                    </a:moveTo>
                    <a:lnTo>
                      <a:pt x="34" y="36"/>
                    </a:lnTo>
                    <a:lnTo>
                      <a:pt x="34" y="34"/>
                    </a:lnTo>
                    <a:lnTo>
                      <a:pt x="34" y="36"/>
                    </a:lnTo>
                    <a:close/>
                    <a:moveTo>
                      <a:pt x="34" y="33"/>
                    </a:moveTo>
                    <a:lnTo>
                      <a:pt x="35" y="33"/>
                    </a:lnTo>
                    <a:lnTo>
                      <a:pt x="36" y="35"/>
                    </a:lnTo>
                    <a:lnTo>
                      <a:pt x="34" y="36"/>
                    </a:lnTo>
                    <a:lnTo>
                      <a:pt x="34" y="33"/>
                    </a:lnTo>
                    <a:close/>
                    <a:moveTo>
                      <a:pt x="36" y="35"/>
                    </a:moveTo>
                    <a:lnTo>
                      <a:pt x="36" y="35"/>
                    </a:lnTo>
                    <a:lnTo>
                      <a:pt x="36" y="34"/>
                    </a:lnTo>
                    <a:lnTo>
                      <a:pt x="36" y="35"/>
                    </a:lnTo>
                    <a:close/>
                    <a:moveTo>
                      <a:pt x="35" y="33"/>
                    </a:moveTo>
                    <a:lnTo>
                      <a:pt x="37" y="33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5" y="33"/>
                    </a:lnTo>
                    <a:close/>
                    <a:moveTo>
                      <a:pt x="37" y="35"/>
                    </a:moveTo>
                    <a:lnTo>
                      <a:pt x="37" y="35"/>
                    </a:lnTo>
                    <a:lnTo>
                      <a:pt x="37" y="34"/>
                    </a:lnTo>
                    <a:lnTo>
                      <a:pt x="37" y="35"/>
                    </a:lnTo>
                    <a:close/>
                    <a:moveTo>
                      <a:pt x="37" y="33"/>
                    </a:moveTo>
                    <a:lnTo>
                      <a:pt x="38" y="32"/>
                    </a:lnTo>
                    <a:lnTo>
                      <a:pt x="39" y="35"/>
                    </a:lnTo>
                    <a:lnTo>
                      <a:pt x="37" y="35"/>
                    </a:lnTo>
                    <a:lnTo>
                      <a:pt x="37" y="33"/>
                    </a:lnTo>
                    <a:close/>
                    <a:moveTo>
                      <a:pt x="38" y="32"/>
                    </a:moveTo>
                    <a:lnTo>
                      <a:pt x="40" y="32"/>
                    </a:lnTo>
                    <a:lnTo>
                      <a:pt x="40" y="34"/>
                    </a:lnTo>
                    <a:lnTo>
                      <a:pt x="39" y="35"/>
                    </a:lnTo>
                    <a:lnTo>
                      <a:pt x="38" y="32"/>
                    </a:lnTo>
                    <a:close/>
                    <a:moveTo>
                      <a:pt x="41" y="34"/>
                    </a:moveTo>
                    <a:lnTo>
                      <a:pt x="40" y="34"/>
                    </a:lnTo>
                    <a:lnTo>
                      <a:pt x="40" y="33"/>
                    </a:lnTo>
                    <a:lnTo>
                      <a:pt x="41" y="34"/>
                    </a:lnTo>
                    <a:close/>
                    <a:moveTo>
                      <a:pt x="40" y="32"/>
                    </a:moveTo>
                    <a:lnTo>
                      <a:pt x="41" y="31"/>
                    </a:lnTo>
                    <a:lnTo>
                      <a:pt x="42" y="34"/>
                    </a:lnTo>
                    <a:lnTo>
                      <a:pt x="41" y="34"/>
                    </a:lnTo>
                    <a:lnTo>
                      <a:pt x="40" y="32"/>
                    </a:lnTo>
                    <a:close/>
                    <a:moveTo>
                      <a:pt x="41" y="31"/>
                    </a:moveTo>
                    <a:lnTo>
                      <a:pt x="41" y="31"/>
                    </a:lnTo>
                    <a:lnTo>
                      <a:pt x="42" y="32"/>
                    </a:lnTo>
                    <a:lnTo>
                      <a:pt x="41" y="31"/>
                    </a:lnTo>
                    <a:close/>
                    <a:moveTo>
                      <a:pt x="41" y="31"/>
                    </a:moveTo>
                    <a:lnTo>
                      <a:pt x="47" y="29"/>
                    </a:lnTo>
                    <a:lnTo>
                      <a:pt x="48" y="31"/>
                    </a:lnTo>
                    <a:lnTo>
                      <a:pt x="42" y="34"/>
                    </a:lnTo>
                    <a:lnTo>
                      <a:pt x="41" y="31"/>
                    </a:lnTo>
                    <a:close/>
                    <a:moveTo>
                      <a:pt x="48" y="31"/>
                    </a:moveTo>
                    <a:lnTo>
                      <a:pt x="48" y="31"/>
                    </a:lnTo>
                    <a:lnTo>
                      <a:pt x="48" y="30"/>
                    </a:lnTo>
                    <a:lnTo>
                      <a:pt x="48" y="31"/>
                    </a:lnTo>
                    <a:close/>
                    <a:moveTo>
                      <a:pt x="47" y="29"/>
                    </a:moveTo>
                    <a:lnTo>
                      <a:pt x="49" y="28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7" y="29"/>
                    </a:lnTo>
                    <a:close/>
                    <a:moveTo>
                      <a:pt x="49" y="28"/>
                    </a:moveTo>
                    <a:lnTo>
                      <a:pt x="49" y="28"/>
                    </a:lnTo>
                    <a:lnTo>
                      <a:pt x="49" y="29"/>
                    </a:lnTo>
                    <a:lnTo>
                      <a:pt x="49" y="28"/>
                    </a:lnTo>
                    <a:close/>
                    <a:moveTo>
                      <a:pt x="49" y="28"/>
                    </a:moveTo>
                    <a:lnTo>
                      <a:pt x="50" y="28"/>
                    </a:lnTo>
                    <a:lnTo>
                      <a:pt x="51" y="30"/>
                    </a:lnTo>
                    <a:lnTo>
                      <a:pt x="50" y="31"/>
                    </a:lnTo>
                    <a:lnTo>
                      <a:pt x="49" y="28"/>
                    </a:lnTo>
                    <a:close/>
                    <a:moveTo>
                      <a:pt x="50" y="28"/>
                    </a:moveTo>
                    <a:lnTo>
                      <a:pt x="52" y="27"/>
                    </a:lnTo>
                    <a:lnTo>
                      <a:pt x="53" y="30"/>
                    </a:lnTo>
                    <a:lnTo>
                      <a:pt x="51" y="30"/>
                    </a:lnTo>
                    <a:lnTo>
                      <a:pt x="50" y="28"/>
                    </a:lnTo>
                    <a:close/>
                    <a:moveTo>
                      <a:pt x="52" y="27"/>
                    </a:moveTo>
                    <a:lnTo>
                      <a:pt x="52" y="27"/>
                    </a:lnTo>
                    <a:lnTo>
                      <a:pt x="52" y="28"/>
                    </a:lnTo>
                    <a:lnTo>
                      <a:pt x="52" y="27"/>
                    </a:lnTo>
                    <a:close/>
                    <a:moveTo>
                      <a:pt x="52" y="27"/>
                    </a:moveTo>
                    <a:lnTo>
                      <a:pt x="53" y="27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2" y="27"/>
                    </a:lnTo>
                    <a:close/>
                    <a:moveTo>
                      <a:pt x="55" y="29"/>
                    </a:moveTo>
                    <a:lnTo>
                      <a:pt x="54" y="29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55" y="29"/>
                    </a:lnTo>
                    <a:close/>
                    <a:moveTo>
                      <a:pt x="52" y="28"/>
                    </a:moveTo>
                    <a:lnTo>
                      <a:pt x="53" y="27"/>
                    </a:lnTo>
                    <a:lnTo>
                      <a:pt x="55" y="29"/>
                    </a:lnTo>
                    <a:lnTo>
                      <a:pt x="52" y="28"/>
                    </a:lnTo>
                    <a:close/>
                    <a:moveTo>
                      <a:pt x="55" y="28"/>
                    </a:moveTo>
                    <a:lnTo>
                      <a:pt x="55" y="29"/>
                    </a:lnTo>
                    <a:lnTo>
                      <a:pt x="54" y="28"/>
                    </a:lnTo>
                    <a:lnTo>
                      <a:pt x="55" y="28"/>
                    </a:lnTo>
                    <a:close/>
                    <a:moveTo>
                      <a:pt x="52" y="28"/>
                    </a:moveTo>
                    <a:lnTo>
                      <a:pt x="52" y="28"/>
                    </a:lnTo>
                    <a:lnTo>
                      <a:pt x="55" y="28"/>
                    </a:lnTo>
                    <a:lnTo>
                      <a:pt x="52" y="28"/>
                    </a:lnTo>
                    <a:close/>
                    <a:moveTo>
                      <a:pt x="52" y="28"/>
                    </a:moveTo>
                    <a:lnTo>
                      <a:pt x="52" y="28"/>
                    </a:lnTo>
                    <a:lnTo>
                      <a:pt x="54" y="28"/>
                    </a:lnTo>
                    <a:lnTo>
                      <a:pt x="52" y="28"/>
                    </a:lnTo>
                    <a:close/>
                    <a:moveTo>
                      <a:pt x="52" y="28"/>
                    </a:moveTo>
                    <a:lnTo>
                      <a:pt x="53" y="27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2" y="28"/>
                    </a:lnTo>
                    <a:close/>
                    <a:moveTo>
                      <a:pt x="55" y="27"/>
                    </a:moveTo>
                    <a:lnTo>
                      <a:pt x="55" y="27"/>
                    </a:lnTo>
                    <a:lnTo>
                      <a:pt x="54" y="27"/>
                    </a:lnTo>
                    <a:lnTo>
                      <a:pt x="55" y="27"/>
                    </a:lnTo>
                    <a:close/>
                    <a:moveTo>
                      <a:pt x="53" y="27"/>
                    </a:moveTo>
                    <a:lnTo>
                      <a:pt x="52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3" y="27"/>
                    </a:lnTo>
                    <a:close/>
                    <a:moveTo>
                      <a:pt x="52" y="26"/>
                    </a:moveTo>
                    <a:lnTo>
                      <a:pt x="52" y="26"/>
                    </a:lnTo>
                    <a:lnTo>
                      <a:pt x="54" y="26"/>
                    </a:lnTo>
                    <a:lnTo>
                      <a:pt x="52" y="26"/>
                    </a:lnTo>
                    <a:close/>
                    <a:moveTo>
                      <a:pt x="52" y="26"/>
                    </a:moveTo>
                    <a:lnTo>
                      <a:pt x="52" y="25"/>
                    </a:lnTo>
                    <a:lnTo>
                      <a:pt x="55" y="25"/>
                    </a:lnTo>
                    <a:lnTo>
                      <a:pt x="55" y="26"/>
                    </a:lnTo>
                    <a:lnTo>
                      <a:pt x="52" y="26"/>
                    </a:lnTo>
                    <a:close/>
                    <a:moveTo>
                      <a:pt x="55" y="25"/>
                    </a:moveTo>
                    <a:lnTo>
                      <a:pt x="55" y="25"/>
                    </a:lnTo>
                    <a:lnTo>
                      <a:pt x="54" y="25"/>
                    </a:lnTo>
                    <a:lnTo>
                      <a:pt x="55" y="25"/>
                    </a:lnTo>
                    <a:close/>
                    <a:moveTo>
                      <a:pt x="52" y="25"/>
                    </a:moveTo>
                    <a:lnTo>
                      <a:pt x="52" y="24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2" y="25"/>
                    </a:lnTo>
                    <a:close/>
                    <a:moveTo>
                      <a:pt x="52" y="24"/>
                    </a:moveTo>
                    <a:lnTo>
                      <a:pt x="52" y="24"/>
                    </a:lnTo>
                    <a:lnTo>
                      <a:pt x="53" y="24"/>
                    </a:lnTo>
                    <a:lnTo>
                      <a:pt x="52" y="24"/>
                    </a:lnTo>
                    <a:close/>
                    <a:moveTo>
                      <a:pt x="52" y="24"/>
                    </a:moveTo>
                    <a:lnTo>
                      <a:pt x="52" y="23"/>
                    </a:lnTo>
                    <a:lnTo>
                      <a:pt x="54" y="22"/>
                    </a:lnTo>
                    <a:lnTo>
                      <a:pt x="55" y="24"/>
                    </a:lnTo>
                    <a:lnTo>
                      <a:pt x="52" y="24"/>
                    </a:lnTo>
                    <a:close/>
                    <a:moveTo>
                      <a:pt x="54" y="22"/>
                    </a:moveTo>
                    <a:lnTo>
                      <a:pt x="54" y="22"/>
                    </a:lnTo>
                    <a:lnTo>
                      <a:pt x="53" y="23"/>
                    </a:lnTo>
                    <a:lnTo>
                      <a:pt x="54" y="22"/>
                    </a:lnTo>
                    <a:close/>
                    <a:moveTo>
                      <a:pt x="52" y="23"/>
                    </a:moveTo>
                    <a:lnTo>
                      <a:pt x="51" y="21"/>
                    </a:lnTo>
                    <a:lnTo>
                      <a:pt x="54" y="20"/>
                    </a:lnTo>
                    <a:lnTo>
                      <a:pt x="54" y="22"/>
                    </a:lnTo>
                    <a:lnTo>
                      <a:pt x="52" y="23"/>
                    </a:lnTo>
                    <a:close/>
                    <a:moveTo>
                      <a:pt x="54" y="20"/>
                    </a:moveTo>
                    <a:lnTo>
                      <a:pt x="54" y="20"/>
                    </a:lnTo>
                    <a:lnTo>
                      <a:pt x="52" y="20"/>
                    </a:lnTo>
                    <a:lnTo>
                      <a:pt x="54" y="20"/>
                    </a:lnTo>
                    <a:close/>
                    <a:moveTo>
                      <a:pt x="51" y="21"/>
                    </a:moveTo>
                    <a:lnTo>
                      <a:pt x="51" y="20"/>
                    </a:lnTo>
                    <a:lnTo>
                      <a:pt x="53" y="18"/>
                    </a:lnTo>
                    <a:lnTo>
                      <a:pt x="54" y="20"/>
                    </a:lnTo>
                    <a:lnTo>
                      <a:pt x="51" y="21"/>
                    </a:lnTo>
                    <a:close/>
                    <a:moveTo>
                      <a:pt x="51" y="20"/>
                    </a:moveTo>
                    <a:lnTo>
                      <a:pt x="51" y="19"/>
                    </a:lnTo>
                    <a:lnTo>
                      <a:pt x="52" y="19"/>
                    </a:lnTo>
                    <a:lnTo>
                      <a:pt x="51" y="20"/>
                    </a:lnTo>
                    <a:close/>
                    <a:moveTo>
                      <a:pt x="51" y="19"/>
                    </a:moveTo>
                    <a:lnTo>
                      <a:pt x="50" y="18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1" y="19"/>
                    </a:lnTo>
                    <a:close/>
                    <a:moveTo>
                      <a:pt x="50" y="18"/>
                    </a:moveTo>
                    <a:lnTo>
                      <a:pt x="50" y="17"/>
                    </a:lnTo>
                    <a:lnTo>
                      <a:pt x="52" y="16"/>
                    </a:lnTo>
                    <a:lnTo>
                      <a:pt x="53" y="17"/>
                    </a:lnTo>
                    <a:lnTo>
                      <a:pt x="50" y="18"/>
                    </a:lnTo>
                    <a:close/>
                    <a:moveTo>
                      <a:pt x="52" y="16"/>
                    </a:moveTo>
                    <a:lnTo>
                      <a:pt x="52" y="16"/>
                    </a:lnTo>
                    <a:lnTo>
                      <a:pt x="51" y="16"/>
                    </a:lnTo>
                    <a:lnTo>
                      <a:pt x="52" y="16"/>
                    </a:lnTo>
                    <a:close/>
                    <a:moveTo>
                      <a:pt x="50" y="17"/>
                    </a:moveTo>
                    <a:lnTo>
                      <a:pt x="49" y="16"/>
                    </a:lnTo>
                    <a:lnTo>
                      <a:pt x="52" y="15"/>
                    </a:lnTo>
                    <a:lnTo>
                      <a:pt x="52" y="16"/>
                    </a:lnTo>
                    <a:lnTo>
                      <a:pt x="50" y="17"/>
                    </a:lnTo>
                    <a:close/>
                    <a:moveTo>
                      <a:pt x="49" y="16"/>
                    </a:moveTo>
                    <a:lnTo>
                      <a:pt x="49" y="16"/>
                    </a:lnTo>
                    <a:lnTo>
                      <a:pt x="50" y="15"/>
                    </a:lnTo>
                    <a:lnTo>
                      <a:pt x="49" y="16"/>
                    </a:lnTo>
                    <a:close/>
                    <a:moveTo>
                      <a:pt x="49" y="16"/>
                    </a:moveTo>
                    <a:lnTo>
                      <a:pt x="49" y="15"/>
                    </a:lnTo>
                    <a:lnTo>
                      <a:pt x="51" y="14"/>
                    </a:lnTo>
                    <a:lnTo>
                      <a:pt x="52" y="15"/>
                    </a:lnTo>
                    <a:lnTo>
                      <a:pt x="49" y="16"/>
                    </a:lnTo>
                    <a:close/>
                    <a:moveTo>
                      <a:pt x="49" y="15"/>
                    </a:moveTo>
                    <a:lnTo>
                      <a:pt x="49" y="14"/>
                    </a:lnTo>
                    <a:lnTo>
                      <a:pt x="51" y="13"/>
                    </a:lnTo>
                    <a:lnTo>
                      <a:pt x="51" y="14"/>
                    </a:lnTo>
                    <a:lnTo>
                      <a:pt x="49" y="15"/>
                    </a:lnTo>
                    <a:close/>
                    <a:moveTo>
                      <a:pt x="51" y="13"/>
                    </a:moveTo>
                    <a:lnTo>
                      <a:pt x="51" y="13"/>
                    </a:lnTo>
                    <a:lnTo>
                      <a:pt x="50" y="13"/>
                    </a:lnTo>
                    <a:lnTo>
                      <a:pt x="51" y="13"/>
                    </a:lnTo>
                    <a:close/>
                    <a:moveTo>
                      <a:pt x="49" y="14"/>
                    </a:moveTo>
                    <a:lnTo>
                      <a:pt x="48" y="13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49" y="14"/>
                    </a:lnTo>
                    <a:close/>
                    <a:moveTo>
                      <a:pt x="48" y="13"/>
                    </a:moveTo>
                    <a:lnTo>
                      <a:pt x="48" y="12"/>
                    </a:lnTo>
                    <a:lnTo>
                      <a:pt x="50" y="12"/>
                    </a:lnTo>
                    <a:lnTo>
                      <a:pt x="48" y="13"/>
                    </a:lnTo>
                    <a:close/>
                    <a:moveTo>
                      <a:pt x="48" y="12"/>
                    </a:moveTo>
                    <a:lnTo>
                      <a:pt x="48" y="12"/>
                    </a:lnTo>
                    <a:lnTo>
                      <a:pt x="51" y="11"/>
                    </a:lnTo>
                    <a:lnTo>
                      <a:pt x="51" y="12"/>
                    </a:lnTo>
                    <a:lnTo>
                      <a:pt x="48" y="12"/>
                    </a:lnTo>
                    <a:close/>
                    <a:moveTo>
                      <a:pt x="50" y="10"/>
                    </a:moveTo>
                    <a:lnTo>
                      <a:pt x="51" y="11"/>
                    </a:lnTo>
                    <a:lnTo>
                      <a:pt x="49" y="12"/>
                    </a:lnTo>
                    <a:lnTo>
                      <a:pt x="50" y="10"/>
                    </a:lnTo>
                    <a:close/>
                    <a:moveTo>
                      <a:pt x="49" y="13"/>
                    </a:moveTo>
                    <a:lnTo>
                      <a:pt x="49" y="13"/>
                    </a:lnTo>
                    <a:lnTo>
                      <a:pt x="50" y="10"/>
                    </a:lnTo>
                    <a:lnTo>
                      <a:pt x="49" y="13"/>
                    </a:lnTo>
                    <a:close/>
                    <a:moveTo>
                      <a:pt x="49" y="10"/>
                    </a:moveTo>
                    <a:lnTo>
                      <a:pt x="50" y="10"/>
                    </a:lnTo>
                    <a:lnTo>
                      <a:pt x="49" y="11"/>
                    </a:lnTo>
                    <a:lnTo>
                      <a:pt x="49" y="10"/>
                    </a:lnTo>
                    <a:close/>
                    <a:moveTo>
                      <a:pt x="49" y="13"/>
                    </a:moveTo>
                    <a:lnTo>
                      <a:pt x="49" y="13"/>
                    </a:lnTo>
                    <a:lnTo>
                      <a:pt x="49" y="10"/>
                    </a:lnTo>
                    <a:lnTo>
                      <a:pt x="49" y="13"/>
                    </a:lnTo>
                    <a:close/>
                    <a:moveTo>
                      <a:pt x="49" y="13"/>
                    </a:moveTo>
                    <a:lnTo>
                      <a:pt x="49" y="13"/>
                    </a:lnTo>
                    <a:lnTo>
                      <a:pt x="49" y="11"/>
                    </a:lnTo>
                    <a:lnTo>
                      <a:pt x="49" y="13"/>
                    </a:lnTo>
                    <a:close/>
                    <a:moveTo>
                      <a:pt x="49" y="13"/>
                    </a:moveTo>
                    <a:lnTo>
                      <a:pt x="48" y="13"/>
                    </a:lnTo>
                    <a:lnTo>
                      <a:pt x="49" y="10"/>
                    </a:lnTo>
                    <a:lnTo>
                      <a:pt x="49" y="13"/>
                    </a:lnTo>
                    <a:close/>
                    <a:moveTo>
                      <a:pt x="49" y="10"/>
                    </a:moveTo>
                    <a:lnTo>
                      <a:pt x="49" y="10"/>
                    </a:lnTo>
                    <a:lnTo>
                      <a:pt x="49" y="11"/>
                    </a:lnTo>
                    <a:lnTo>
                      <a:pt x="49" y="10"/>
                    </a:lnTo>
                    <a:close/>
                    <a:moveTo>
                      <a:pt x="49" y="13"/>
                    </a:moveTo>
                    <a:lnTo>
                      <a:pt x="48" y="13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49" y="13"/>
                    </a:lnTo>
                    <a:close/>
                    <a:moveTo>
                      <a:pt x="48" y="13"/>
                    </a:moveTo>
                    <a:lnTo>
                      <a:pt x="48" y="13"/>
                    </a:lnTo>
                    <a:lnTo>
                      <a:pt x="48" y="10"/>
                    </a:lnTo>
                    <a:lnTo>
                      <a:pt x="48" y="13"/>
                    </a:lnTo>
                    <a:close/>
                    <a:moveTo>
                      <a:pt x="46" y="11"/>
                    </a:moveTo>
                    <a:lnTo>
                      <a:pt x="46" y="10"/>
                    </a:lnTo>
                    <a:lnTo>
                      <a:pt x="48" y="10"/>
                    </a:lnTo>
                    <a:lnTo>
                      <a:pt x="48" y="11"/>
                    </a:lnTo>
                    <a:lnTo>
                      <a:pt x="46" y="11"/>
                    </a:lnTo>
                    <a:close/>
                    <a:moveTo>
                      <a:pt x="49" y="11"/>
                    </a:moveTo>
                    <a:lnTo>
                      <a:pt x="49" y="12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9" y="11"/>
                    </a:lnTo>
                    <a:close/>
                    <a:moveTo>
                      <a:pt x="46" y="13"/>
                    </a:moveTo>
                    <a:lnTo>
                      <a:pt x="46" y="12"/>
                    </a:lnTo>
                    <a:lnTo>
                      <a:pt x="48" y="12"/>
                    </a:lnTo>
                    <a:lnTo>
                      <a:pt x="46" y="13"/>
                    </a:lnTo>
                    <a:close/>
                    <a:moveTo>
                      <a:pt x="49" y="12"/>
                    </a:moveTo>
                    <a:lnTo>
                      <a:pt x="49" y="13"/>
                    </a:lnTo>
                    <a:lnTo>
                      <a:pt x="47" y="14"/>
                    </a:lnTo>
                    <a:lnTo>
                      <a:pt x="46" y="13"/>
                    </a:lnTo>
                    <a:lnTo>
                      <a:pt x="49" y="12"/>
                    </a:lnTo>
                    <a:close/>
                    <a:moveTo>
                      <a:pt x="47" y="14"/>
                    </a:moveTo>
                    <a:lnTo>
                      <a:pt x="47" y="14"/>
                    </a:lnTo>
                    <a:lnTo>
                      <a:pt x="48" y="13"/>
                    </a:lnTo>
                    <a:lnTo>
                      <a:pt x="47" y="14"/>
                    </a:lnTo>
                    <a:close/>
                    <a:moveTo>
                      <a:pt x="49" y="13"/>
                    </a:moveTo>
                    <a:lnTo>
                      <a:pt x="49" y="14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9" y="13"/>
                    </a:lnTo>
                    <a:close/>
                    <a:moveTo>
                      <a:pt x="47" y="15"/>
                    </a:moveTo>
                    <a:lnTo>
                      <a:pt x="47" y="15"/>
                    </a:lnTo>
                    <a:lnTo>
                      <a:pt x="48" y="14"/>
                    </a:lnTo>
                    <a:lnTo>
                      <a:pt x="47" y="15"/>
                    </a:lnTo>
                    <a:close/>
                    <a:moveTo>
                      <a:pt x="49" y="14"/>
                    </a:moveTo>
                    <a:lnTo>
                      <a:pt x="50" y="15"/>
                    </a:lnTo>
                    <a:lnTo>
                      <a:pt x="47" y="16"/>
                    </a:lnTo>
                    <a:lnTo>
                      <a:pt x="47" y="15"/>
                    </a:lnTo>
                    <a:lnTo>
                      <a:pt x="49" y="14"/>
                    </a:lnTo>
                    <a:close/>
                    <a:moveTo>
                      <a:pt x="50" y="15"/>
                    </a:moveTo>
                    <a:lnTo>
                      <a:pt x="50" y="15"/>
                    </a:lnTo>
                    <a:lnTo>
                      <a:pt x="49" y="15"/>
                    </a:lnTo>
                    <a:lnTo>
                      <a:pt x="50" y="15"/>
                    </a:lnTo>
                    <a:close/>
                    <a:moveTo>
                      <a:pt x="50" y="15"/>
                    </a:moveTo>
                    <a:lnTo>
                      <a:pt x="50" y="16"/>
                    </a:lnTo>
                    <a:lnTo>
                      <a:pt x="48" y="17"/>
                    </a:lnTo>
                    <a:lnTo>
                      <a:pt x="47" y="16"/>
                    </a:lnTo>
                    <a:lnTo>
                      <a:pt x="50" y="15"/>
                    </a:lnTo>
                    <a:close/>
                    <a:moveTo>
                      <a:pt x="48" y="17"/>
                    </a:moveTo>
                    <a:lnTo>
                      <a:pt x="48" y="17"/>
                    </a:lnTo>
                    <a:lnTo>
                      <a:pt x="49" y="16"/>
                    </a:lnTo>
                    <a:lnTo>
                      <a:pt x="48" y="17"/>
                    </a:lnTo>
                    <a:close/>
                    <a:moveTo>
                      <a:pt x="50" y="16"/>
                    </a:moveTo>
                    <a:lnTo>
                      <a:pt x="50" y="17"/>
                    </a:lnTo>
                    <a:lnTo>
                      <a:pt x="48" y="18"/>
                    </a:lnTo>
                    <a:lnTo>
                      <a:pt x="48" y="17"/>
                    </a:lnTo>
                    <a:lnTo>
                      <a:pt x="50" y="16"/>
                    </a:lnTo>
                    <a:close/>
                    <a:moveTo>
                      <a:pt x="50" y="17"/>
                    </a:moveTo>
                    <a:lnTo>
                      <a:pt x="50" y="17"/>
                    </a:lnTo>
                    <a:lnTo>
                      <a:pt x="49" y="17"/>
                    </a:lnTo>
                    <a:lnTo>
                      <a:pt x="50" y="17"/>
                    </a:lnTo>
                    <a:close/>
                    <a:moveTo>
                      <a:pt x="50" y="17"/>
                    </a:moveTo>
                    <a:lnTo>
                      <a:pt x="51" y="18"/>
                    </a:lnTo>
                    <a:lnTo>
                      <a:pt x="48" y="18"/>
                    </a:lnTo>
                    <a:lnTo>
                      <a:pt x="48" y="17"/>
                    </a:lnTo>
                    <a:lnTo>
                      <a:pt x="50" y="17"/>
                    </a:lnTo>
                    <a:close/>
                    <a:moveTo>
                      <a:pt x="51" y="18"/>
                    </a:moveTo>
                    <a:lnTo>
                      <a:pt x="51" y="18"/>
                    </a:lnTo>
                    <a:lnTo>
                      <a:pt x="49" y="18"/>
                    </a:lnTo>
                    <a:lnTo>
                      <a:pt x="51" y="18"/>
                    </a:lnTo>
                    <a:close/>
                    <a:moveTo>
                      <a:pt x="51" y="18"/>
                    </a:moveTo>
                    <a:lnTo>
                      <a:pt x="51" y="19"/>
                    </a:lnTo>
                    <a:lnTo>
                      <a:pt x="48" y="19"/>
                    </a:lnTo>
                    <a:lnTo>
                      <a:pt x="48" y="18"/>
                    </a:lnTo>
                    <a:lnTo>
                      <a:pt x="51" y="18"/>
                    </a:lnTo>
                    <a:close/>
                    <a:moveTo>
                      <a:pt x="51" y="19"/>
                    </a:moveTo>
                    <a:lnTo>
                      <a:pt x="51" y="21"/>
                    </a:lnTo>
                    <a:lnTo>
                      <a:pt x="49" y="20"/>
                    </a:lnTo>
                    <a:lnTo>
                      <a:pt x="49" y="19"/>
                    </a:lnTo>
                    <a:lnTo>
                      <a:pt x="51" y="19"/>
                    </a:lnTo>
                    <a:close/>
                    <a:moveTo>
                      <a:pt x="49" y="20"/>
                    </a:moveTo>
                    <a:lnTo>
                      <a:pt x="48" y="20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49" y="20"/>
                    </a:lnTo>
                    <a:close/>
                    <a:moveTo>
                      <a:pt x="48" y="20"/>
                    </a:moveTo>
                    <a:lnTo>
                      <a:pt x="47" y="20"/>
                    </a:lnTo>
                    <a:lnTo>
                      <a:pt x="48" y="17"/>
                    </a:lnTo>
                    <a:lnTo>
                      <a:pt x="49" y="18"/>
                    </a:lnTo>
                    <a:lnTo>
                      <a:pt x="48" y="20"/>
                    </a:lnTo>
                    <a:close/>
                    <a:moveTo>
                      <a:pt x="47" y="20"/>
                    </a:moveTo>
                    <a:lnTo>
                      <a:pt x="47" y="20"/>
                    </a:lnTo>
                    <a:lnTo>
                      <a:pt x="48" y="19"/>
                    </a:lnTo>
                    <a:lnTo>
                      <a:pt x="47" y="20"/>
                    </a:lnTo>
                    <a:close/>
                    <a:moveTo>
                      <a:pt x="47" y="20"/>
                    </a:moveTo>
                    <a:lnTo>
                      <a:pt x="46" y="19"/>
                    </a:lnTo>
                    <a:lnTo>
                      <a:pt x="48" y="17"/>
                    </a:lnTo>
                    <a:lnTo>
                      <a:pt x="47" y="20"/>
                    </a:lnTo>
                    <a:close/>
                    <a:moveTo>
                      <a:pt x="46" y="19"/>
                    </a:moveTo>
                    <a:lnTo>
                      <a:pt x="46" y="19"/>
                    </a:lnTo>
                    <a:lnTo>
                      <a:pt x="47" y="18"/>
                    </a:lnTo>
                    <a:lnTo>
                      <a:pt x="46" y="19"/>
                    </a:lnTo>
                    <a:close/>
                    <a:moveTo>
                      <a:pt x="46" y="19"/>
                    </a:moveTo>
                    <a:lnTo>
                      <a:pt x="45" y="18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6" y="19"/>
                    </a:lnTo>
                    <a:close/>
                    <a:moveTo>
                      <a:pt x="45" y="18"/>
                    </a:moveTo>
                    <a:lnTo>
                      <a:pt x="45" y="18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5" y="18"/>
                    </a:lnTo>
                    <a:close/>
                    <a:moveTo>
                      <a:pt x="45" y="18"/>
                    </a:moveTo>
                    <a:lnTo>
                      <a:pt x="45" y="18"/>
                    </a:lnTo>
                    <a:lnTo>
                      <a:pt x="46" y="17"/>
                    </a:lnTo>
                    <a:lnTo>
                      <a:pt x="45" y="18"/>
                    </a:lnTo>
                    <a:close/>
                    <a:moveTo>
                      <a:pt x="45" y="18"/>
                    </a:moveTo>
                    <a:lnTo>
                      <a:pt x="44" y="17"/>
                    </a:lnTo>
                    <a:lnTo>
                      <a:pt x="47" y="16"/>
                    </a:lnTo>
                    <a:lnTo>
                      <a:pt x="45" y="18"/>
                    </a:lnTo>
                    <a:close/>
                    <a:moveTo>
                      <a:pt x="44" y="17"/>
                    </a:moveTo>
                    <a:lnTo>
                      <a:pt x="44" y="17"/>
                    </a:lnTo>
                    <a:lnTo>
                      <a:pt x="45" y="16"/>
                    </a:lnTo>
                    <a:lnTo>
                      <a:pt x="44" y="17"/>
                    </a:lnTo>
                    <a:close/>
                    <a:moveTo>
                      <a:pt x="44" y="17"/>
                    </a:moveTo>
                    <a:lnTo>
                      <a:pt x="44" y="16"/>
                    </a:lnTo>
                    <a:lnTo>
                      <a:pt x="46" y="15"/>
                    </a:lnTo>
                    <a:lnTo>
                      <a:pt x="47" y="16"/>
                    </a:lnTo>
                    <a:lnTo>
                      <a:pt x="44" y="17"/>
                    </a:lnTo>
                    <a:close/>
                    <a:moveTo>
                      <a:pt x="44" y="16"/>
                    </a:moveTo>
                    <a:lnTo>
                      <a:pt x="44" y="16"/>
                    </a:lnTo>
                    <a:lnTo>
                      <a:pt x="45" y="15"/>
                    </a:lnTo>
                    <a:lnTo>
                      <a:pt x="44" y="16"/>
                    </a:lnTo>
                    <a:close/>
                    <a:moveTo>
                      <a:pt x="44" y="16"/>
                    </a:moveTo>
                    <a:lnTo>
                      <a:pt x="44" y="15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4" y="16"/>
                    </a:lnTo>
                    <a:close/>
                    <a:moveTo>
                      <a:pt x="44" y="15"/>
                    </a:moveTo>
                    <a:lnTo>
                      <a:pt x="44" y="15"/>
                    </a:lnTo>
                    <a:lnTo>
                      <a:pt x="45" y="15"/>
                    </a:lnTo>
                    <a:lnTo>
                      <a:pt x="44" y="15"/>
                    </a:lnTo>
                    <a:close/>
                    <a:moveTo>
                      <a:pt x="44" y="15"/>
                    </a:moveTo>
                    <a:lnTo>
                      <a:pt x="43" y="14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4" y="15"/>
                    </a:lnTo>
                    <a:close/>
                    <a:moveTo>
                      <a:pt x="43" y="14"/>
                    </a:moveTo>
                    <a:lnTo>
                      <a:pt x="43" y="14"/>
                    </a:lnTo>
                    <a:lnTo>
                      <a:pt x="45" y="14"/>
                    </a:lnTo>
                    <a:lnTo>
                      <a:pt x="43" y="14"/>
                    </a:lnTo>
                    <a:close/>
                    <a:moveTo>
                      <a:pt x="43" y="14"/>
                    </a:moveTo>
                    <a:lnTo>
                      <a:pt x="43" y="13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3" y="14"/>
                    </a:lnTo>
                    <a:close/>
                    <a:moveTo>
                      <a:pt x="43" y="13"/>
                    </a:moveTo>
                    <a:lnTo>
                      <a:pt x="43" y="13"/>
                    </a:lnTo>
                    <a:lnTo>
                      <a:pt x="45" y="13"/>
                    </a:lnTo>
                    <a:lnTo>
                      <a:pt x="43" y="13"/>
                    </a:lnTo>
                    <a:close/>
                    <a:moveTo>
                      <a:pt x="43" y="13"/>
                    </a:moveTo>
                    <a:lnTo>
                      <a:pt x="43" y="12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3" y="13"/>
                    </a:lnTo>
                    <a:close/>
                    <a:moveTo>
                      <a:pt x="43" y="12"/>
                    </a:moveTo>
                    <a:lnTo>
                      <a:pt x="43" y="12"/>
                    </a:lnTo>
                    <a:lnTo>
                      <a:pt x="45" y="12"/>
                    </a:lnTo>
                    <a:lnTo>
                      <a:pt x="43" y="12"/>
                    </a:lnTo>
                    <a:close/>
                    <a:moveTo>
                      <a:pt x="43" y="12"/>
                    </a:moveTo>
                    <a:lnTo>
                      <a:pt x="43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3" y="12"/>
                    </a:lnTo>
                    <a:close/>
                    <a:moveTo>
                      <a:pt x="43" y="11"/>
                    </a:moveTo>
                    <a:lnTo>
                      <a:pt x="43" y="11"/>
                    </a:lnTo>
                    <a:lnTo>
                      <a:pt x="45" y="11"/>
                    </a:lnTo>
                    <a:lnTo>
                      <a:pt x="43" y="11"/>
                    </a:lnTo>
                    <a:close/>
                    <a:moveTo>
                      <a:pt x="43" y="11"/>
                    </a:moveTo>
                    <a:lnTo>
                      <a:pt x="44" y="10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3" y="11"/>
                    </a:lnTo>
                    <a:close/>
                    <a:moveTo>
                      <a:pt x="44" y="10"/>
                    </a:moveTo>
                    <a:lnTo>
                      <a:pt x="44" y="9"/>
                    </a:lnTo>
                    <a:lnTo>
                      <a:pt x="46" y="9"/>
                    </a:lnTo>
                    <a:lnTo>
                      <a:pt x="46" y="10"/>
                    </a:lnTo>
                    <a:lnTo>
                      <a:pt x="44" y="10"/>
                    </a:lnTo>
                    <a:close/>
                    <a:moveTo>
                      <a:pt x="44" y="9"/>
                    </a:moveTo>
                    <a:lnTo>
                      <a:pt x="44" y="9"/>
                    </a:lnTo>
                    <a:lnTo>
                      <a:pt x="45" y="9"/>
                    </a:lnTo>
                    <a:lnTo>
                      <a:pt x="44" y="9"/>
                    </a:lnTo>
                    <a:close/>
                    <a:moveTo>
                      <a:pt x="44" y="9"/>
                    </a:moveTo>
                    <a:lnTo>
                      <a:pt x="44" y="8"/>
                    </a:lnTo>
                    <a:lnTo>
                      <a:pt x="47" y="9"/>
                    </a:lnTo>
                    <a:lnTo>
                      <a:pt x="46" y="10"/>
                    </a:lnTo>
                    <a:lnTo>
                      <a:pt x="44" y="9"/>
                    </a:lnTo>
                    <a:close/>
                    <a:moveTo>
                      <a:pt x="44" y="8"/>
                    </a:moveTo>
                    <a:lnTo>
                      <a:pt x="45" y="7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4" y="8"/>
                    </a:lnTo>
                    <a:close/>
                    <a:moveTo>
                      <a:pt x="45" y="7"/>
                    </a:moveTo>
                    <a:lnTo>
                      <a:pt x="45" y="6"/>
                    </a:lnTo>
                    <a:lnTo>
                      <a:pt x="46" y="7"/>
                    </a:lnTo>
                    <a:lnTo>
                      <a:pt x="45" y="7"/>
                    </a:lnTo>
                    <a:close/>
                    <a:moveTo>
                      <a:pt x="45" y="6"/>
                    </a:moveTo>
                    <a:lnTo>
                      <a:pt x="45" y="6"/>
                    </a:lnTo>
                    <a:lnTo>
                      <a:pt x="47" y="7"/>
                    </a:lnTo>
                    <a:lnTo>
                      <a:pt x="47" y="8"/>
                    </a:lnTo>
                    <a:lnTo>
                      <a:pt x="45" y="6"/>
                    </a:lnTo>
                    <a:close/>
                    <a:moveTo>
                      <a:pt x="45" y="6"/>
                    </a:moveTo>
                    <a:lnTo>
                      <a:pt x="46" y="5"/>
                    </a:lnTo>
                    <a:lnTo>
                      <a:pt x="48" y="6"/>
                    </a:lnTo>
                    <a:lnTo>
                      <a:pt x="47" y="7"/>
                    </a:lnTo>
                    <a:lnTo>
                      <a:pt x="45" y="6"/>
                    </a:lnTo>
                    <a:close/>
                    <a:moveTo>
                      <a:pt x="46" y="5"/>
                    </a:moveTo>
                    <a:lnTo>
                      <a:pt x="46" y="4"/>
                    </a:lnTo>
                    <a:lnTo>
                      <a:pt x="49" y="5"/>
                    </a:lnTo>
                    <a:lnTo>
                      <a:pt x="48" y="6"/>
                    </a:lnTo>
                    <a:lnTo>
                      <a:pt x="46" y="5"/>
                    </a:lnTo>
                    <a:close/>
                    <a:moveTo>
                      <a:pt x="46" y="4"/>
                    </a:moveTo>
                    <a:lnTo>
                      <a:pt x="46" y="4"/>
                    </a:lnTo>
                    <a:lnTo>
                      <a:pt x="47" y="5"/>
                    </a:lnTo>
                    <a:lnTo>
                      <a:pt x="46" y="4"/>
                    </a:lnTo>
                    <a:close/>
                    <a:moveTo>
                      <a:pt x="46" y="4"/>
                    </a:moveTo>
                    <a:lnTo>
                      <a:pt x="47" y="3"/>
                    </a:lnTo>
                    <a:lnTo>
                      <a:pt x="49" y="5"/>
                    </a:lnTo>
                    <a:lnTo>
                      <a:pt x="48" y="6"/>
                    </a:lnTo>
                    <a:lnTo>
                      <a:pt x="46" y="4"/>
                    </a:lnTo>
                    <a:close/>
                    <a:moveTo>
                      <a:pt x="47" y="3"/>
                    </a:moveTo>
                    <a:lnTo>
                      <a:pt x="48" y="2"/>
                    </a:lnTo>
                    <a:lnTo>
                      <a:pt x="50" y="4"/>
                    </a:lnTo>
                    <a:lnTo>
                      <a:pt x="49" y="5"/>
                    </a:lnTo>
                    <a:lnTo>
                      <a:pt x="47" y="3"/>
                    </a:lnTo>
                    <a:close/>
                    <a:moveTo>
                      <a:pt x="48" y="2"/>
                    </a:moveTo>
                    <a:lnTo>
                      <a:pt x="48" y="2"/>
                    </a:lnTo>
                    <a:lnTo>
                      <a:pt x="49" y="3"/>
                    </a:lnTo>
                    <a:lnTo>
                      <a:pt x="48" y="2"/>
                    </a:lnTo>
                    <a:close/>
                    <a:moveTo>
                      <a:pt x="48" y="2"/>
                    </a:moveTo>
                    <a:lnTo>
                      <a:pt x="49" y="2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8" y="2"/>
                    </a:lnTo>
                    <a:close/>
                    <a:moveTo>
                      <a:pt x="49" y="2"/>
                    </a:moveTo>
                    <a:lnTo>
                      <a:pt x="50" y="1"/>
                    </a:lnTo>
                    <a:lnTo>
                      <a:pt x="51" y="3"/>
                    </a:lnTo>
                    <a:lnTo>
                      <a:pt x="50" y="4"/>
                    </a:lnTo>
                    <a:lnTo>
                      <a:pt x="49" y="2"/>
                    </a:lnTo>
                    <a:close/>
                    <a:moveTo>
                      <a:pt x="50" y="1"/>
                    </a:moveTo>
                    <a:lnTo>
                      <a:pt x="50" y="1"/>
                    </a:lnTo>
                    <a:lnTo>
                      <a:pt x="50" y="2"/>
                    </a:lnTo>
                    <a:lnTo>
                      <a:pt x="50" y="1"/>
                    </a:lnTo>
                    <a:close/>
                    <a:moveTo>
                      <a:pt x="50" y="1"/>
                    </a:moveTo>
                    <a:lnTo>
                      <a:pt x="51" y="1"/>
                    </a:lnTo>
                    <a:lnTo>
                      <a:pt x="52" y="3"/>
                    </a:lnTo>
                    <a:lnTo>
                      <a:pt x="51" y="3"/>
                    </a:lnTo>
                    <a:lnTo>
                      <a:pt x="50" y="1"/>
                    </a:lnTo>
                    <a:close/>
                    <a:moveTo>
                      <a:pt x="51" y="1"/>
                    </a:moveTo>
                    <a:lnTo>
                      <a:pt x="51" y="0"/>
                    </a:lnTo>
                    <a:lnTo>
                      <a:pt x="51" y="2"/>
                    </a:lnTo>
                    <a:lnTo>
                      <a:pt x="51" y="1"/>
                    </a:lnTo>
                    <a:close/>
                    <a:moveTo>
                      <a:pt x="51" y="0"/>
                    </a:moveTo>
                    <a:lnTo>
                      <a:pt x="52" y="0"/>
                    </a:lnTo>
                    <a:lnTo>
                      <a:pt x="53" y="3"/>
                    </a:lnTo>
                    <a:lnTo>
                      <a:pt x="52" y="3"/>
                    </a:lnTo>
                    <a:lnTo>
                      <a:pt x="51" y="0"/>
                    </a:lnTo>
                    <a:close/>
                    <a:moveTo>
                      <a:pt x="52" y="0"/>
                    </a:moveTo>
                    <a:lnTo>
                      <a:pt x="52" y="0"/>
                    </a:lnTo>
                    <a:lnTo>
                      <a:pt x="52" y="1"/>
                    </a:lnTo>
                    <a:lnTo>
                      <a:pt x="52" y="0"/>
                    </a:lnTo>
                    <a:close/>
                    <a:moveTo>
                      <a:pt x="52" y="0"/>
                    </a:moveTo>
                    <a:lnTo>
                      <a:pt x="53" y="0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2" y="0"/>
                    </a:lnTo>
                    <a:close/>
                    <a:moveTo>
                      <a:pt x="53" y="0"/>
                    </a:moveTo>
                    <a:lnTo>
                      <a:pt x="53" y="0"/>
                    </a:lnTo>
                    <a:lnTo>
                      <a:pt x="53" y="1"/>
                    </a:lnTo>
                    <a:lnTo>
                      <a:pt x="53" y="0"/>
                    </a:lnTo>
                    <a:close/>
                    <a:moveTo>
                      <a:pt x="53" y="0"/>
                    </a:moveTo>
                    <a:lnTo>
                      <a:pt x="54" y="0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0"/>
                    </a:lnTo>
                    <a:close/>
                    <a:moveTo>
                      <a:pt x="54" y="0"/>
                    </a:moveTo>
                    <a:lnTo>
                      <a:pt x="55" y="0"/>
                    </a:lnTo>
                    <a:lnTo>
                      <a:pt x="54" y="1"/>
                    </a:lnTo>
                    <a:lnTo>
                      <a:pt x="54" y="0"/>
                    </a:lnTo>
                    <a:close/>
                    <a:moveTo>
                      <a:pt x="55" y="0"/>
                    </a:moveTo>
                    <a:lnTo>
                      <a:pt x="56" y="0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5" y="0"/>
                    </a:lnTo>
                    <a:close/>
                    <a:moveTo>
                      <a:pt x="56" y="0"/>
                    </a:moveTo>
                    <a:lnTo>
                      <a:pt x="56" y="0"/>
                    </a:lnTo>
                    <a:lnTo>
                      <a:pt x="56" y="1"/>
                    </a:lnTo>
                    <a:lnTo>
                      <a:pt x="56" y="0"/>
                    </a:lnTo>
                    <a:close/>
                    <a:moveTo>
                      <a:pt x="56" y="0"/>
                    </a:moveTo>
                    <a:lnTo>
                      <a:pt x="57" y="0"/>
                    </a:lnTo>
                    <a:lnTo>
                      <a:pt x="57" y="3"/>
                    </a:lnTo>
                    <a:lnTo>
                      <a:pt x="55" y="3"/>
                    </a:lnTo>
                    <a:lnTo>
                      <a:pt x="56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2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8" y="1"/>
                    </a:lnTo>
                    <a:lnTo>
                      <a:pt x="58" y="3"/>
                    </a:lnTo>
                    <a:lnTo>
                      <a:pt x="56" y="3"/>
                    </a:lnTo>
                    <a:lnTo>
                      <a:pt x="57" y="0"/>
                    </a:lnTo>
                    <a:close/>
                    <a:moveTo>
                      <a:pt x="58" y="1"/>
                    </a:moveTo>
                    <a:lnTo>
                      <a:pt x="59" y="1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  <a:moveTo>
                      <a:pt x="59" y="1"/>
                    </a:moveTo>
                    <a:lnTo>
                      <a:pt x="60" y="1"/>
                    </a:lnTo>
                    <a:lnTo>
                      <a:pt x="59" y="4"/>
                    </a:lnTo>
                    <a:lnTo>
                      <a:pt x="57" y="3"/>
                    </a:lnTo>
                    <a:lnTo>
                      <a:pt x="59" y="1"/>
                    </a:lnTo>
                    <a:close/>
                    <a:moveTo>
                      <a:pt x="60" y="1"/>
                    </a:moveTo>
                    <a:lnTo>
                      <a:pt x="60" y="1"/>
                    </a:lnTo>
                    <a:lnTo>
                      <a:pt x="59" y="3"/>
                    </a:lnTo>
                    <a:lnTo>
                      <a:pt x="60" y="1"/>
                    </a:lnTo>
                    <a:close/>
                    <a:moveTo>
                      <a:pt x="60" y="1"/>
                    </a:moveTo>
                    <a:lnTo>
                      <a:pt x="61" y="2"/>
                    </a:lnTo>
                    <a:lnTo>
                      <a:pt x="60" y="4"/>
                    </a:lnTo>
                    <a:lnTo>
                      <a:pt x="59" y="4"/>
                    </a:lnTo>
                    <a:lnTo>
                      <a:pt x="60" y="1"/>
                    </a:lnTo>
                    <a:close/>
                    <a:moveTo>
                      <a:pt x="61" y="2"/>
                    </a:moveTo>
                    <a:lnTo>
                      <a:pt x="62" y="3"/>
                    </a:lnTo>
                    <a:lnTo>
                      <a:pt x="61" y="3"/>
                    </a:lnTo>
                    <a:lnTo>
                      <a:pt x="61" y="2"/>
                    </a:lnTo>
                    <a:close/>
                    <a:moveTo>
                      <a:pt x="62" y="3"/>
                    </a:moveTo>
                    <a:lnTo>
                      <a:pt x="63" y="4"/>
                    </a:lnTo>
                    <a:lnTo>
                      <a:pt x="60" y="5"/>
                    </a:lnTo>
                    <a:lnTo>
                      <a:pt x="60" y="4"/>
                    </a:lnTo>
                    <a:lnTo>
                      <a:pt x="62" y="3"/>
                    </a:lnTo>
                    <a:close/>
                    <a:moveTo>
                      <a:pt x="63" y="4"/>
                    </a:moveTo>
                    <a:lnTo>
                      <a:pt x="63" y="4"/>
                    </a:lnTo>
                    <a:lnTo>
                      <a:pt x="62" y="5"/>
                    </a:lnTo>
                    <a:lnTo>
                      <a:pt x="63" y="4"/>
                    </a:lnTo>
                    <a:close/>
                    <a:moveTo>
                      <a:pt x="63" y="4"/>
                    </a:moveTo>
                    <a:lnTo>
                      <a:pt x="64" y="5"/>
                    </a:lnTo>
                    <a:lnTo>
                      <a:pt x="61" y="7"/>
                    </a:lnTo>
                    <a:lnTo>
                      <a:pt x="60" y="5"/>
                    </a:lnTo>
                    <a:lnTo>
                      <a:pt x="63" y="4"/>
                    </a:lnTo>
                    <a:close/>
                    <a:moveTo>
                      <a:pt x="64" y="5"/>
                    </a:moveTo>
                    <a:lnTo>
                      <a:pt x="64" y="7"/>
                    </a:lnTo>
                    <a:lnTo>
                      <a:pt x="62" y="8"/>
                    </a:lnTo>
                    <a:lnTo>
                      <a:pt x="61" y="7"/>
                    </a:lnTo>
                    <a:lnTo>
                      <a:pt x="64" y="5"/>
                    </a:lnTo>
                    <a:close/>
                    <a:moveTo>
                      <a:pt x="64" y="7"/>
                    </a:moveTo>
                    <a:lnTo>
                      <a:pt x="64" y="7"/>
                    </a:lnTo>
                    <a:lnTo>
                      <a:pt x="63" y="7"/>
                    </a:lnTo>
                    <a:lnTo>
                      <a:pt x="64" y="7"/>
                    </a:lnTo>
                    <a:close/>
                    <a:moveTo>
                      <a:pt x="64" y="7"/>
                    </a:moveTo>
                    <a:lnTo>
                      <a:pt x="65" y="8"/>
                    </a:lnTo>
                    <a:lnTo>
                      <a:pt x="62" y="9"/>
                    </a:lnTo>
                    <a:lnTo>
                      <a:pt x="62" y="8"/>
                    </a:lnTo>
                    <a:lnTo>
                      <a:pt x="64" y="7"/>
                    </a:lnTo>
                    <a:close/>
                    <a:moveTo>
                      <a:pt x="65" y="8"/>
                    </a:moveTo>
                    <a:lnTo>
                      <a:pt x="65" y="9"/>
                    </a:lnTo>
                    <a:lnTo>
                      <a:pt x="62" y="9"/>
                    </a:lnTo>
                    <a:lnTo>
                      <a:pt x="65" y="8"/>
                    </a:lnTo>
                    <a:close/>
                    <a:moveTo>
                      <a:pt x="65" y="9"/>
                    </a:moveTo>
                    <a:lnTo>
                      <a:pt x="65" y="9"/>
                    </a:lnTo>
                    <a:lnTo>
                      <a:pt x="64" y="9"/>
                    </a:lnTo>
                    <a:lnTo>
                      <a:pt x="65" y="9"/>
                    </a:lnTo>
                    <a:close/>
                    <a:moveTo>
                      <a:pt x="65" y="9"/>
                    </a:moveTo>
                    <a:lnTo>
                      <a:pt x="65" y="10"/>
                    </a:lnTo>
                    <a:lnTo>
                      <a:pt x="62" y="10"/>
                    </a:lnTo>
                    <a:lnTo>
                      <a:pt x="62" y="9"/>
                    </a:lnTo>
                    <a:lnTo>
                      <a:pt x="65" y="9"/>
                    </a:lnTo>
                    <a:close/>
                    <a:moveTo>
                      <a:pt x="65" y="10"/>
                    </a:moveTo>
                    <a:lnTo>
                      <a:pt x="65" y="10"/>
                    </a:lnTo>
                    <a:lnTo>
                      <a:pt x="64" y="10"/>
                    </a:lnTo>
                    <a:lnTo>
                      <a:pt x="65" y="10"/>
                    </a:lnTo>
                    <a:close/>
                    <a:moveTo>
                      <a:pt x="65" y="10"/>
                    </a:moveTo>
                    <a:lnTo>
                      <a:pt x="65" y="10"/>
                    </a:lnTo>
                    <a:lnTo>
                      <a:pt x="62" y="10"/>
                    </a:lnTo>
                    <a:lnTo>
                      <a:pt x="65" y="10"/>
                    </a:lnTo>
                    <a:close/>
                    <a:moveTo>
                      <a:pt x="65" y="10"/>
                    </a:moveTo>
                    <a:lnTo>
                      <a:pt x="65" y="11"/>
                    </a:lnTo>
                    <a:lnTo>
                      <a:pt x="64" y="10"/>
                    </a:lnTo>
                    <a:lnTo>
                      <a:pt x="65" y="10"/>
                    </a:lnTo>
                    <a:close/>
                    <a:moveTo>
                      <a:pt x="65" y="11"/>
                    </a:moveTo>
                    <a:lnTo>
                      <a:pt x="65" y="11"/>
                    </a:lnTo>
                    <a:lnTo>
                      <a:pt x="62" y="11"/>
                    </a:lnTo>
                    <a:lnTo>
                      <a:pt x="62" y="10"/>
                    </a:lnTo>
                    <a:lnTo>
                      <a:pt x="65" y="11"/>
                    </a:lnTo>
                    <a:close/>
                    <a:moveTo>
                      <a:pt x="65" y="11"/>
                    </a:moveTo>
                    <a:lnTo>
                      <a:pt x="65" y="11"/>
                    </a:lnTo>
                    <a:lnTo>
                      <a:pt x="64" y="11"/>
                    </a:lnTo>
                    <a:lnTo>
                      <a:pt x="65" y="11"/>
                    </a:lnTo>
                    <a:close/>
                    <a:moveTo>
                      <a:pt x="65" y="11"/>
                    </a:moveTo>
                    <a:lnTo>
                      <a:pt x="65" y="12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5" y="11"/>
                    </a:lnTo>
                    <a:close/>
                    <a:moveTo>
                      <a:pt x="65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5" y="12"/>
                    </a:lnTo>
                    <a:close/>
                    <a:moveTo>
                      <a:pt x="64" y="12"/>
                    </a:moveTo>
                    <a:lnTo>
                      <a:pt x="64" y="13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4" y="12"/>
                    </a:lnTo>
                    <a:close/>
                    <a:moveTo>
                      <a:pt x="64" y="13"/>
                    </a:moveTo>
                    <a:lnTo>
                      <a:pt x="64" y="13"/>
                    </a:lnTo>
                    <a:lnTo>
                      <a:pt x="63" y="13"/>
                    </a:lnTo>
                    <a:lnTo>
                      <a:pt x="64" y="13"/>
                    </a:lnTo>
                    <a:close/>
                    <a:moveTo>
                      <a:pt x="64" y="13"/>
                    </a:moveTo>
                    <a:lnTo>
                      <a:pt x="63" y="14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4" y="13"/>
                    </a:lnTo>
                    <a:close/>
                    <a:moveTo>
                      <a:pt x="63" y="14"/>
                    </a:moveTo>
                    <a:lnTo>
                      <a:pt x="63" y="14"/>
                    </a:lnTo>
                    <a:lnTo>
                      <a:pt x="62" y="13"/>
                    </a:lnTo>
                    <a:lnTo>
                      <a:pt x="63" y="14"/>
                    </a:lnTo>
                    <a:close/>
                    <a:moveTo>
                      <a:pt x="63" y="14"/>
                    </a:moveTo>
                    <a:lnTo>
                      <a:pt x="63" y="15"/>
                    </a:lnTo>
                    <a:lnTo>
                      <a:pt x="61" y="13"/>
                    </a:lnTo>
                    <a:lnTo>
                      <a:pt x="62" y="12"/>
                    </a:lnTo>
                    <a:lnTo>
                      <a:pt x="63" y="14"/>
                    </a:lnTo>
                    <a:close/>
                    <a:moveTo>
                      <a:pt x="63" y="15"/>
                    </a:moveTo>
                    <a:lnTo>
                      <a:pt x="63" y="15"/>
                    </a:lnTo>
                    <a:lnTo>
                      <a:pt x="62" y="14"/>
                    </a:lnTo>
                    <a:lnTo>
                      <a:pt x="63" y="15"/>
                    </a:lnTo>
                    <a:close/>
                    <a:moveTo>
                      <a:pt x="63" y="15"/>
                    </a:moveTo>
                    <a:lnTo>
                      <a:pt x="62" y="15"/>
                    </a:lnTo>
                    <a:lnTo>
                      <a:pt x="60" y="13"/>
                    </a:lnTo>
                    <a:lnTo>
                      <a:pt x="61" y="13"/>
                    </a:lnTo>
                    <a:lnTo>
                      <a:pt x="63" y="15"/>
                    </a:lnTo>
                    <a:close/>
                    <a:moveTo>
                      <a:pt x="62" y="15"/>
                    </a:moveTo>
                    <a:lnTo>
                      <a:pt x="61" y="17"/>
                    </a:lnTo>
                    <a:lnTo>
                      <a:pt x="60" y="15"/>
                    </a:lnTo>
                    <a:lnTo>
                      <a:pt x="61" y="14"/>
                    </a:lnTo>
                    <a:lnTo>
                      <a:pt x="62" y="15"/>
                    </a:lnTo>
                    <a:close/>
                    <a:moveTo>
                      <a:pt x="60" y="15"/>
                    </a:moveTo>
                    <a:lnTo>
                      <a:pt x="59" y="13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0" y="15"/>
                    </a:lnTo>
                    <a:close/>
                    <a:moveTo>
                      <a:pt x="59" y="13"/>
                    </a:moveTo>
                    <a:lnTo>
                      <a:pt x="59" y="13"/>
                    </a:lnTo>
                    <a:lnTo>
                      <a:pt x="60" y="13"/>
                    </a:lnTo>
                    <a:lnTo>
                      <a:pt x="59" y="13"/>
                    </a:lnTo>
                    <a:close/>
                    <a:moveTo>
                      <a:pt x="59" y="13"/>
                    </a:moveTo>
                    <a:lnTo>
                      <a:pt x="59" y="12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59" y="13"/>
                    </a:lnTo>
                    <a:close/>
                    <a:moveTo>
                      <a:pt x="59" y="12"/>
                    </a:moveTo>
                    <a:lnTo>
                      <a:pt x="58" y="12"/>
                    </a:lnTo>
                    <a:lnTo>
                      <a:pt x="61" y="11"/>
                    </a:lnTo>
                    <a:lnTo>
                      <a:pt x="59" y="12"/>
                    </a:lnTo>
                    <a:close/>
                    <a:moveTo>
                      <a:pt x="61" y="10"/>
                    </a:moveTo>
                    <a:lnTo>
                      <a:pt x="61" y="11"/>
                    </a:lnTo>
                    <a:lnTo>
                      <a:pt x="60" y="11"/>
                    </a:lnTo>
                    <a:lnTo>
                      <a:pt x="61" y="10"/>
                    </a:lnTo>
                    <a:close/>
                    <a:moveTo>
                      <a:pt x="59" y="12"/>
                    </a:moveTo>
                    <a:lnTo>
                      <a:pt x="58" y="12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59" y="12"/>
                    </a:lnTo>
                    <a:close/>
                    <a:moveTo>
                      <a:pt x="60" y="10"/>
                    </a:moveTo>
                    <a:lnTo>
                      <a:pt x="60" y="10"/>
                    </a:lnTo>
                    <a:lnTo>
                      <a:pt x="59" y="11"/>
                    </a:lnTo>
                    <a:lnTo>
                      <a:pt x="60" y="10"/>
                    </a:lnTo>
                    <a:close/>
                    <a:moveTo>
                      <a:pt x="58" y="12"/>
                    </a:moveTo>
                    <a:lnTo>
                      <a:pt x="58" y="11"/>
                    </a:lnTo>
                    <a:lnTo>
                      <a:pt x="60" y="9"/>
                    </a:lnTo>
                    <a:lnTo>
                      <a:pt x="60" y="10"/>
                    </a:lnTo>
                    <a:lnTo>
                      <a:pt x="58" y="12"/>
                    </a:lnTo>
                    <a:close/>
                    <a:moveTo>
                      <a:pt x="59" y="9"/>
                    </a:moveTo>
                    <a:lnTo>
                      <a:pt x="60" y="9"/>
                    </a:lnTo>
                    <a:lnTo>
                      <a:pt x="59" y="10"/>
                    </a:lnTo>
                    <a:lnTo>
                      <a:pt x="59" y="9"/>
                    </a:lnTo>
                    <a:close/>
                    <a:moveTo>
                      <a:pt x="58" y="12"/>
                    </a:moveTo>
                    <a:lnTo>
                      <a:pt x="58" y="11"/>
                    </a:lnTo>
                    <a:lnTo>
                      <a:pt x="59" y="9"/>
                    </a:lnTo>
                    <a:lnTo>
                      <a:pt x="58" y="12"/>
                    </a:lnTo>
                    <a:close/>
                    <a:moveTo>
                      <a:pt x="58" y="11"/>
                    </a:moveTo>
                    <a:lnTo>
                      <a:pt x="58" y="11"/>
                    </a:lnTo>
                    <a:lnTo>
                      <a:pt x="58" y="10"/>
                    </a:lnTo>
                    <a:lnTo>
                      <a:pt x="58" y="11"/>
                    </a:lnTo>
                    <a:close/>
                    <a:moveTo>
                      <a:pt x="58" y="11"/>
                    </a:moveTo>
                    <a:lnTo>
                      <a:pt x="58" y="11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58" y="11"/>
                    </a:lnTo>
                    <a:close/>
                    <a:moveTo>
                      <a:pt x="58" y="9"/>
                    </a:moveTo>
                    <a:lnTo>
                      <a:pt x="58" y="9"/>
                    </a:lnTo>
                    <a:lnTo>
                      <a:pt x="58" y="10"/>
                    </a:lnTo>
                    <a:lnTo>
                      <a:pt x="58" y="9"/>
                    </a:lnTo>
                    <a:close/>
                    <a:moveTo>
                      <a:pt x="58" y="11"/>
                    </a:moveTo>
                    <a:lnTo>
                      <a:pt x="58" y="11"/>
                    </a:lnTo>
                    <a:lnTo>
                      <a:pt x="58" y="9"/>
                    </a:lnTo>
                    <a:lnTo>
                      <a:pt x="58" y="11"/>
                    </a:lnTo>
                    <a:close/>
                    <a:moveTo>
                      <a:pt x="58" y="11"/>
                    </a:moveTo>
                    <a:lnTo>
                      <a:pt x="57" y="11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11"/>
                    </a:lnTo>
                    <a:close/>
                    <a:moveTo>
                      <a:pt x="56" y="10"/>
                    </a:moveTo>
                    <a:lnTo>
                      <a:pt x="56" y="9"/>
                    </a:lnTo>
                    <a:lnTo>
                      <a:pt x="57" y="9"/>
                    </a:lnTo>
                    <a:lnTo>
                      <a:pt x="57" y="10"/>
                    </a:lnTo>
                    <a:lnTo>
                      <a:pt x="56" y="10"/>
                    </a:lnTo>
                    <a:close/>
                    <a:moveTo>
                      <a:pt x="59" y="10"/>
                    </a:moveTo>
                    <a:lnTo>
                      <a:pt x="59" y="11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59" y="10"/>
                    </a:lnTo>
                    <a:close/>
                    <a:moveTo>
                      <a:pt x="56" y="12"/>
                    </a:moveTo>
                    <a:lnTo>
                      <a:pt x="56" y="12"/>
                    </a:lnTo>
                    <a:lnTo>
                      <a:pt x="58" y="11"/>
                    </a:lnTo>
                    <a:lnTo>
                      <a:pt x="56" y="12"/>
                    </a:lnTo>
                    <a:close/>
                    <a:moveTo>
                      <a:pt x="59" y="11"/>
                    </a:moveTo>
                    <a:lnTo>
                      <a:pt x="59" y="13"/>
                    </a:lnTo>
                    <a:lnTo>
                      <a:pt x="57" y="13"/>
                    </a:lnTo>
                    <a:lnTo>
                      <a:pt x="56" y="12"/>
                    </a:lnTo>
                    <a:lnTo>
                      <a:pt x="59" y="11"/>
                    </a:lnTo>
                    <a:close/>
                    <a:moveTo>
                      <a:pt x="57" y="13"/>
                    </a:moveTo>
                    <a:lnTo>
                      <a:pt x="57" y="13"/>
                    </a:lnTo>
                    <a:lnTo>
                      <a:pt x="58" y="13"/>
                    </a:lnTo>
                    <a:lnTo>
                      <a:pt x="57" y="13"/>
                    </a:lnTo>
                    <a:close/>
                    <a:moveTo>
                      <a:pt x="59" y="12"/>
                    </a:moveTo>
                    <a:lnTo>
                      <a:pt x="60" y="14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9" y="12"/>
                    </a:lnTo>
                    <a:close/>
                    <a:moveTo>
                      <a:pt x="57" y="15"/>
                    </a:moveTo>
                    <a:lnTo>
                      <a:pt x="57" y="15"/>
                    </a:lnTo>
                    <a:lnTo>
                      <a:pt x="58" y="14"/>
                    </a:lnTo>
                    <a:lnTo>
                      <a:pt x="57" y="15"/>
                    </a:lnTo>
                    <a:close/>
                    <a:moveTo>
                      <a:pt x="60" y="14"/>
                    </a:moveTo>
                    <a:lnTo>
                      <a:pt x="60" y="15"/>
                    </a:lnTo>
                    <a:lnTo>
                      <a:pt x="58" y="16"/>
                    </a:lnTo>
                    <a:lnTo>
                      <a:pt x="57" y="15"/>
                    </a:lnTo>
                    <a:lnTo>
                      <a:pt x="60" y="14"/>
                    </a:lnTo>
                    <a:close/>
                    <a:moveTo>
                      <a:pt x="58" y="16"/>
                    </a:moveTo>
                    <a:lnTo>
                      <a:pt x="58" y="16"/>
                    </a:lnTo>
                    <a:lnTo>
                      <a:pt x="59" y="16"/>
                    </a:lnTo>
                    <a:lnTo>
                      <a:pt x="58" y="16"/>
                    </a:lnTo>
                    <a:close/>
                    <a:moveTo>
                      <a:pt x="60" y="15"/>
                    </a:moveTo>
                    <a:lnTo>
                      <a:pt x="61" y="18"/>
                    </a:lnTo>
                    <a:lnTo>
                      <a:pt x="59" y="19"/>
                    </a:lnTo>
                    <a:lnTo>
                      <a:pt x="58" y="16"/>
                    </a:lnTo>
                    <a:lnTo>
                      <a:pt x="60" y="15"/>
                    </a:lnTo>
                    <a:close/>
                    <a:moveTo>
                      <a:pt x="59" y="19"/>
                    </a:moveTo>
                    <a:lnTo>
                      <a:pt x="59" y="19"/>
                    </a:lnTo>
                    <a:lnTo>
                      <a:pt x="60" y="19"/>
                    </a:lnTo>
                    <a:lnTo>
                      <a:pt x="59" y="19"/>
                    </a:lnTo>
                    <a:close/>
                    <a:moveTo>
                      <a:pt x="61" y="18"/>
                    </a:moveTo>
                    <a:lnTo>
                      <a:pt x="63" y="22"/>
                    </a:lnTo>
                    <a:lnTo>
                      <a:pt x="60" y="23"/>
                    </a:lnTo>
                    <a:lnTo>
                      <a:pt x="59" y="19"/>
                    </a:lnTo>
                    <a:lnTo>
                      <a:pt x="61" y="18"/>
                    </a:lnTo>
                    <a:close/>
                    <a:moveTo>
                      <a:pt x="63" y="22"/>
                    </a:moveTo>
                    <a:lnTo>
                      <a:pt x="63" y="22"/>
                    </a:lnTo>
                    <a:lnTo>
                      <a:pt x="61" y="22"/>
                    </a:lnTo>
                    <a:lnTo>
                      <a:pt x="63" y="22"/>
                    </a:lnTo>
                    <a:close/>
                    <a:moveTo>
                      <a:pt x="63" y="22"/>
                    </a:moveTo>
                    <a:lnTo>
                      <a:pt x="63" y="23"/>
                    </a:lnTo>
                    <a:lnTo>
                      <a:pt x="61" y="24"/>
                    </a:lnTo>
                    <a:lnTo>
                      <a:pt x="60" y="23"/>
                    </a:lnTo>
                    <a:lnTo>
                      <a:pt x="63" y="22"/>
                    </a:lnTo>
                    <a:close/>
                    <a:moveTo>
                      <a:pt x="63" y="23"/>
                    </a:moveTo>
                    <a:lnTo>
                      <a:pt x="63" y="23"/>
                    </a:lnTo>
                    <a:lnTo>
                      <a:pt x="62" y="24"/>
                    </a:lnTo>
                    <a:lnTo>
                      <a:pt x="63" y="23"/>
                    </a:lnTo>
                    <a:close/>
                    <a:moveTo>
                      <a:pt x="63" y="23"/>
                    </a:moveTo>
                    <a:lnTo>
                      <a:pt x="64" y="25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3" y="23"/>
                    </a:lnTo>
                    <a:close/>
                    <a:moveTo>
                      <a:pt x="64" y="25"/>
                    </a:moveTo>
                    <a:lnTo>
                      <a:pt x="64" y="25"/>
                    </a:lnTo>
                    <a:lnTo>
                      <a:pt x="62" y="25"/>
                    </a:lnTo>
                    <a:lnTo>
                      <a:pt x="64" y="25"/>
                    </a:lnTo>
                    <a:close/>
                    <a:moveTo>
                      <a:pt x="64" y="25"/>
                    </a:moveTo>
                    <a:lnTo>
                      <a:pt x="64" y="27"/>
                    </a:lnTo>
                    <a:lnTo>
                      <a:pt x="61" y="27"/>
                    </a:lnTo>
                    <a:lnTo>
                      <a:pt x="61" y="26"/>
                    </a:lnTo>
                    <a:lnTo>
                      <a:pt x="64" y="25"/>
                    </a:lnTo>
                    <a:close/>
                    <a:moveTo>
                      <a:pt x="64" y="27"/>
                    </a:moveTo>
                    <a:lnTo>
                      <a:pt x="64" y="27"/>
                    </a:lnTo>
                    <a:lnTo>
                      <a:pt x="63" y="27"/>
                    </a:lnTo>
                    <a:lnTo>
                      <a:pt x="64" y="27"/>
                    </a:lnTo>
                    <a:close/>
                    <a:moveTo>
                      <a:pt x="64" y="27"/>
                    </a:moveTo>
                    <a:lnTo>
                      <a:pt x="64" y="28"/>
                    </a:lnTo>
                    <a:lnTo>
                      <a:pt x="62" y="29"/>
                    </a:lnTo>
                    <a:lnTo>
                      <a:pt x="61" y="27"/>
                    </a:lnTo>
                    <a:lnTo>
                      <a:pt x="64" y="27"/>
                    </a:lnTo>
                    <a:close/>
                    <a:moveTo>
                      <a:pt x="64" y="28"/>
                    </a:moveTo>
                    <a:lnTo>
                      <a:pt x="64" y="28"/>
                    </a:lnTo>
                    <a:lnTo>
                      <a:pt x="63" y="28"/>
                    </a:lnTo>
                    <a:lnTo>
                      <a:pt x="64" y="28"/>
                    </a:lnTo>
                    <a:close/>
                    <a:moveTo>
                      <a:pt x="64" y="28"/>
                    </a:moveTo>
                    <a:lnTo>
                      <a:pt x="64" y="30"/>
                    </a:lnTo>
                    <a:lnTo>
                      <a:pt x="62" y="30"/>
                    </a:lnTo>
                    <a:lnTo>
                      <a:pt x="62" y="28"/>
                    </a:lnTo>
                    <a:lnTo>
                      <a:pt x="64" y="28"/>
                    </a:lnTo>
                    <a:close/>
                    <a:moveTo>
                      <a:pt x="64" y="30"/>
                    </a:moveTo>
                    <a:lnTo>
                      <a:pt x="64" y="30"/>
                    </a:lnTo>
                    <a:lnTo>
                      <a:pt x="63" y="30"/>
                    </a:lnTo>
                    <a:lnTo>
                      <a:pt x="64" y="30"/>
                    </a:lnTo>
                    <a:close/>
                    <a:moveTo>
                      <a:pt x="64" y="30"/>
                    </a:moveTo>
                    <a:lnTo>
                      <a:pt x="64" y="31"/>
                    </a:lnTo>
                    <a:lnTo>
                      <a:pt x="62" y="30"/>
                    </a:lnTo>
                    <a:lnTo>
                      <a:pt x="64" y="30"/>
                    </a:lnTo>
                    <a:close/>
                    <a:moveTo>
                      <a:pt x="61" y="31"/>
                    </a:moveTo>
                    <a:lnTo>
                      <a:pt x="62" y="30"/>
                    </a:lnTo>
                    <a:lnTo>
                      <a:pt x="63" y="31"/>
                    </a:lnTo>
                    <a:lnTo>
                      <a:pt x="61" y="31"/>
                    </a:lnTo>
                    <a:close/>
                    <a:moveTo>
                      <a:pt x="64" y="31"/>
                    </a:moveTo>
                    <a:lnTo>
                      <a:pt x="64" y="32"/>
                    </a:lnTo>
                    <a:lnTo>
                      <a:pt x="61" y="31"/>
                    </a:lnTo>
                    <a:lnTo>
                      <a:pt x="64" y="31"/>
                    </a:lnTo>
                    <a:close/>
                    <a:moveTo>
                      <a:pt x="64" y="32"/>
                    </a:moveTo>
                    <a:lnTo>
                      <a:pt x="64" y="32"/>
                    </a:lnTo>
                    <a:lnTo>
                      <a:pt x="63" y="31"/>
                    </a:lnTo>
                    <a:lnTo>
                      <a:pt x="64" y="32"/>
                    </a:lnTo>
                    <a:close/>
                    <a:moveTo>
                      <a:pt x="64" y="32"/>
                    </a:moveTo>
                    <a:lnTo>
                      <a:pt x="64" y="33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64" y="32"/>
                    </a:lnTo>
                    <a:close/>
                    <a:moveTo>
                      <a:pt x="64" y="33"/>
                    </a:moveTo>
                    <a:lnTo>
                      <a:pt x="63" y="33"/>
                    </a:lnTo>
                    <a:lnTo>
                      <a:pt x="61" y="32"/>
                    </a:lnTo>
                    <a:lnTo>
                      <a:pt x="64" y="33"/>
                    </a:lnTo>
                    <a:close/>
                    <a:moveTo>
                      <a:pt x="63" y="33"/>
                    </a:moveTo>
                    <a:lnTo>
                      <a:pt x="63" y="34"/>
                    </a:lnTo>
                    <a:lnTo>
                      <a:pt x="62" y="33"/>
                    </a:lnTo>
                    <a:lnTo>
                      <a:pt x="63" y="33"/>
                    </a:lnTo>
                    <a:close/>
                    <a:moveTo>
                      <a:pt x="63" y="34"/>
                    </a:moveTo>
                    <a:lnTo>
                      <a:pt x="63" y="34"/>
                    </a:lnTo>
                    <a:lnTo>
                      <a:pt x="61" y="33"/>
                    </a:lnTo>
                    <a:lnTo>
                      <a:pt x="61" y="32"/>
                    </a:lnTo>
                    <a:lnTo>
                      <a:pt x="63" y="34"/>
                    </a:lnTo>
                    <a:close/>
                    <a:moveTo>
                      <a:pt x="63" y="34"/>
                    </a:moveTo>
                    <a:lnTo>
                      <a:pt x="63" y="34"/>
                    </a:lnTo>
                    <a:lnTo>
                      <a:pt x="62" y="34"/>
                    </a:lnTo>
                    <a:lnTo>
                      <a:pt x="63" y="34"/>
                    </a:lnTo>
                    <a:close/>
                    <a:moveTo>
                      <a:pt x="63" y="34"/>
                    </a:moveTo>
                    <a:lnTo>
                      <a:pt x="62" y="35"/>
                    </a:lnTo>
                    <a:lnTo>
                      <a:pt x="60" y="34"/>
                    </a:lnTo>
                    <a:lnTo>
                      <a:pt x="61" y="33"/>
                    </a:lnTo>
                    <a:lnTo>
                      <a:pt x="63" y="34"/>
                    </a:lnTo>
                    <a:close/>
                    <a:moveTo>
                      <a:pt x="62" y="35"/>
                    </a:moveTo>
                    <a:lnTo>
                      <a:pt x="62" y="36"/>
                    </a:lnTo>
                    <a:lnTo>
                      <a:pt x="61" y="34"/>
                    </a:lnTo>
                    <a:lnTo>
                      <a:pt x="62" y="35"/>
                    </a:lnTo>
                    <a:close/>
                    <a:moveTo>
                      <a:pt x="62" y="36"/>
                    </a:moveTo>
                    <a:lnTo>
                      <a:pt x="57" y="37"/>
                    </a:lnTo>
                    <a:lnTo>
                      <a:pt x="56" y="35"/>
                    </a:lnTo>
                    <a:lnTo>
                      <a:pt x="61" y="33"/>
                    </a:lnTo>
                    <a:lnTo>
                      <a:pt x="62" y="36"/>
                    </a:lnTo>
                    <a:close/>
                    <a:moveTo>
                      <a:pt x="57" y="37"/>
                    </a:moveTo>
                    <a:lnTo>
                      <a:pt x="57" y="37"/>
                    </a:lnTo>
                    <a:lnTo>
                      <a:pt x="57" y="36"/>
                    </a:lnTo>
                    <a:lnTo>
                      <a:pt x="57" y="37"/>
                    </a:lnTo>
                    <a:close/>
                    <a:moveTo>
                      <a:pt x="57" y="37"/>
                    </a:moveTo>
                    <a:lnTo>
                      <a:pt x="48" y="40"/>
                    </a:lnTo>
                    <a:lnTo>
                      <a:pt x="47" y="38"/>
                    </a:lnTo>
                    <a:lnTo>
                      <a:pt x="56" y="35"/>
                    </a:lnTo>
                    <a:lnTo>
                      <a:pt x="57" y="37"/>
                    </a:lnTo>
                    <a:close/>
                    <a:moveTo>
                      <a:pt x="47" y="38"/>
                    </a:moveTo>
                    <a:lnTo>
                      <a:pt x="47" y="38"/>
                    </a:lnTo>
                    <a:lnTo>
                      <a:pt x="48" y="39"/>
                    </a:lnTo>
                    <a:lnTo>
                      <a:pt x="47" y="38"/>
                    </a:lnTo>
                    <a:close/>
                    <a:moveTo>
                      <a:pt x="48" y="40"/>
                    </a:moveTo>
                    <a:lnTo>
                      <a:pt x="44" y="42"/>
                    </a:lnTo>
                    <a:lnTo>
                      <a:pt x="43" y="40"/>
                    </a:lnTo>
                    <a:lnTo>
                      <a:pt x="47" y="38"/>
                    </a:lnTo>
                    <a:lnTo>
                      <a:pt x="48" y="40"/>
                    </a:lnTo>
                    <a:close/>
                    <a:moveTo>
                      <a:pt x="43" y="40"/>
                    </a:moveTo>
                    <a:lnTo>
                      <a:pt x="43" y="40"/>
                    </a:lnTo>
                    <a:lnTo>
                      <a:pt x="43" y="41"/>
                    </a:lnTo>
                    <a:lnTo>
                      <a:pt x="43" y="40"/>
                    </a:lnTo>
                    <a:close/>
                    <a:moveTo>
                      <a:pt x="44" y="42"/>
                    </a:moveTo>
                    <a:lnTo>
                      <a:pt x="39" y="44"/>
                    </a:lnTo>
                    <a:lnTo>
                      <a:pt x="38" y="41"/>
                    </a:lnTo>
                    <a:lnTo>
                      <a:pt x="43" y="40"/>
                    </a:lnTo>
                    <a:lnTo>
                      <a:pt x="44" y="42"/>
                    </a:lnTo>
                    <a:close/>
                    <a:moveTo>
                      <a:pt x="38" y="41"/>
                    </a:moveTo>
                    <a:lnTo>
                      <a:pt x="38" y="41"/>
                    </a:lnTo>
                    <a:lnTo>
                      <a:pt x="39" y="43"/>
                    </a:lnTo>
                    <a:lnTo>
                      <a:pt x="38" y="41"/>
                    </a:lnTo>
                    <a:close/>
                    <a:moveTo>
                      <a:pt x="39" y="44"/>
                    </a:moveTo>
                    <a:lnTo>
                      <a:pt x="37" y="45"/>
                    </a:lnTo>
                    <a:lnTo>
                      <a:pt x="36" y="42"/>
                    </a:lnTo>
                    <a:lnTo>
                      <a:pt x="38" y="41"/>
                    </a:lnTo>
                    <a:lnTo>
                      <a:pt x="39" y="44"/>
                    </a:lnTo>
                    <a:close/>
                    <a:moveTo>
                      <a:pt x="36" y="42"/>
                    </a:moveTo>
                    <a:lnTo>
                      <a:pt x="36" y="42"/>
                    </a:lnTo>
                    <a:lnTo>
                      <a:pt x="37" y="44"/>
                    </a:lnTo>
                    <a:lnTo>
                      <a:pt x="36" y="42"/>
                    </a:lnTo>
                    <a:close/>
                    <a:moveTo>
                      <a:pt x="37" y="45"/>
                    </a:moveTo>
                    <a:lnTo>
                      <a:pt x="35" y="46"/>
                    </a:lnTo>
                    <a:lnTo>
                      <a:pt x="34" y="43"/>
                    </a:lnTo>
                    <a:lnTo>
                      <a:pt x="36" y="42"/>
                    </a:lnTo>
                    <a:lnTo>
                      <a:pt x="37" y="45"/>
                    </a:lnTo>
                    <a:close/>
                    <a:moveTo>
                      <a:pt x="34" y="43"/>
                    </a:moveTo>
                    <a:lnTo>
                      <a:pt x="34" y="43"/>
                    </a:lnTo>
                    <a:lnTo>
                      <a:pt x="35" y="45"/>
                    </a:lnTo>
                    <a:lnTo>
                      <a:pt x="34" y="43"/>
                    </a:lnTo>
                    <a:close/>
                    <a:moveTo>
                      <a:pt x="35" y="46"/>
                    </a:moveTo>
                    <a:lnTo>
                      <a:pt x="33" y="47"/>
                    </a:lnTo>
                    <a:lnTo>
                      <a:pt x="32" y="45"/>
                    </a:lnTo>
                    <a:lnTo>
                      <a:pt x="34" y="43"/>
                    </a:lnTo>
                    <a:lnTo>
                      <a:pt x="35" y="46"/>
                    </a:lnTo>
                    <a:close/>
                    <a:moveTo>
                      <a:pt x="32" y="45"/>
                    </a:moveTo>
                    <a:lnTo>
                      <a:pt x="32" y="45"/>
                    </a:lnTo>
                    <a:lnTo>
                      <a:pt x="33" y="46"/>
                    </a:lnTo>
                    <a:lnTo>
                      <a:pt x="32" y="45"/>
                    </a:lnTo>
                    <a:close/>
                    <a:moveTo>
                      <a:pt x="33" y="47"/>
                    </a:moveTo>
                    <a:lnTo>
                      <a:pt x="31" y="48"/>
                    </a:lnTo>
                    <a:lnTo>
                      <a:pt x="30" y="46"/>
                    </a:lnTo>
                    <a:lnTo>
                      <a:pt x="32" y="45"/>
                    </a:lnTo>
                    <a:lnTo>
                      <a:pt x="33" y="47"/>
                    </a:lnTo>
                    <a:close/>
                    <a:moveTo>
                      <a:pt x="31" y="48"/>
                    </a:moveTo>
                    <a:lnTo>
                      <a:pt x="31" y="48"/>
                    </a:lnTo>
                    <a:lnTo>
                      <a:pt x="31" y="47"/>
                    </a:lnTo>
                    <a:lnTo>
                      <a:pt x="31" y="48"/>
                    </a:lnTo>
                    <a:close/>
                    <a:moveTo>
                      <a:pt x="31" y="48"/>
                    </a:moveTo>
                    <a:lnTo>
                      <a:pt x="29" y="49"/>
                    </a:lnTo>
                    <a:lnTo>
                      <a:pt x="28" y="47"/>
                    </a:lnTo>
                    <a:lnTo>
                      <a:pt x="30" y="46"/>
                    </a:lnTo>
                    <a:lnTo>
                      <a:pt x="31" y="48"/>
                    </a:lnTo>
                    <a:close/>
                    <a:moveTo>
                      <a:pt x="28" y="47"/>
                    </a:moveTo>
                    <a:lnTo>
                      <a:pt x="28" y="47"/>
                    </a:lnTo>
                    <a:lnTo>
                      <a:pt x="29" y="48"/>
                    </a:lnTo>
                    <a:lnTo>
                      <a:pt x="28" y="47"/>
                    </a:lnTo>
                    <a:close/>
                    <a:moveTo>
                      <a:pt x="30" y="49"/>
                    </a:moveTo>
                    <a:lnTo>
                      <a:pt x="28" y="51"/>
                    </a:lnTo>
                    <a:lnTo>
                      <a:pt x="26" y="49"/>
                    </a:lnTo>
                    <a:lnTo>
                      <a:pt x="28" y="47"/>
                    </a:lnTo>
                    <a:lnTo>
                      <a:pt x="30" y="49"/>
                    </a:lnTo>
                    <a:close/>
                    <a:moveTo>
                      <a:pt x="28" y="51"/>
                    </a:moveTo>
                    <a:lnTo>
                      <a:pt x="27" y="51"/>
                    </a:lnTo>
                    <a:lnTo>
                      <a:pt x="27" y="50"/>
                    </a:lnTo>
                    <a:lnTo>
                      <a:pt x="28" y="51"/>
                    </a:lnTo>
                    <a:close/>
                    <a:moveTo>
                      <a:pt x="27" y="51"/>
                    </a:moveTo>
                    <a:lnTo>
                      <a:pt x="26" y="51"/>
                    </a:lnTo>
                    <a:lnTo>
                      <a:pt x="26" y="49"/>
                    </a:lnTo>
                    <a:lnTo>
                      <a:pt x="27" y="51"/>
                    </a:lnTo>
                    <a:close/>
                    <a:moveTo>
                      <a:pt x="25" y="49"/>
                    </a:moveTo>
                    <a:lnTo>
                      <a:pt x="26" y="49"/>
                    </a:lnTo>
                    <a:lnTo>
                      <a:pt x="26" y="50"/>
                    </a:lnTo>
                    <a:lnTo>
                      <a:pt x="25" y="49"/>
                    </a:lnTo>
                    <a:close/>
                    <a:moveTo>
                      <a:pt x="26" y="51"/>
                    </a:moveTo>
                    <a:lnTo>
                      <a:pt x="25" y="52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6" y="51"/>
                    </a:lnTo>
                    <a:close/>
                    <a:moveTo>
                      <a:pt x="24" y="49"/>
                    </a:moveTo>
                    <a:lnTo>
                      <a:pt x="24" y="49"/>
                    </a:lnTo>
                    <a:lnTo>
                      <a:pt x="25" y="51"/>
                    </a:lnTo>
                    <a:lnTo>
                      <a:pt x="24" y="49"/>
                    </a:lnTo>
                    <a:close/>
                    <a:moveTo>
                      <a:pt x="26" y="52"/>
                    </a:moveTo>
                    <a:lnTo>
                      <a:pt x="24" y="53"/>
                    </a:lnTo>
                    <a:lnTo>
                      <a:pt x="23" y="50"/>
                    </a:lnTo>
                    <a:lnTo>
                      <a:pt x="24" y="49"/>
                    </a:lnTo>
                    <a:lnTo>
                      <a:pt x="26" y="52"/>
                    </a:lnTo>
                    <a:close/>
                    <a:moveTo>
                      <a:pt x="22" y="50"/>
                    </a:moveTo>
                    <a:lnTo>
                      <a:pt x="23" y="50"/>
                    </a:lnTo>
                    <a:lnTo>
                      <a:pt x="23" y="51"/>
                    </a:lnTo>
                    <a:lnTo>
                      <a:pt x="22" y="50"/>
                    </a:lnTo>
                    <a:close/>
                    <a:moveTo>
                      <a:pt x="24" y="53"/>
                    </a:moveTo>
                    <a:lnTo>
                      <a:pt x="22" y="53"/>
                    </a:lnTo>
                    <a:lnTo>
                      <a:pt x="21" y="51"/>
                    </a:lnTo>
                    <a:lnTo>
                      <a:pt x="22" y="50"/>
                    </a:lnTo>
                    <a:lnTo>
                      <a:pt x="24" y="53"/>
                    </a:lnTo>
                    <a:close/>
                    <a:moveTo>
                      <a:pt x="22" y="53"/>
                    </a:moveTo>
                    <a:lnTo>
                      <a:pt x="21" y="54"/>
                    </a:lnTo>
                    <a:lnTo>
                      <a:pt x="19" y="52"/>
                    </a:lnTo>
                    <a:lnTo>
                      <a:pt x="21" y="51"/>
                    </a:lnTo>
                    <a:lnTo>
                      <a:pt x="22" y="53"/>
                    </a:lnTo>
                    <a:close/>
                    <a:moveTo>
                      <a:pt x="19" y="52"/>
                    </a:moveTo>
                    <a:lnTo>
                      <a:pt x="19" y="52"/>
                    </a:lnTo>
                    <a:lnTo>
                      <a:pt x="20" y="53"/>
                    </a:lnTo>
                    <a:lnTo>
                      <a:pt x="19" y="52"/>
                    </a:lnTo>
                    <a:close/>
                    <a:moveTo>
                      <a:pt x="21" y="54"/>
                    </a:moveTo>
                    <a:lnTo>
                      <a:pt x="20" y="55"/>
                    </a:lnTo>
                    <a:lnTo>
                      <a:pt x="18" y="53"/>
                    </a:lnTo>
                    <a:lnTo>
                      <a:pt x="19" y="52"/>
                    </a:lnTo>
                    <a:lnTo>
                      <a:pt x="21" y="54"/>
                    </a:lnTo>
                    <a:close/>
                    <a:moveTo>
                      <a:pt x="18" y="53"/>
                    </a:moveTo>
                    <a:lnTo>
                      <a:pt x="18" y="53"/>
                    </a:lnTo>
                    <a:lnTo>
                      <a:pt x="19" y="54"/>
                    </a:lnTo>
                    <a:lnTo>
                      <a:pt x="18" y="53"/>
                    </a:lnTo>
                    <a:close/>
                    <a:moveTo>
                      <a:pt x="20" y="55"/>
                    </a:moveTo>
                    <a:lnTo>
                      <a:pt x="19" y="56"/>
                    </a:lnTo>
                    <a:lnTo>
                      <a:pt x="17" y="55"/>
                    </a:lnTo>
                    <a:lnTo>
                      <a:pt x="18" y="53"/>
                    </a:lnTo>
                    <a:lnTo>
                      <a:pt x="20" y="55"/>
                    </a:lnTo>
                    <a:close/>
                    <a:moveTo>
                      <a:pt x="19" y="56"/>
                    </a:moveTo>
                    <a:lnTo>
                      <a:pt x="18" y="57"/>
                    </a:lnTo>
                    <a:lnTo>
                      <a:pt x="16" y="56"/>
                    </a:lnTo>
                    <a:lnTo>
                      <a:pt x="17" y="55"/>
                    </a:lnTo>
                    <a:lnTo>
                      <a:pt x="19" y="56"/>
                    </a:lnTo>
                    <a:close/>
                    <a:moveTo>
                      <a:pt x="16" y="56"/>
                    </a:moveTo>
                    <a:lnTo>
                      <a:pt x="16" y="56"/>
                    </a:lnTo>
                    <a:lnTo>
                      <a:pt x="17" y="57"/>
                    </a:lnTo>
                    <a:lnTo>
                      <a:pt x="16" y="56"/>
                    </a:lnTo>
                    <a:close/>
                    <a:moveTo>
                      <a:pt x="18" y="57"/>
                    </a:moveTo>
                    <a:lnTo>
                      <a:pt x="17" y="59"/>
                    </a:lnTo>
                    <a:lnTo>
                      <a:pt x="15" y="57"/>
                    </a:lnTo>
                    <a:lnTo>
                      <a:pt x="16" y="56"/>
                    </a:lnTo>
                    <a:lnTo>
                      <a:pt x="18" y="57"/>
                    </a:lnTo>
                    <a:close/>
                    <a:moveTo>
                      <a:pt x="17" y="59"/>
                    </a:moveTo>
                    <a:lnTo>
                      <a:pt x="14" y="61"/>
                    </a:lnTo>
                    <a:lnTo>
                      <a:pt x="12" y="59"/>
                    </a:lnTo>
                    <a:lnTo>
                      <a:pt x="15" y="57"/>
                    </a:lnTo>
                    <a:lnTo>
                      <a:pt x="17" y="59"/>
                    </a:lnTo>
                    <a:close/>
                    <a:moveTo>
                      <a:pt x="12" y="59"/>
                    </a:moveTo>
                    <a:lnTo>
                      <a:pt x="12" y="59"/>
                    </a:lnTo>
                    <a:lnTo>
                      <a:pt x="13" y="60"/>
                    </a:lnTo>
                    <a:lnTo>
                      <a:pt x="12" y="59"/>
                    </a:lnTo>
                    <a:close/>
                    <a:moveTo>
                      <a:pt x="14" y="61"/>
                    </a:moveTo>
                    <a:lnTo>
                      <a:pt x="12" y="63"/>
                    </a:lnTo>
                    <a:lnTo>
                      <a:pt x="10" y="62"/>
                    </a:lnTo>
                    <a:lnTo>
                      <a:pt x="12" y="59"/>
                    </a:lnTo>
                    <a:lnTo>
                      <a:pt x="14" y="61"/>
                    </a:lnTo>
                    <a:close/>
                    <a:moveTo>
                      <a:pt x="12" y="63"/>
                    </a:moveTo>
                    <a:lnTo>
                      <a:pt x="12" y="63"/>
                    </a:lnTo>
                    <a:lnTo>
                      <a:pt x="11" y="63"/>
                    </a:lnTo>
                    <a:lnTo>
                      <a:pt x="12" y="63"/>
                    </a:lnTo>
                    <a:close/>
                    <a:moveTo>
                      <a:pt x="12" y="63"/>
                    </a:moveTo>
                    <a:lnTo>
                      <a:pt x="11" y="65"/>
                    </a:lnTo>
                    <a:lnTo>
                      <a:pt x="9" y="63"/>
                    </a:lnTo>
                    <a:lnTo>
                      <a:pt x="10" y="62"/>
                    </a:lnTo>
                    <a:lnTo>
                      <a:pt x="12" y="63"/>
                    </a:lnTo>
                    <a:close/>
                    <a:moveTo>
                      <a:pt x="11" y="65"/>
                    </a:moveTo>
                    <a:lnTo>
                      <a:pt x="11" y="65"/>
                    </a:lnTo>
                    <a:lnTo>
                      <a:pt x="10" y="64"/>
                    </a:lnTo>
                    <a:lnTo>
                      <a:pt x="11" y="65"/>
                    </a:lnTo>
                    <a:close/>
                    <a:moveTo>
                      <a:pt x="11" y="65"/>
                    </a:moveTo>
                    <a:lnTo>
                      <a:pt x="10" y="66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1" y="65"/>
                    </a:lnTo>
                    <a:close/>
                    <a:moveTo>
                      <a:pt x="10" y="66"/>
                    </a:moveTo>
                    <a:lnTo>
                      <a:pt x="10" y="66"/>
                    </a:lnTo>
                    <a:lnTo>
                      <a:pt x="9" y="65"/>
                    </a:lnTo>
                    <a:lnTo>
                      <a:pt x="10" y="66"/>
                    </a:lnTo>
                    <a:close/>
                    <a:moveTo>
                      <a:pt x="10" y="66"/>
                    </a:moveTo>
                    <a:lnTo>
                      <a:pt x="8" y="67"/>
                    </a:lnTo>
                    <a:lnTo>
                      <a:pt x="6" y="65"/>
                    </a:lnTo>
                    <a:lnTo>
                      <a:pt x="8" y="64"/>
                    </a:lnTo>
                    <a:lnTo>
                      <a:pt x="10" y="66"/>
                    </a:lnTo>
                    <a:close/>
                    <a:moveTo>
                      <a:pt x="8" y="67"/>
                    </a:moveTo>
                    <a:lnTo>
                      <a:pt x="8" y="67"/>
                    </a:lnTo>
                    <a:lnTo>
                      <a:pt x="7" y="66"/>
                    </a:lnTo>
                    <a:lnTo>
                      <a:pt x="8" y="67"/>
                    </a:lnTo>
                    <a:close/>
                    <a:moveTo>
                      <a:pt x="8" y="67"/>
                    </a:moveTo>
                    <a:lnTo>
                      <a:pt x="7" y="68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7"/>
                    </a:lnTo>
                    <a:close/>
                    <a:moveTo>
                      <a:pt x="7" y="68"/>
                    </a:moveTo>
                    <a:lnTo>
                      <a:pt x="6" y="69"/>
                    </a:lnTo>
                    <a:lnTo>
                      <a:pt x="6" y="67"/>
                    </a:lnTo>
                    <a:lnTo>
                      <a:pt x="7" y="68"/>
                    </a:lnTo>
                    <a:close/>
                    <a:moveTo>
                      <a:pt x="6" y="69"/>
                    </a:moveTo>
                    <a:lnTo>
                      <a:pt x="4" y="69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6" y="69"/>
                    </a:lnTo>
                    <a:close/>
                    <a:moveTo>
                      <a:pt x="4" y="69"/>
                    </a:moveTo>
                    <a:lnTo>
                      <a:pt x="3" y="68"/>
                    </a:lnTo>
                    <a:lnTo>
                      <a:pt x="4" y="67"/>
                    </a:lnTo>
                    <a:lnTo>
                      <a:pt x="4" y="69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1" name="Rectangle 196"/>
              <p:cNvSpPr>
                <a:spLocks noChangeArrowheads="1"/>
              </p:cNvSpPr>
              <p:nvPr/>
            </p:nvSpPr>
            <p:spPr bwMode="auto">
              <a:xfrm>
                <a:off x="3871" y="1837"/>
                <a:ext cx="0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2" name="Rectangle 197"/>
              <p:cNvSpPr>
                <a:spLocks noChangeArrowheads="1"/>
              </p:cNvSpPr>
              <p:nvPr/>
            </p:nvSpPr>
            <p:spPr bwMode="auto">
              <a:xfrm>
                <a:off x="3547" y="1812"/>
                <a:ext cx="2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29" name="Rectangle 198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53" y="2839"/>
              <a:ext cx="495" cy="65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0" name="Group 199"/>
          <p:cNvGrpSpPr>
            <a:grpSpLocks/>
          </p:cNvGrpSpPr>
          <p:nvPr/>
        </p:nvGrpSpPr>
        <p:grpSpPr bwMode="auto">
          <a:xfrm>
            <a:off x="6635750" y="3611563"/>
            <a:ext cx="2211388" cy="2265362"/>
            <a:chOff x="3312" y="1996"/>
            <a:chExt cx="2186" cy="1980"/>
          </a:xfrm>
        </p:grpSpPr>
        <p:grpSp>
          <p:nvGrpSpPr>
            <p:cNvPr id="60443" name="Group 124"/>
            <p:cNvGrpSpPr>
              <a:grpSpLocks/>
            </p:cNvGrpSpPr>
            <p:nvPr/>
          </p:nvGrpSpPr>
          <p:grpSpPr bwMode="auto">
            <a:xfrm>
              <a:off x="3312" y="1996"/>
              <a:ext cx="2186" cy="1980"/>
              <a:chOff x="3408" y="960"/>
              <a:chExt cx="2186" cy="1980"/>
            </a:xfrm>
          </p:grpSpPr>
          <p:sp>
            <p:nvSpPr>
              <p:cNvPr id="60445" name="AutoShape 125"/>
              <p:cNvSpPr>
                <a:spLocks noChangeAspect="1" noChangeArrowheads="1" noTextEdit="1"/>
              </p:cNvSpPr>
              <p:nvPr/>
            </p:nvSpPr>
            <p:spPr bwMode="auto">
              <a:xfrm>
                <a:off x="3408" y="960"/>
                <a:ext cx="2186" cy="1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46" name="Freeform 126"/>
              <p:cNvSpPr>
                <a:spLocks noEditPoints="1"/>
              </p:cNvSpPr>
              <p:nvPr/>
            </p:nvSpPr>
            <p:spPr bwMode="auto">
              <a:xfrm>
                <a:off x="3768" y="1014"/>
                <a:ext cx="1770" cy="1926"/>
              </a:xfrm>
              <a:custGeom>
                <a:avLst/>
                <a:gdLst>
                  <a:gd name="T0" fmla="*/ 2147483646 w 295"/>
                  <a:gd name="T1" fmla="*/ 2147483646 h 321"/>
                  <a:gd name="T2" fmla="*/ 2147483646 w 295"/>
                  <a:gd name="T3" fmla="*/ 2147483646 h 321"/>
                  <a:gd name="T4" fmla="*/ 2147483646 w 295"/>
                  <a:gd name="T5" fmla="*/ 2147483646 h 321"/>
                  <a:gd name="T6" fmla="*/ 2147483646 w 295"/>
                  <a:gd name="T7" fmla="*/ 2147483646 h 321"/>
                  <a:gd name="T8" fmla="*/ 2147483646 w 295"/>
                  <a:gd name="T9" fmla="*/ 2147483646 h 321"/>
                  <a:gd name="T10" fmla="*/ 2147483646 w 295"/>
                  <a:gd name="T11" fmla="*/ 2147483646 h 321"/>
                  <a:gd name="T12" fmla="*/ 2147483646 w 295"/>
                  <a:gd name="T13" fmla="*/ 2147483646 h 321"/>
                  <a:gd name="T14" fmla="*/ 2147483646 w 295"/>
                  <a:gd name="T15" fmla="*/ 2147483646 h 321"/>
                  <a:gd name="T16" fmla="*/ 2147483646 w 295"/>
                  <a:gd name="T17" fmla="*/ 2147483646 h 321"/>
                  <a:gd name="T18" fmla="*/ 2147483646 w 295"/>
                  <a:gd name="T19" fmla="*/ 2147483646 h 321"/>
                  <a:gd name="T20" fmla="*/ 2147483646 w 295"/>
                  <a:gd name="T21" fmla="*/ 2147483646 h 321"/>
                  <a:gd name="T22" fmla="*/ 2147483646 w 295"/>
                  <a:gd name="T23" fmla="*/ 2147483646 h 321"/>
                  <a:gd name="T24" fmla="*/ 2147483646 w 295"/>
                  <a:gd name="T25" fmla="*/ 2147483646 h 321"/>
                  <a:gd name="T26" fmla="*/ 2147483646 w 295"/>
                  <a:gd name="T27" fmla="*/ 2147483646 h 321"/>
                  <a:gd name="T28" fmla="*/ 2147483646 w 295"/>
                  <a:gd name="T29" fmla="*/ 2147483646 h 321"/>
                  <a:gd name="T30" fmla="*/ 2147483646 w 295"/>
                  <a:gd name="T31" fmla="*/ 2147483646 h 321"/>
                  <a:gd name="T32" fmla="*/ 2147483646 w 295"/>
                  <a:gd name="T33" fmla="*/ 2147483646 h 321"/>
                  <a:gd name="T34" fmla="*/ 2147483646 w 295"/>
                  <a:gd name="T35" fmla="*/ 2147483646 h 321"/>
                  <a:gd name="T36" fmla="*/ 2147483646 w 295"/>
                  <a:gd name="T37" fmla="*/ 2147483646 h 321"/>
                  <a:gd name="T38" fmla="*/ 2147483646 w 295"/>
                  <a:gd name="T39" fmla="*/ 2147483646 h 321"/>
                  <a:gd name="T40" fmla="*/ 2147483646 w 295"/>
                  <a:gd name="T41" fmla="*/ 2147483646 h 321"/>
                  <a:gd name="T42" fmla="*/ 2147483646 w 295"/>
                  <a:gd name="T43" fmla="*/ 2147483646 h 321"/>
                  <a:gd name="T44" fmla="*/ 2147483646 w 295"/>
                  <a:gd name="T45" fmla="*/ 2147483646 h 321"/>
                  <a:gd name="T46" fmla="*/ 2147483646 w 295"/>
                  <a:gd name="T47" fmla="*/ 2147483646 h 321"/>
                  <a:gd name="T48" fmla="*/ 2147483646 w 295"/>
                  <a:gd name="T49" fmla="*/ 2147483646 h 321"/>
                  <a:gd name="T50" fmla="*/ 2147483646 w 295"/>
                  <a:gd name="T51" fmla="*/ 2147483646 h 321"/>
                  <a:gd name="T52" fmla="*/ 2147483646 w 295"/>
                  <a:gd name="T53" fmla="*/ 2147483646 h 321"/>
                  <a:gd name="T54" fmla="*/ 2147483646 w 295"/>
                  <a:gd name="T55" fmla="*/ 2147483646 h 321"/>
                  <a:gd name="T56" fmla="*/ 2147483646 w 295"/>
                  <a:gd name="T57" fmla="*/ 2147483646 h 321"/>
                  <a:gd name="T58" fmla="*/ 2147483646 w 295"/>
                  <a:gd name="T59" fmla="*/ 2147483646 h 321"/>
                  <a:gd name="T60" fmla="*/ 2147483646 w 295"/>
                  <a:gd name="T61" fmla="*/ 2147483646 h 321"/>
                  <a:gd name="T62" fmla="*/ 2147483646 w 295"/>
                  <a:gd name="T63" fmla="*/ 2147483646 h 321"/>
                  <a:gd name="T64" fmla="*/ 2147483646 w 295"/>
                  <a:gd name="T65" fmla="*/ 2147483646 h 321"/>
                  <a:gd name="T66" fmla="*/ 2147483646 w 295"/>
                  <a:gd name="T67" fmla="*/ 2147483646 h 321"/>
                  <a:gd name="T68" fmla="*/ 2147483646 w 295"/>
                  <a:gd name="T69" fmla="*/ 2147483646 h 321"/>
                  <a:gd name="T70" fmla="*/ 2147483646 w 295"/>
                  <a:gd name="T71" fmla="*/ 2147483646 h 321"/>
                  <a:gd name="T72" fmla="*/ 2147483646 w 295"/>
                  <a:gd name="T73" fmla="*/ 2147483646 h 321"/>
                  <a:gd name="T74" fmla="*/ 2147483646 w 295"/>
                  <a:gd name="T75" fmla="*/ 2147483646 h 321"/>
                  <a:gd name="T76" fmla="*/ 2147483646 w 295"/>
                  <a:gd name="T77" fmla="*/ 2147483646 h 321"/>
                  <a:gd name="T78" fmla="*/ 2147483646 w 295"/>
                  <a:gd name="T79" fmla="*/ 2147483646 h 321"/>
                  <a:gd name="T80" fmla="*/ 2147483646 w 295"/>
                  <a:gd name="T81" fmla="*/ 2147483646 h 321"/>
                  <a:gd name="T82" fmla="*/ 2147483646 w 295"/>
                  <a:gd name="T83" fmla="*/ 2147483646 h 321"/>
                  <a:gd name="T84" fmla="*/ 2147483646 w 295"/>
                  <a:gd name="T85" fmla="*/ 2147483646 h 321"/>
                  <a:gd name="T86" fmla="*/ 2147483646 w 295"/>
                  <a:gd name="T87" fmla="*/ 2147483646 h 321"/>
                  <a:gd name="T88" fmla="*/ 2147483646 w 295"/>
                  <a:gd name="T89" fmla="*/ 2147483646 h 321"/>
                  <a:gd name="T90" fmla="*/ 2147483646 w 295"/>
                  <a:gd name="T91" fmla="*/ 2147483646 h 321"/>
                  <a:gd name="T92" fmla="*/ 2147483646 w 295"/>
                  <a:gd name="T93" fmla="*/ 2147483646 h 321"/>
                  <a:gd name="T94" fmla="*/ 2147483646 w 295"/>
                  <a:gd name="T95" fmla="*/ 2147483646 h 321"/>
                  <a:gd name="T96" fmla="*/ 2147483646 w 295"/>
                  <a:gd name="T97" fmla="*/ 2147483646 h 321"/>
                  <a:gd name="T98" fmla="*/ 2147483646 w 295"/>
                  <a:gd name="T99" fmla="*/ 2147483646 h 321"/>
                  <a:gd name="T100" fmla="*/ 2147483646 w 295"/>
                  <a:gd name="T101" fmla="*/ 2147483646 h 321"/>
                  <a:gd name="T102" fmla="*/ 2147483646 w 295"/>
                  <a:gd name="T103" fmla="*/ 2147483646 h 321"/>
                  <a:gd name="T104" fmla="*/ 2147483646 w 295"/>
                  <a:gd name="T105" fmla="*/ 2147483646 h 321"/>
                  <a:gd name="T106" fmla="*/ 2147483646 w 295"/>
                  <a:gd name="T107" fmla="*/ 2147483646 h 321"/>
                  <a:gd name="T108" fmla="*/ 2147483646 w 295"/>
                  <a:gd name="T109" fmla="*/ 2147483646 h 321"/>
                  <a:gd name="T110" fmla="*/ 2147483646 w 295"/>
                  <a:gd name="T111" fmla="*/ 2147483646 h 321"/>
                  <a:gd name="T112" fmla="*/ 2147483646 w 295"/>
                  <a:gd name="T113" fmla="*/ 2147483646 h 321"/>
                  <a:gd name="T114" fmla="*/ 2147483646 w 295"/>
                  <a:gd name="T115" fmla="*/ 2147483646 h 321"/>
                  <a:gd name="T116" fmla="*/ 2147483646 w 295"/>
                  <a:gd name="T117" fmla="*/ 2147483646 h 321"/>
                  <a:gd name="T118" fmla="*/ 2147483646 w 295"/>
                  <a:gd name="T119" fmla="*/ 2147483646 h 321"/>
                  <a:gd name="T120" fmla="*/ 2147483646 w 295"/>
                  <a:gd name="T121" fmla="*/ 2147483646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5"/>
                  <a:gd name="T184" fmla="*/ 0 h 321"/>
                  <a:gd name="T185" fmla="*/ 295 w 295"/>
                  <a:gd name="T186" fmla="*/ 321 h 3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5" h="321">
                    <a:moveTo>
                      <a:pt x="157" y="34"/>
                    </a:moveTo>
                    <a:lnTo>
                      <a:pt x="158" y="34"/>
                    </a:lnTo>
                    <a:lnTo>
                      <a:pt x="159" y="34"/>
                    </a:lnTo>
                    <a:lnTo>
                      <a:pt x="159" y="33"/>
                    </a:lnTo>
                    <a:lnTo>
                      <a:pt x="160" y="33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4" y="31"/>
                    </a:lnTo>
                    <a:lnTo>
                      <a:pt x="165" y="31"/>
                    </a:lnTo>
                    <a:lnTo>
                      <a:pt x="166" y="30"/>
                    </a:lnTo>
                    <a:lnTo>
                      <a:pt x="167" y="30"/>
                    </a:lnTo>
                    <a:lnTo>
                      <a:pt x="167" y="29"/>
                    </a:lnTo>
                    <a:lnTo>
                      <a:pt x="167" y="28"/>
                    </a:lnTo>
                    <a:lnTo>
                      <a:pt x="167" y="27"/>
                    </a:lnTo>
                    <a:lnTo>
                      <a:pt x="168" y="26"/>
                    </a:lnTo>
                    <a:lnTo>
                      <a:pt x="168" y="25"/>
                    </a:lnTo>
                    <a:lnTo>
                      <a:pt x="167" y="25"/>
                    </a:lnTo>
                    <a:lnTo>
                      <a:pt x="167" y="24"/>
                    </a:lnTo>
                    <a:lnTo>
                      <a:pt x="167" y="23"/>
                    </a:lnTo>
                    <a:lnTo>
                      <a:pt x="166" y="22"/>
                    </a:lnTo>
                    <a:lnTo>
                      <a:pt x="166" y="21"/>
                    </a:lnTo>
                    <a:lnTo>
                      <a:pt x="165" y="21"/>
                    </a:lnTo>
                    <a:lnTo>
                      <a:pt x="164" y="20"/>
                    </a:lnTo>
                    <a:lnTo>
                      <a:pt x="163" y="20"/>
                    </a:lnTo>
                    <a:lnTo>
                      <a:pt x="162" y="20"/>
                    </a:lnTo>
                    <a:lnTo>
                      <a:pt x="161" y="20"/>
                    </a:lnTo>
                    <a:lnTo>
                      <a:pt x="160" y="20"/>
                    </a:lnTo>
                    <a:lnTo>
                      <a:pt x="159" y="20"/>
                    </a:lnTo>
                    <a:lnTo>
                      <a:pt x="157" y="20"/>
                    </a:lnTo>
                    <a:lnTo>
                      <a:pt x="156" y="21"/>
                    </a:lnTo>
                    <a:lnTo>
                      <a:pt x="154" y="22"/>
                    </a:lnTo>
                    <a:lnTo>
                      <a:pt x="153" y="23"/>
                    </a:lnTo>
                    <a:lnTo>
                      <a:pt x="152" y="24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3" y="26"/>
                    </a:lnTo>
                    <a:lnTo>
                      <a:pt x="153" y="27"/>
                    </a:lnTo>
                    <a:lnTo>
                      <a:pt x="154" y="29"/>
                    </a:lnTo>
                    <a:lnTo>
                      <a:pt x="155" y="30"/>
                    </a:lnTo>
                    <a:lnTo>
                      <a:pt x="156" y="32"/>
                    </a:lnTo>
                    <a:lnTo>
                      <a:pt x="157" y="33"/>
                    </a:lnTo>
                    <a:lnTo>
                      <a:pt x="157" y="34"/>
                    </a:lnTo>
                    <a:close/>
                    <a:moveTo>
                      <a:pt x="241" y="321"/>
                    </a:moveTo>
                    <a:lnTo>
                      <a:pt x="238" y="321"/>
                    </a:lnTo>
                    <a:lnTo>
                      <a:pt x="236" y="320"/>
                    </a:lnTo>
                    <a:lnTo>
                      <a:pt x="234" y="320"/>
                    </a:lnTo>
                    <a:lnTo>
                      <a:pt x="232" y="319"/>
                    </a:lnTo>
                    <a:lnTo>
                      <a:pt x="230" y="318"/>
                    </a:lnTo>
                    <a:lnTo>
                      <a:pt x="228" y="317"/>
                    </a:lnTo>
                    <a:lnTo>
                      <a:pt x="226" y="316"/>
                    </a:lnTo>
                    <a:lnTo>
                      <a:pt x="225" y="315"/>
                    </a:lnTo>
                    <a:lnTo>
                      <a:pt x="223" y="314"/>
                    </a:lnTo>
                    <a:lnTo>
                      <a:pt x="221" y="312"/>
                    </a:lnTo>
                    <a:lnTo>
                      <a:pt x="220" y="310"/>
                    </a:lnTo>
                    <a:lnTo>
                      <a:pt x="219" y="309"/>
                    </a:lnTo>
                    <a:lnTo>
                      <a:pt x="217" y="307"/>
                    </a:lnTo>
                    <a:lnTo>
                      <a:pt x="216" y="305"/>
                    </a:lnTo>
                    <a:lnTo>
                      <a:pt x="215" y="304"/>
                    </a:lnTo>
                    <a:lnTo>
                      <a:pt x="214" y="302"/>
                    </a:lnTo>
                    <a:lnTo>
                      <a:pt x="214" y="301"/>
                    </a:lnTo>
                    <a:lnTo>
                      <a:pt x="214" y="300"/>
                    </a:lnTo>
                    <a:lnTo>
                      <a:pt x="215" y="299"/>
                    </a:lnTo>
                    <a:lnTo>
                      <a:pt x="216" y="299"/>
                    </a:lnTo>
                    <a:lnTo>
                      <a:pt x="217" y="298"/>
                    </a:lnTo>
                    <a:lnTo>
                      <a:pt x="217" y="297"/>
                    </a:lnTo>
                    <a:lnTo>
                      <a:pt x="217" y="295"/>
                    </a:lnTo>
                    <a:lnTo>
                      <a:pt x="216" y="294"/>
                    </a:lnTo>
                    <a:lnTo>
                      <a:pt x="216" y="292"/>
                    </a:lnTo>
                    <a:lnTo>
                      <a:pt x="216" y="291"/>
                    </a:lnTo>
                    <a:lnTo>
                      <a:pt x="215" y="289"/>
                    </a:lnTo>
                    <a:lnTo>
                      <a:pt x="215" y="287"/>
                    </a:lnTo>
                    <a:lnTo>
                      <a:pt x="215" y="286"/>
                    </a:lnTo>
                    <a:lnTo>
                      <a:pt x="214" y="284"/>
                    </a:lnTo>
                    <a:lnTo>
                      <a:pt x="213" y="283"/>
                    </a:lnTo>
                    <a:lnTo>
                      <a:pt x="213" y="282"/>
                    </a:lnTo>
                    <a:lnTo>
                      <a:pt x="212" y="281"/>
                    </a:lnTo>
                    <a:lnTo>
                      <a:pt x="212" y="280"/>
                    </a:lnTo>
                    <a:lnTo>
                      <a:pt x="212" y="279"/>
                    </a:lnTo>
                    <a:lnTo>
                      <a:pt x="211" y="278"/>
                    </a:lnTo>
                    <a:lnTo>
                      <a:pt x="210" y="278"/>
                    </a:lnTo>
                    <a:lnTo>
                      <a:pt x="209" y="277"/>
                    </a:lnTo>
                    <a:lnTo>
                      <a:pt x="208" y="277"/>
                    </a:lnTo>
                    <a:lnTo>
                      <a:pt x="207" y="277"/>
                    </a:lnTo>
                    <a:lnTo>
                      <a:pt x="206" y="277"/>
                    </a:lnTo>
                    <a:lnTo>
                      <a:pt x="205" y="278"/>
                    </a:lnTo>
                    <a:lnTo>
                      <a:pt x="204" y="278"/>
                    </a:lnTo>
                    <a:lnTo>
                      <a:pt x="203" y="278"/>
                    </a:lnTo>
                    <a:lnTo>
                      <a:pt x="202" y="278"/>
                    </a:lnTo>
                    <a:lnTo>
                      <a:pt x="200" y="279"/>
                    </a:lnTo>
                    <a:lnTo>
                      <a:pt x="199" y="279"/>
                    </a:lnTo>
                    <a:lnTo>
                      <a:pt x="198" y="279"/>
                    </a:lnTo>
                    <a:lnTo>
                      <a:pt x="197" y="279"/>
                    </a:lnTo>
                    <a:lnTo>
                      <a:pt x="196" y="278"/>
                    </a:lnTo>
                    <a:lnTo>
                      <a:pt x="195" y="278"/>
                    </a:lnTo>
                    <a:lnTo>
                      <a:pt x="194" y="278"/>
                    </a:lnTo>
                    <a:lnTo>
                      <a:pt x="193" y="277"/>
                    </a:lnTo>
                    <a:lnTo>
                      <a:pt x="192" y="277"/>
                    </a:lnTo>
                    <a:lnTo>
                      <a:pt x="191" y="276"/>
                    </a:lnTo>
                    <a:lnTo>
                      <a:pt x="190" y="276"/>
                    </a:lnTo>
                    <a:lnTo>
                      <a:pt x="190" y="275"/>
                    </a:lnTo>
                    <a:lnTo>
                      <a:pt x="188" y="274"/>
                    </a:lnTo>
                    <a:lnTo>
                      <a:pt x="187" y="272"/>
                    </a:lnTo>
                    <a:lnTo>
                      <a:pt x="186" y="271"/>
                    </a:lnTo>
                    <a:lnTo>
                      <a:pt x="185" y="269"/>
                    </a:lnTo>
                    <a:lnTo>
                      <a:pt x="184" y="267"/>
                    </a:lnTo>
                    <a:lnTo>
                      <a:pt x="183" y="265"/>
                    </a:lnTo>
                    <a:lnTo>
                      <a:pt x="182" y="263"/>
                    </a:lnTo>
                    <a:lnTo>
                      <a:pt x="181" y="261"/>
                    </a:lnTo>
                    <a:lnTo>
                      <a:pt x="181" y="259"/>
                    </a:lnTo>
                    <a:lnTo>
                      <a:pt x="180" y="257"/>
                    </a:lnTo>
                    <a:lnTo>
                      <a:pt x="178" y="256"/>
                    </a:lnTo>
                    <a:lnTo>
                      <a:pt x="176" y="256"/>
                    </a:lnTo>
                    <a:lnTo>
                      <a:pt x="172" y="254"/>
                    </a:lnTo>
                    <a:lnTo>
                      <a:pt x="168" y="253"/>
                    </a:lnTo>
                    <a:lnTo>
                      <a:pt x="165" y="252"/>
                    </a:lnTo>
                    <a:lnTo>
                      <a:pt x="161" y="250"/>
                    </a:lnTo>
                    <a:lnTo>
                      <a:pt x="157" y="248"/>
                    </a:lnTo>
                    <a:lnTo>
                      <a:pt x="154" y="246"/>
                    </a:lnTo>
                    <a:lnTo>
                      <a:pt x="151" y="244"/>
                    </a:lnTo>
                    <a:lnTo>
                      <a:pt x="150" y="244"/>
                    </a:lnTo>
                    <a:lnTo>
                      <a:pt x="150" y="243"/>
                    </a:lnTo>
                    <a:lnTo>
                      <a:pt x="149" y="242"/>
                    </a:lnTo>
                    <a:lnTo>
                      <a:pt x="148" y="241"/>
                    </a:lnTo>
                    <a:lnTo>
                      <a:pt x="147" y="240"/>
                    </a:lnTo>
                    <a:lnTo>
                      <a:pt x="146" y="239"/>
                    </a:lnTo>
                    <a:lnTo>
                      <a:pt x="145" y="238"/>
                    </a:lnTo>
                    <a:lnTo>
                      <a:pt x="145" y="237"/>
                    </a:lnTo>
                    <a:lnTo>
                      <a:pt x="144" y="237"/>
                    </a:lnTo>
                    <a:lnTo>
                      <a:pt x="143" y="237"/>
                    </a:lnTo>
                    <a:lnTo>
                      <a:pt x="143" y="238"/>
                    </a:lnTo>
                    <a:lnTo>
                      <a:pt x="143" y="239"/>
                    </a:lnTo>
                    <a:lnTo>
                      <a:pt x="142" y="241"/>
                    </a:lnTo>
                    <a:lnTo>
                      <a:pt x="142" y="243"/>
                    </a:lnTo>
                    <a:lnTo>
                      <a:pt x="142" y="245"/>
                    </a:lnTo>
                    <a:lnTo>
                      <a:pt x="142" y="247"/>
                    </a:lnTo>
                    <a:lnTo>
                      <a:pt x="142" y="250"/>
                    </a:lnTo>
                    <a:lnTo>
                      <a:pt x="141" y="252"/>
                    </a:lnTo>
                    <a:lnTo>
                      <a:pt x="141" y="254"/>
                    </a:lnTo>
                    <a:lnTo>
                      <a:pt x="140" y="254"/>
                    </a:lnTo>
                    <a:lnTo>
                      <a:pt x="139" y="254"/>
                    </a:lnTo>
                    <a:lnTo>
                      <a:pt x="138" y="254"/>
                    </a:lnTo>
                    <a:lnTo>
                      <a:pt x="137" y="253"/>
                    </a:lnTo>
                    <a:lnTo>
                      <a:pt x="136" y="253"/>
                    </a:lnTo>
                    <a:lnTo>
                      <a:pt x="135" y="252"/>
                    </a:lnTo>
                    <a:lnTo>
                      <a:pt x="134" y="251"/>
                    </a:lnTo>
                    <a:lnTo>
                      <a:pt x="133" y="251"/>
                    </a:lnTo>
                    <a:lnTo>
                      <a:pt x="132" y="250"/>
                    </a:lnTo>
                    <a:lnTo>
                      <a:pt x="131" y="249"/>
                    </a:lnTo>
                    <a:lnTo>
                      <a:pt x="128" y="247"/>
                    </a:lnTo>
                    <a:lnTo>
                      <a:pt x="126" y="244"/>
                    </a:lnTo>
                    <a:lnTo>
                      <a:pt x="124" y="242"/>
                    </a:lnTo>
                    <a:lnTo>
                      <a:pt x="121" y="240"/>
                    </a:lnTo>
                    <a:lnTo>
                      <a:pt x="119" y="237"/>
                    </a:lnTo>
                    <a:lnTo>
                      <a:pt x="118" y="236"/>
                    </a:lnTo>
                    <a:lnTo>
                      <a:pt x="117" y="235"/>
                    </a:lnTo>
                    <a:lnTo>
                      <a:pt x="116" y="234"/>
                    </a:lnTo>
                    <a:lnTo>
                      <a:pt x="115" y="234"/>
                    </a:lnTo>
                    <a:lnTo>
                      <a:pt x="115" y="233"/>
                    </a:lnTo>
                    <a:lnTo>
                      <a:pt x="114" y="232"/>
                    </a:lnTo>
                    <a:lnTo>
                      <a:pt x="113" y="231"/>
                    </a:lnTo>
                    <a:lnTo>
                      <a:pt x="113" y="230"/>
                    </a:lnTo>
                    <a:lnTo>
                      <a:pt x="112" y="230"/>
                    </a:lnTo>
                    <a:lnTo>
                      <a:pt x="111" y="231"/>
                    </a:lnTo>
                    <a:lnTo>
                      <a:pt x="110" y="232"/>
                    </a:lnTo>
                    <a:lnTo>
                      <a:pt x="109" y="233"/>
                    </a:lnTo>
                    <a:lnTo>
                      <a:pt x="109" y="234"/>
                    </a:lnTo>
                    <a:lnTo>
                      <a:pt x="108" y="234"/>
                    </a:lnTo>
                    <a:lnTo>
                      <a:pt x="107" y="235"/>
                    </a:lnTo>
                    <a:lnTo>
                      <a:pt x="106" y="236"/>
                    </a:lnTo>
                    <a:lnTo>
                      <a:pt x="105" y="237"/>
                    </a:lnTo>
                    <a:lnTo>
                      <a:pt x="104" y="237"/>
                    </a:lnTo>
                    <a:lnTo>
                      <a:pt x="103" y="238"/>
                    </a:lnTo>
                    <a:lnTo>
                      <a:pt x="102" y="238"/>
                    </a:lnTo>
                    <a:lnTo>
                      <a:pt x="101" y="238"/>
                    </a:lnTo>
                    <a:lnTo>
                      <a:pt x="100" y="238"/>
                    </a:lnTo>
                    <a:lnTo>
                      <a:pt x="99" y="238"/>
                    </a:lnTo>
                    <a:lnTo>
                      <a:pt x="98" y="238"/>
                    </a:lnTo>
                    <a:lnTo>
                      <a:pt x="97" y="238"/>
                    </a:lnTo>
                    <a:lnTo>
                      <a:pt x="97" y="237"/>
                    </a:lnTo>
                    <a:lnTo>
                      <a:pt x="97" y="236"/>
                    </a:lnTo>
                    <a:lnTo>
                      <a:pt x="97" y="235"/>
                    </a:lnTo>
                    <a:lnTo>
                      <a:pt x="97" y="234"/>
                    </a:lnTo>
                    <a:lnTo>
                      <a:pt x="98" y="233"/>
                    </a:lnTo>
                    <a:lnTo>
                      <a:pt x="99" y="232"/>
                    </a:lnTo>
                    <a:lnTo>
                      <a:pt x="99" y="231"/>
                    </a:lnTo>
                    <a:lnTo>
                      <a:pt x="99" y="230"/>
                    </a:lnTo>
                    <a:lnTo>
                      <a:pt x="100" y="230"/>
                    </a:lnTo>
                    <a:lnTo>
                      <a:pt x="98" y="230"/>
                    </a:lnTo>
                    <a:lnTo>
                      <a:pt x="97" y="229"/>
                    </a:lnTo>
                    <a:lnTo>
                      <a:pt x="96" y="228"/>
                    </a:lnTo>
                    <a:lnTo>
                      <a:pt x="95" y="228"/>
                    </a:lnTo>
                    <a:lnTo>
                      <a:pt x="95" y="227"/>
                    </a:lnTo>
                    <a:lnTo>
                      <a:pt x="94" y="226"/>
                    </a:lnTo>
                    <a:lnTo>
                      <a:pt x="94" y="225"/>
                    </a:lnTo>
                    <a:lnTo>
                      <a:pt x="94" y="224"/>
                    </a:lnTo>
                    <a:lnTo>
                      <a:pt x="95" y="223"/>
                    </a:lnTo>
                    <a:lnTo>
                      <a:pt x="96" y="222"/>
                    </a:lnTo>
                    <a:lnTo>
                      <a:pt x="97" y="221"/>
                    </a:lnTo>
                    <a:lnTo>
                      <a:pt x="99" y="220"/>
                    </a:lnTo>
                    <a:lnTo>
                      <a:pt x="99" y="219"/>
                    </a:lnTo>
                    <a:lnTo>
                      <a:pt x="99" y="218"/>
                    </a:lnTo>
                    <a:lnTo>
                      <a:pt x="100" y="217"/>
                    </a:lnTo>
                    <a:lnTo>
                      <a:pt x="101" y="217"/>
                    </a:lnTo>
                    <a:lnTo>
                      <a:pt x="102" y="216"/>
                    </a:lnTo>
                    <a:lnTo>
                      <a:pt x="103" y="216"/>
                    </a:lnTo>
                    <a:lnTo>
                      <a:pt x="104" y="215"/>
                    </a:lnTo>
                    <a:lnTo>
                      <a:pt x="105" y="215"/>
                    </a:lnTo>
                    <a:lnTo>
                      <a:pt x="105" y="214"/>
                    </a:lnTo>
                    <a:lnTo>
                      <a:pt x="105" y="213"/>
                    </a:lnTo>
                    <a:lnTo>
                      <a:pt x="105" y="212"/>
                    </a:lnTo>
                    <a:lnTo>
                      <a:pt x="104" y="212"/>
                    </a:lnTo>
                    <a:lnTo>
                      <a:pt x="104" y="211"/>
                    </a:lnTo>
                    <a:lnTo>
                      <a:pt x="103" y="209"/>
                    </a:lnTo>
                    <a:lnTo>
                      <a:pt x="103" y="208"/>
                    </a:lnTo>
                    <a:lnTo>
                      <a:pt x="103" y="207"/>
                    </a:lnTo>
                    <a:lnTo>
                      <a:pt x="103" y="206"/>
                    </a:lnTo>
                    <a:lnTo>
                      <a:pt x="101" y="206"/>
                    </a:lnTo>
                    <a:lnTo>
                      <a:pt x="99" y="206"/>
                    </a:lnTo>
                    <a:lnTo>
                      <a:pt x="96" y="207"/>
                    </a:lnTo>
                    <a:lnTo>
                      <a:pt x="94" y="207"/>
                    </a:lnTo>
                    <a:lnTo>
                      <a:pt x="90" y="209"/>
                    </a:lnTo>
                    <a:lnTo>
                      <a:pt x="86" y="210"/>
                    </a:lnTo>
                    <a:lnTo>
                      <a:pt x="81" y="211"/>
                    </a:lnTo>
                    <a:lnTo>
                      <a:pt x="79" y="212"/>
                    </a:lnTo>
                    <a:lnTo>
                      <a:pt x="77" y="212"/>
                    </a:lnTo>
                    <a:lnTo>
                      <a:pt x="75" y="213"/>
                    </a:lnTo>
                    <a:lnTo>
                      <a:pt x="73" y="213"/>
                    </a:lnTo>
                    <a:lnTo>
                      <a:pt x="71" y="213"/>
                    </a:lnTo>
                    <a:lnTo>
                      <a:pt x="69" y="213"/>
                    </a:lnTo>
                    <a:lnTo>
                      <a:pt x="67" y="212"/>
                    </a:lnTo>
                    <a:lnTo>
                      <a:pt x="66" y="212"/>
                    </a:lnTo>
                    <a:lnTo>
                      <a:pt x="65" y="211"/>
                    </a:lnTo>
                    <a:lnTo>
                      <a:pt x="64" y="210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9" y="204"/>
                    </a:lnTo>
                    <a:lnTo>
                      <a:pt x="57" y="202"/>
                    </a:lnTo>
                    <a:lnTo>
                      <a:pt x="54" y="198"/>
                    </a:lnTo>
                    <a:lnTo>
                      <a:pt x="52" y="196"/>
                    </a:lnTo>
                    <a:lnTo>
                      <a:pt x="51" y="194"/>
                    </a:lnTo>
                    <a:lnTo>
                      <a:pt x="49" y="193"/>
                    </a:lnTo>
                    <a:lnTo>
                      <a:pt x="48" y="192"/>
                    </a:lnTo>
                    <a:lnTo>
                      <a:pt x="47" y="191"/>
                    </a:lnTo>
                    <a:lnTo>
                      <a:pt x="46" y="190"/>
                    </a:lnTo>
                    <a:lnTo>
                      <a:pt x="45" y="190"/>
                    </a:lnTo>
                    <a:lnTo>
                      <a:pt x="44" y="189"/>
                    </a:lnTo>
                    <a:lnTo>
                      <a:pt x="42" y="189"/>
                    </a:lnTo>
                    <a:lnTo>
                      <a:pt x="41" y="188"/>
                    </a:lnTo>
                    <a:lnTo>
                      <a:pt x="40" y="188"/>
                    </a:lnTo>
                    <a:lnTo>
                      <a:pt x="39" y="188"/>
                    </a:lnTo>
                    <a:lnTo>
                      <a:pt x="37" y="188"/>
                    </a:lnTo>
                    <a:lnTo>
                      <a:pt x="37" y="187"/>
                    </a:lnTo>
                    <a:lnTo>
                      <a:pt x="36" y="187"/>
                    </a:lnTo>
                    <a:lnTo>
                      <a:pt x="36" y="186"/>
                    </a:lnTo>
                    <a:lnTo>
                      <a:pt x="33" y="186"/>
                    </a:lnTo>
                    <a:lnTo>
                      <a:pt x="31" y="186"/>
                    </a:lnTo>
                    <a:lnTo>
                      <a:pt x="29" y="186"/>
                    </a:lnTo>
                    <a:lnTo>
                      <a:pt x="27" y="185"/>
                    </a:lnTo>
                    <a:lnTo>
                      <a:pt x="25" y="185"/>
                    </a:lnTo>
                    <a:lnTo>
                      <a:pt x="23" y="186"/>
                    </a:lnTo>
                    <a:lnTo>
                      <a:pt x="20" y="186"/>
                    </a:lnTo>
                    <a:lnTo>
                      <a:pt x="16" y="186"/>
                    </a:lnTo>
                    <a:lnTo>
                      <a:pt x="13" y="186"/>
                    </a:lnTo>
                    <a:lnTo>
                      <a:pt x="11" y="186"/>
                    </a:lnTo>
                    <a:lnTo>
                      <a:pt x="9" y="186"/>
                    </a:lnTo>
                    <a:lnTo>
                      <a:pt x="7" y="186"/>
                    </a:lnTo>
                    <a:lnTo>
                      <a:pt x="4" y="186"/>
                    </a:lnTo>
                    <a:lnTo>
                      <a:pt x="3" y="186"/>
                    </a:lnTo>
                    <a:lnTo>
                      <a:pt x="3" y="185"/>
                    </a:lnTo>
                    <a:lnTo>
                      <a:pt x="2" y="185"/>
                    </a:lnTo>
                    <a:lnTo>
                      <a:pt x="1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1" y="180"/>
                    </a:lnTo>
                    <a:lnTo>
                      <a:pt x="2" y="179"/>
                    </a:lnTo>
                    <a:lnTo>
                      <a:pt x="3" y="178"/>
                    </a:lnTo>
                    <a:lnTo>
                      <a:pt x="4" y="178"/>
                    </a:lnTo>
                    <a:lnTo>
                      <a:pt x="6" y="177"/>
                    </a:lnTo>
                    <a:lnTo>
                      <a:pt x="7" y="177"/>
                    </a:lnTo>
                    <a:lnTo>
                      <a:pt x="9" y="176"/>
                    </a:lnTo>
                    <a:lnTo>
                      <a:pt x="12" y="176"/>
                    </a:lnTo>
                    <a:lnTo>
                      <a:pt x="13" y="176"/>
                    </a:lnTo>
                    <a:lnTo>
                      <a:pt x="13" y="175"/>
                    </a:lnTo>
                    <a:lnTo>
                      <a:pt x="14" y="175"/>
                    </a:lnTo>
                    <a:lnTo>
                      <a:pt x="14" y="174"/>
                    </a:lnTo>
                    <a:lnTo>
                      <a:pt x="15" y="173"/>
                    </a:lnTo>
                    <a:lnTo>
                      <a:pt x="16" y="173"/>
                    </a:lnTo>
                    <a:lnTo>
                      <a:pt x="17" y="172"/>
                    </a:lnTo>
                    <a:lnTo>
                      <a:pt x="18" y="171"/>
                    </a:lnTo>
                    <a:lnTo>
                      <a:pt x="20" y="170"/>
                    </a:lnTo>
                    <a:lnTo>
                      <a:pt x="21" y="170"/>
                    </a:lnTo>
                    <a:lnTo>
                      <a:pt x="22" y="169"/>
                    </a:lnTo>
                    <a:lnTo>
                      <a:pt x="23" y="168"/>
                    </a:lnTo>
                    <a:lnTo>
                      <a:pt x="24" y="167"/>
                    </a:lnTo>
                    <a:lnTo>
                      <a:pt x="25" y="167"/>
                    </a:lnTo>
                    <a:lnTo>
                      <a:pt x="26" y="166"/>
                    </a:lnTo>
                    <a:lnTo>
                      <a:pt x="27" y="165"/>
                    </a:lnTo>
                    <a:lnTo>
                      <a:pt x="29" y="164"/>
                    </a:lnTo>
                    <a:lnTo>
                      <a:pt x="30" y="164"/>
                    </a:lnTo>
                    <a:lnTo>
                      <a:pt x="31" y="163"/>
                    </a:lnTo>
                    <a:lnTo>
                      <a:pt x="32" y="162"/>
                    </a:lnTo>
                    <a:lnTo>
                      <a:pt x="33" y="162"/>
                    </a:lnTo>
                    <a:lnTo>
                      <a:pt x="34" y="161"/>
                    </a:lnTo>
                    <a:lnTo>
                      <a:pt x="35" y="161"/>
                    </a:lnTo>
                    <a:lnTo>
                      <a:pt x="36" y="160"/>
                    </a:lnTo>
                    <a:lnTo>
                      <a:pt x="35" y="159"/>
                    </a:lnTo>
                    <a:lnTo>
                      <a:pt x="35" y="158"/>
                    </a:lnTo>
                    <a:lnTo>
                      <a:pt x="34" y="157"/>
                    </a:lnTo>
                    <a:lnTo>
                      <a:pt x="34" y="156"/>
                    </a:lnTo>
                    <a:lnTo>
                      <a:pt x="34" y="155"/>
                    </a:lnTo>
                    <a:lnTo>
                      <a:pt x="34" y="154"/>
                    </a:lnTo>
                    <a:lnTo>
                      <a:pt x="35" y="153"/>
                    </a:lnTo>
                    <a:lnTo>
                      <a:pt x="36" y="152"/>
                    </a:lnTo>
                    <a:lnTo>
                      <a:pt x="37" y="151"/>
                    </a:lnTo>
                    <a:lnTo>
                      <a:pt x="38" y="151"/>
                    </a:lnTo>
                    <a:lnTo>
                      <a:pt x="39" y="150"/>
                    </a:lnTo>
                    <a:lnTo>
                      <a:pt x="40" y="149"/>
                    </a:lnTo>
                    <a:lnTo>
                      <a:pt x="42" y="149"/>
                    </a:lnTo>
                    <a:lnTo>
                      <a:pt x="43" y="148"/>
                    </a:lnTo>
                    <a:lnTo>
                      <a:pt x="44" y="148"/>
                    </a:lnTo>
                    <a:lnTo>
                      <a:pt x="45" y="147"/>
                    </a:lnTo>
                    <a:lnTo>
                      <a:pt x="46" y="147"/>
                    </a:lnTo>
                    <a:lnTo>
                      <a:pt x="47" y="147"/>
                    </a:lnTo>
                    <a:lnTo>
                      <a:pt x="48" y="147"/>
                    </a:lnTo>
                    <a:lnTo>
                      <a:pt x="49" y="148"/>
                    </a:lnTo>
                    <a:lnTo>
                      <a:pt x="49" y="149"/>
                    </a:lnTo>
                    <a:lnTo>
                      <a:pt x="50" y="149"/>
                    </a:lnTo>
                    <a:lnTo>
                      <a:pt x="50" y="150"/>
                    </a:lnTo>
                    <a:lnTo>
                      <a:pt x="50" y="151"/>
                    </a:lnTo>
                    <a:lnTo>
                      <a:pt x="49" y="152"/>
                    </a:lnTo>
                    <a:lnTo>
                      <a:pt x="49" y="154"/>
                    </a:lnTo>
                    <a:lnTo>
                      <a:pt x="49" y="155"/>
                    </a:lnTo>
                    <a:lnTo>
                      <a:pt x="48" y="158"/>
                    </a:lnTo>
                    <a:lnTo>
                      <a:pt x="47" y="160"/>
                    </a:lnTo>
                    <a:lnTo>
                      <a:pt x="47" y="162"/>
                    </a:lnTo>
                    <a:lnTo>
                      <a:pt x="47" y="163"/>
                    </a:lnTo>
                    <a:lnTo>
                      <a:pt x="47" y="164"/>
                    </a:lnTo>
                    <a:lnTo>
                      <a:pt x="48" y="165"/>
                    </a:lnTo>
                    <a:lnTo>
                      <a:pt x="49" y="166"/>
                    </a:lnTo>
                    <a:lnTo>
                      <a:pt x="50" y="166"/>
                    </a:lnTo>
                    <a:lnTo>
                      <a:pt x="51" y="167"/>
                    </a:lnTo>
                    <a:lnTo>
                      <a:pt x="51" y="168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0"/>
                    </a:lnTo>
                    <a:lnTo>
                      <a:pt x="53" y="171"/>
                    </a:lnTo>
                    <a:lnTo>
                      <a:pt x="53" y="172"/>
                    </a:lnTo>
                    <a:lnTo>
                      <a:pt x="53" y="173"/>
                    </a:lnTo>
                    <a:lnTo>
                      <a:pt x="54" y="174"/>
                    </a:lnTo>
                    <a:lnTo>
                      <a:pt x="54" y="176"/>
                    </a:lnTo>
                    <a:lnTo>
                      <a:pt x="54" y="178"/>
                    </a:lnTo>
                    <a:lnTo>
                      <a:pt x="54" y="180"/>
                    </a:lnTo>
                    <a:lnTo>
                      <a:pt x="55" y="182"/>
                    </a:lnTo>
                    <a:lnTo>
                      <a:pt x="57" y="184"/>
                    </a:lnTo>
                    <a:lnTo>
                      <a:pt x="59" y="185"/>
                    </a:lnTo>
                    <a:lnTo>
                      <a:pt x="60" y="187"/>
                    </a:lnTo>
                    <a:lnTo>
                      <a:pt x="61" y="188"/>
                    </a:lnTo>
                    <a:lnTo>
                      <a:pt x="63" y="189"/>
                    </a:lnTo>
                    <a:lnTo>
                      <a:pt x="64" y="190"/>
                    </a:lnTo>
                    <a:lnTo>
                      <a:pt x="65" y="191"/>
                    </a:lnTo>
                    <a:lnTo>
                      <a:pt x="67" y="192"/>
                    </a:lnTo>
                    <a:lnTo>
                      <a:pt x="68" y="193"/>
                    </a:lnTo>
                    <a:lnTo>
                      <a:pt x="69" y="193"/>
                    </a:lnTo>
                    <a:lnTo>
                      <a:pt x="70" y="194"/>
                    </a:lnTo>
                    <a:lnTo>
                      <a:pt x="71" y="195"/>
                    </a:lnTo>
                    <a:lnTo>
                      <a:pt x="72" y="195"/>
                    </a:lnTo>
                    <a:lnTo>
                      <a:pt x="73" y="195"/>
                    </a:lnTo>
                    <a:lnTo>
                      <a:pt x="74" y="195"/>
                    </a:lnTo>
                    <a:lnTo>
                      <a:pt x="76" y="195"/>
                    </a:lnTo>
                    <a:lnTo>
                      <a:pt x="77" y="195"/>
                    </a:lnTo>
                    <a:lnTo>
                      <a:pt x="78" y="195"/>
                    </a:lnTo>
                    <a:lnTo>
                      <a:pt x="79" y="195"/>
                    </a:lnTo>
                    <a:lnTo>
                      <a:pt x="80" y="194"/>
                    </a:lnTo>
                    <a:lnTo>
                      <a:pt x="81" y="194"/>
                    </a:lnTo>
                    <a:lnTo>
                      <a:pt x="83" y="193"/>
                    </a:lnTo>
                    <a:lnTo>
                      <a:pt x="84" y="192"/>
                    </a:lnTo>
                    <a:lnTo>
                      <a:pt x="85" y="192"/>
                    </a:lnTo>
                    <a:lnTo>
                      <a:pt x="87" y="191"/>
                    </a:lnTo>
                    <a:lnTo>
                      <a:pt x="88" y="190"/>
                    </a:lnTo>
                    <a:lnTo>
                      <a:pt x="90" y="189"/>
                    </a:lnTo>
                    <a:lnTo>
                      <a:pt x="91" y="187"/>
                    </a:lnTo>
                    <a:lnTo>
                      <a:pt x="93" y="186"/>
                    </a:lnTo>
                    <a:lnTo>
                      <a:pt x="95" y="185"/>
                    </a:lnTo>
                    <a:lnTo>
                      <a:pt x="97" y="183"/>
                    </a:lnTo>
                    <a:lnTo>
                      <a:pt x="98" y="182"/>
                    </a:lnTo>
                    <a:lnTo>
                      <a:pt x="98" y="181"/>
                    </a:lnTo>
                    <a:lnTo>
                      <a:pt x="99" y="181"/>
                    </a:lnTo>
                    <a:lnTo>
                      <a:pt x="97" y="181"/>
                    </a:lnTo>
                    <a:lnTo>
                      <a:pt x="95" y="180"/>
                    </a:lnTo>
                    <a:lnTo>
                      <a:pt x="93" y="180"/>
                    </a:lnTo>
                    <a:lnTo>
                      <a:pt x="92" y="179"/>
                    </a:lnTo>
                    <a:lnTo>
                      <a:pt x="90" y="179"/>
                    </a:lnTo>
                    <a:lnTo>
                      <a:pt x="88" y="178"/>
                    </a:lnTo>
                    <a:lnTo>
                      <a:pt x="86" y="177"/>
                    </a:lnTo>
                    <a:lnTo>
                      <a:pt x="85" y="176"/>
                    </a:lnTo>
                    <a:lnTo>
                      <a:pt x="83" y="176"/>
                    </a:lnTo>
                    <a:lnTo>
                      <a:pt x="81" y="175"/>
                    </a:lnTo>
                    <a:lnTo>
                      <a:pt x="80" y="174"/>
                    </a:lnTo>
                    <a:lnTo>
                      <a:pt x="78" y="173"/>
                    </a:lnTo>
                    <a:lnTo>
                      <a:pt x="75" y="170"/>
                    </a:lnTo>
                    <a:lnTo>
                      <a:pt x="72" y="168"/>
                    </a:lnTo>
                    <a:lnTo>
                      <a:pt x="69" y="165"/>
                    </a:lnTo>
                    <a:lnTo>
                      <a:pt x="67" y="164"/>
                    </a:lnTo>
                    <a:lnTo>
                      <a:pt x="66" y="163"/>
                    </a:lnTo>
                    <a:lnTo>
                      <a:pt x="65" y="161"/>
                    </a:lnTo>
                    <a:lnTo>
                      <a:pt x="64" y="160"/>
                    </a:lnTo>
                    <a:lnTo>
                      <a:pt x="62" y="158"/>
                    </a:lnTo>
                    <a:lnTo>
                      <a:pt x="61" y="157"/>
                    </a:lnTo>
                    <a:lnTo>
                      <a:pt x="60" y="155"/>
                    </a:lnTo>
                    <a:lnTo>
                      <a:pt x="59" y="154"/>
                    </a:lnTo>
                    <a:lnTo>
                      <a:pt x="58" y="152"/>
                    </a:lnTo>
                    <a:lnTo>
                      <a:pt x="58" y="150"/>
                    </a:lnTo>
                    <a:lnTo>
                      <a:pt x="57" y="149"/>
                    </a:lnTo>
                    <a:lnTo>
                      <a:pt x="56" y="147"/>
                    </a:lnTo>
                    <a:lnTo>
                      <a:pt x="56" y="145"/>
                    </a:lnTo>
                    <a:lnTo>
                      <a:pt x="55" y="144"/>
                    </a:lnTo>
                    <a:lnTo>
                      <a:pt x="55" y="142"/>
                    </a:lnTo>
                    <a:lnTo>
                      <a:pt x="55" y="141"/>
                    </a:lnTo>
                    <a:lnTo>
                      <a:pt x="55" y="139"/>
                    </a:lnTo>
                    <a:lnTo>
                      <a:pt x="55" y="138"/>
                    </a:lnTo>
                    <a:lnTo>
                      <a:pt x="56" y="137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7" y="133"/>
                    </a:lnTo>
                    <a:lnTo>
                      <a:pt x="58" y="131"/>
                    </a:lnTo>
                    <a:lnTo>
                      <a:pt x="59" y="12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63" y="122"/>
                    </a:lnTo>
                    <a:lnTo>
                      <a:pt x="64" y="121"/>
                    </a:lnTo>
                    <a:lnTo>
                      <a:pt x="68" y="117"/>
                    </a:lnTo>
                    <a:lnTo>
                      <a:pt x="69" y="115"/>
                    </a:lnTo>
                    <a:lnTo>
                      <a:pt x="71" y="113"/>
                    </a:lnTo>
                    <a:lnTo>
                      <a:pt x="72" y="110"/>
                    </a:lnTo>
                    <a:lnTo>
                      <a:pt x="74" y="108"/>
                    </a:lnTo>
                    <a:lnTo>
                      <a:pt x="74" y="106"/>
                    </a:lnTo>
                    <a:lnTo>
                      <a:pt x="75" y="104"/>
                    </a:lnTo>
                    <a:lnTo>
                      <a:pt x="75" y="102"/>
                    </a:lnTo>
                    <a:lnTo>
                      <a:pt x="75" y="100"/>
                    </a:lnTo>
                    <a:lnTo>
                      <a:pt x="76" y="99"/>
                    </a:lnTo>
                    <a:lnTo>
                      <a:pt x="77" y="97"/>
                    </a:lnTo>
                    <a:lnTo>
                      <a:pt x="78" y="94"/>
                    </a:lnTo>
                    <a:lnTo>
                      <a:pt x="80" y="91"/>
                    </a:lnTo>
                    <a:lnTo>
                      <a:pt x="81" y="88"/>
                    </a:lnTo>
                    <a:lnTo>
                      <a:pt x="83" y="85"/>
                    </a:lnTo>
                    <a:lnTo>
                      <a:pt x="84" y="82"/>
                    </a:lnTo>
                    <a:lnTo>
                      <a:pt x="84" y="81"/>
                    </a:lnTo>
                    <a:lnTo>
                      <a:pt x="84" y="80"/>
                    </a:lnTo>
                    <a:lnTo>
                      <a:pt x="84" y="79"/>
                    </a:lnTo>
                    <a:lnTo>
                      <a:pt x="83" y="78"/>
                    </a:lnTo>
                    <a:lnTo>
                      <a:pt x="83" y="77"/>
                    </a:lnTo>
                    <a:lnTo>
                      <a:pt x="83" y="76"/>
                    </a:lnTo>
                    <a:lnTo>
                      <a:pt x="82" y="75"/>
                    </a:lnTo>
                    <a:lnTo>
                      <a:pt x="82" y="74"/>
                    </a:lnTo>
                    <a:lnTo>
                      <a:pt x="81" y="72"/>
                    </a:lnTo>
                    <a:lnTo>
                      <a:pt x="79" y="69"/>
                    </a:lnTo>
                    <a:lnTo>
                      <a:pt x="78" y="67"/>
                    </a:lnTo>
                    <a:lnTo>
                      <a:pt x="76" y="64"/>
                    </a:lnTo>
                    <a:lnTo>
                      <a:pt x="75" y="62"/>
                    </a:lnTo>
                    <a:lnTo>
                      <a:pt x="73" y="60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9" y="53"/>
                    </a:lnTo>
                    <a:lnTo>
                      <a:pt x="68" y="52"/>
                    </a:lnTo>
                    <a:lnTo>
                      <a:pt x="67" y="51"/>
                    </a:lnTo>
                    <a:lnTo>
                      <a:pt x="66" y="50"/>
                    </a:lnTo>
                    <a:lnTo>
                      <a:pt x="65" y="49"/>
                    </a:lnTo>
                    <a:lnTo>
                      <a:pt x="64" y="48"/>
                    </a:lnTo>
                    <a:lnTo>
                      <a:pt x="63" y="47"/>
                    </a:lnTo>
                    <a:lnTo>
                      <a:pt x="62" y="46"/>
                    </a:lnTo>
                    <a:lnTo>
                      <a:pt x="61" y="45"/>
                    </a:lnTo>
                    <a:lnTo>
                      <a:pt x="59" y="44"/>
                    </a:lnTo>
                    <a:lnTo>
                      <a:pt x="56" y="42"/>
                    </a:lnTo>
                    <a:lnTo>
                      <a:pt x="53" y="41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7"/>
                    </a:lnTo>
                    <a:lnTo>
                      <a:pt x="44" y="37"/>
                    </a:lnTo>
                    <a:lnTo>
                      <a:pt x="43" y="37"/>
                    </a:lnTo>
                    <a:lnTo>
                      <a:pt x="42" y="37"/>
                    </a:lnTo>
                    <a:lnTo>
                      <a:pt x="41" y="37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5" y="42"/>
                    </a:lnTo>
                    <a:lnTo>
                      <a:pt x="35" y="44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8" y="54"/>
                    </a:lnTo>
                    <a:lnTo>
                      <a:pt x="40" y="60"/>
                    </a:lnTo>
                    <a:lnTo>
                      <a:pt x="41" y="60"/>
                    </a:lnTo>
                    <a:lnTo>
                      <a:pt x="42" y="59"/>
                    </a:lnTo>
                    <a:lnTo>
                      <a:pt x="44" y="59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7" y="59"/>
                    </a:lnTo>
                    <a:lnTo>
                      <a:pt x="48" y="59"/>
                    </a:lnTo>
                    <a:lnTo>
                      <a:pt x="49" y="60"/>
                    </a:lnTo>
                    <a:lnTo>
                      <a:pt x="50" y="61"/>
                    </a:lnTo>
                    <a:lnTo>
                      <a:pt x="50" y="62"/>
                    </a:lnTo>
                    <a:lnTo>
                      <a:pt x="51" y="63"/>
                    </a:lnTo>
                    <a:lnTo>
                      <a:pt x="51" y="64"/>
                    </a:lnTo>
                    <a:lnTo>
                      <a:pt x="52" y="64"/>
                    </a:lnTo>
                    <a:lnTo>
                      <a:pt x="52" y="66"/>
                    </a:lnTo>
                    <a:lnTo>
                      <a:pt x="51" y="67"/>
                    </a:lnTo>
                    <a:lnTo>
                      <a:pt x="51" y="68"/>
                    </a:lnTo>
                    <a:lnTo>
                      <a:pt x="51" y="69"/>
                    </a:lnTo>
                    <a:lnTo>
                      <a:pt x="50" y="70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6" y="73"/>
                    </a:lnTo>
                    <a:lnTo>
                      <a:pt x="45" y="73"/>
                    </a:lnTo>
                    <a:lnTo>
                      <a:pt x="44" y="73"/>
                    </a:lnTo>
                    <a:lnTo>
                      <a:pt x="43" y="73"/>
                    </a:lnTo>
                    <a:lnTo>
                      <a:pt x="42" y="73"/>
                    </a:lnTo>
                    <a:lnTo>
                      <a:pt x="41" y="72"/>
                    </a:lnTo>
                    <a:lnTo>
                      <a:pt x="40" y="72"/>
                    </a:lnTo>
                    <a:lnTo>
                      <a:pt x="39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7" y="70"/>
                    </a:lnTo>
                    <a:lnTo>
                      <a:pt x="37" y="69"/>
                    </a:lnTo>
                    <a:lnTo>
                      <a:pt x="36" y="68"/>
                    </a:lnTo>
                    <a:lnTo>
                      <a:pt x="36" y="67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6" y="64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8" y="61"/>
                    </a:lnTo>
                    <a:lnTo>
                      <a:pt x="39" y="60"/>
                    </a:lnTo>
                    <a:lnTo>
                      <a:pt x="39" y="59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8" y="56"/>
                    </a:lnTo>
                    <a:lnTo>
                      <a:pt x="37" y="54"/>
                    </a:lnTo>
                    <a:lnTo>
                      <a:pt x="36" y="52"/>
                    </a:lnTo>
                    <a:lnTo>
                      <a:pt x="35" y="51"/>
                    </a:lnTo>
                    <a:lnTo>
                      <a:pt x="35" y="50"/>
                    </a:lnTo>
                    <a:lnTo>
                      <a:pt x="34" y="49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3" y="43"/>
                    </a:lnTo>
                    <a:lnTo>
                      <a:pt x="33" y="42"/>
                    </a:lnTo>
                    <a:lnTo>
                      <a:pt x="33" y="41"/>
                    </a:lnTo>
                    <a:lnTo>
                      <a:pt x="33" y="40"/>
                    </a:lnTo>
                    <a:lnTo>
                      <a:pt x="34" y="40"/>
                    </a:lnTo>
                    <a:lnTo>
                      <a:pt x="34" y="39"/>
                    </a:lnTo>
                    <a:lnTo>
                      <a:pt x="35" y="39"/>
                    </a:lnTo>
                    <a:lnTo>
                      <a:pt x="35" y="38"/>
                    </a:lnTo>
                    <a:lnTo>
                      <a:pt x="36" y="37"/>
                    </a:lnTo>
                    <a:lnTo>
                      <a:pt x="37" y="36"/>
                    </a:lnTo>
                    <a:lnTo>
                      <a:pt x="39" y="36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5" y="35"/>
                    </a:lnTo>
                    <a:lnTo>
                      <a:pt x="47" y="36"/>
                    </a:lnTo>
                    <a:lnTo>
                      <a:pt x="49" y="36"/>
                    </a:lnTo>
                    <a:lnTo>
                      <a:pt x="51" y="37"/>
                    </a:lnTo>
                    <a:lnTo>
                      <a:pt x="53" y="38"/>
                    </a:lnTo>
                    <a:lnTo>
                      <a:pt x="55" y="39"/>
                    </a:lnTo>
                    <a:lnTo>
                      <a:pt x="57" y="40"/>
                    </a:lnTo>
                    <a:lnTo>
                      <a:pt x="59" y="41"/>
                    </a:lnTo>
                    <a:lnTo>
                      <a:pt x="61" y="42"/>
                    </a:lnTo>
                    <a:lnTo>
                      <a:pt x="62" y="44"/>
                    </a:lnTo>
                    <a:lnTo>
                      <a:pt x="64" y="46"/>
                    </a:lnTo>
                    <a:lnTo>
                      <a:pt x="66" y="47"/>
                    </a:lnTo>
                    <a:lnTo>
                      <a:pt x="67" y="49"/>
                    </a:lnTo>
                    <a:lnTo>
                      <a:pt x="69" y="51"/>
                    </a:lnTo>
                    <a:lnTo>
                      <a:pt x="70" y="53"/>
                    </a:lnTo>
                    <a:lnTo>
                      <a:pt x="72" y="55"/>
                    </a:lnTo>
                    <a:lnTo>
                      <a:pt x="73" y="57"/>
                    </a:lnTo>
                    <a:lnTo>
                      <a:pt x="75" y="59"/>
                    </a:lnTo>
                    <a:lnTo>
                      <a:pt x="76" y="61"/>
                    </a:lnTo>
                    <a:lnTo>
                      <a:pt x="78" y="65"/>
                    </a:lnTo>
                    <a:lnTo>
                      <a:pt x="80" y="67"/>
                    </a:lnTo>
                    <a:lnTo>
                      <a:pt x="81" y="69"/>
                    </a:lnTo>
                    <a:lnTo>
                      <a:pt x="82" y="71"/>
                    </a:lnTo>
                    <a:lnTo>
                      <a:pt x="83" y="73"/>
                    </a:lnTo>
                    <a:lnTo>
                      <a:pt x="83" y="75"/>
                    </a:lnTo>
                    <a:lnTo>
                      <a:pt x="84" y="76"/>
                    </a:lnTo>
                    <a:lnTo>
                      <a:pt x="85" y="78"/>
                    </a:lnTo>
                    <a:lnTo>
                      <a:pt x="86" y="80"/>
                    </a:lnTo>
                    <a:lnTo>
                      <a:pt x="87" y="80"/>
                    </a:lnTo>
                    <a:lnTo>
                      <a:pt x="87" y="79"/>
                    </a:lnTo>
                    <a:lnTo>
                      <a:pt x="88" y="79"/>
                    </a:lnTo>
                    <a:lnTo>
                      <a:pt x="89" y="79"/>
                    </a:lnTo>
                    <a:lnTo>
                      <a:pt x="90" y="78"/>
                    </a:lnTo>
                    <a:lnTo>
                      <a:pt x="92" y="78"/>
                    </a:lnTo>
                    <a:lnTo>
                      <a:pt x="94" y="77"/>
                    </a:lnTo>
                    <a:lnTo>
                      <a:pt x="97" y="75"/>
                    </a:lnTo>
                    <a:lnTo>
                      <a:pt x="99" y="75"/>
                    </a:lnTo>
                    <a:lnTo>
                      <a:pt x="101" y="74"/>
                    </a:lnTo>
                    <a:lnTo>
                      <a:pt x="103" y="73"/>
                    </a:lnTo>
                    <a:lnTo>
                      <a:pt x="104" y="72"/>
                    </a:lnTo>
                    <a:lnTo>
                      <a:pt x="105" y="72"/>
                    </a:lnTo>
                    <a:lnTo>
                      <a:pt x="106" y="72"/>
                    </a:lnTo>
                    <a:lnTo>
                      <a:pt x="106" y="71"/>
                    </a:lnTo>
                    <a:lnTo>
                      <a:pt x="107" y="71"/>
                    </a:lnTo>
                    <a:lnTo>
                      <a:pt x="105" y="66"/>
                    </a:lnTo>
                    <a:lnTo>
                      <a:pt x="104" y="62"/>
                    </a:lnTo>
                    <a:lnTo>
                      <a:pt x="102" y="57"/>
                    </a:lnTo>
                    <a:lnTo>
                      <a:pt x="102" y="55"/>
                    </a:lnTo>
                    <a:lnTo>
                      <a:pt x="101" y="52"/>
                    </a:lnTo>
                    <a:lnTo>
                      <a:pt x="101" y="50"/>
                    </a:lnTo>
                    <a:lnTo>
                      <a:pt x="101" y="47"/>
                    </a:lnTo>
                    <a:lnTo>
                      <a:pt x="100" y="45"/>
                    </a:lnTo>
                    <a:lnTo>
                      <a:pt x="100" y="43"/>
                    </a:lnTo>
                    <a:lnTo>
                      <a:pt x="100" y="40"/>
                    </a:lnTo>
                    <a:lnTo>
                      <a:pt x="100" y="38"/>
                    </a:lnTo>
                    <a:lnTo>
                      <a:pt x="100" y="36"/>
                    </a:lnTo>
                    <a:lnTo>
                      <a:pt x="100" y="34"/>
                    </a:lnTo>
                    <a:lnTo>
                      <a:pt x="101" y="32"/>
                    </a:lnTo>
                    <a:lnTo>
                      <a:pt x="101" y="29"/>
                    </a:lnTo>
                    <a:lnTo>
                      <a:pt x="102" y="28"/>
                    </a:lnTo>
                    <a:lnTo>
                      <a:pt x="103" y="26"/>
                    </a:lnTo>
                    <a:lnTo>
                      <a:pt x="104" y="24"/>
                    </a:lnTo>
                    <a:lnTo>
                      <a:pt x="105" y="22"/>
                    </a:lnTo>
                    <a:lnTo>
                      <a:pt x="106" y="20"/>
                    </a:lnTo>
                    <a:lnTo>
                      <a:pt x="107" y="19"/>
                    </a:lnTo>
                    <a:lnTo>
                      <a:pt x="109" y="17"/>
                    </a:lnTo>
                    <a:lnTo>
                      <a:pt x="110" y="16"/>
                    </a:lnTo>
                    <a:lnTo>
                      <a:pt x="112" y="15"/>
                    </a:lnTo>
                    <a:lnTo>
                      <a:pt x="114" y="14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8" y="12"/>
                    </a:lnTo>
                    <a:lnTo>
                      <a:pt x="119" y="12"/>
                    </a:lnTo>
                    <a:lnTo>
                      <a:pt x="122" y="11"/>
                    </a:lnTo>
                    <a:lnTo>
                      <a:pt x="124" y="11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1" y="11"/>
                    </a:lnTo>
                    <a:lnTo>
                      <a:pt x="132" y="11"/>
                    </a:lnTo>
                    <a:lnTo>
                      <a:pt x="134" y="12"/>
                    </a:lnTo>
                    <a:lnTo>
                      <a:pt x="136" y="13"/>
                    </a:lnTo>
                    <a:lnTo>
                      <a:pt x="138" y="13"/>
                    </a:lnTo>
                    <a:lnTo>
                      <a:pt x="139" y="14"/>
                    </a:lnTo>
                    <a:lnTo>
                      <a:pt x="140" y="14"/>
                    </a:lnTo>
                    <a:lnTo>
                      <a:pt x="141" y="15"/>
                    </a:lnTo>
                    <a:lnTo>
                      <a:pt x="143" y="15"/>
                    </a:lnTo>
                    <a:lnTo>
                      <a:pt x="143" y="16"/>
                    </a:lnTo>
                    <a:lnTo>
                      <a:pt x="144" y="17"/>
                    </a:lnTo>
                    <a:lnTo>
                      <a:pt x="146" y="18"/>
                    </a:lnTo>
                    <a:lnTo>
                      <a:pt x="147" y="20"/>
                    </a:lnTo>
                    <a:lnTo>
                      <a:pt x="148" y="20"/>
                    </a:lnTo>
                    <a:lnTo>
                      <a:pt x="148" y="21"/>
                    </a:lnTo>
                    <a:lnTo>
                      <a:pt x="149" y="21"/>
                    </a:lnTo>
                    <a:lnTo>
                      <a:pt x="149" y="22"/>
                    </a:lnTo>
                    <a:lnTo>
                      <a:pt x="150" y="22"/>
                    </a:lnTo>
                    <a:lnTo>
                      <a:pt x="151" y="21"/>
                    </a:lnTo>
                    <a:lnTo>
                      <a:pt x="152" y="20"/>
                    </a:lnTo>
                    <a:lnTo>
                      <a:pt x="153" y="20"/>
                    </a:lnTo>
                    <a:lnTo>
                      <a:pt x="154" y="19"/>
                    </a:lnTo>
                    <a:lnTo>
                      <a:pt x="155" y="18"/>
                    </a:lnTo>
                    <a:lnTo>
                      <a:pt x="156" y="18"/>
                    </a:lnTo>
                    <a:lnTo>
                      <a:pt x="157" y="18"/>
                    </a:lnTo>
                    <a:lnTo>
                      <a:pt x="158" y="17"/>
                    </a:lnTo>
                    <a:lnTo>
                      <a:pt x="159" y="17"/>
                    </a:lnTo>
                    <a:lnTo>
                      <a:pt x="160" y="17"/>
                    </a:lnTo>
                    <a:lnTo>
                      <a:pt x="161" y="17"/>
                    </a:lnTo>
                    <a:lnTo>
                      <a:pt x="162" y="17"/>
                    </a:lnTo>
                    <a:lnTo>
                      <a:pt x="163" y="17"/>
                    </a:lnTo>
                    <a:lnTo>
                      <a:pt x="164" y="17"/>
                    </a:lnTo>
                    <a:lnTo>
                      <a:pt x="165" y="17"/>
                    </a:lnTo>
                    <a:lnTo>
                      <a:pt x="165" y="18"/>
                    </a:lnTo>
                    <a:lnTo>
                      <a:pt x="166" y="18"/>
                    </a:lnTo>
                    <a:lnTo>
                      <a:pt x="166" y="19"/>
                    </a:lnTo>
                    <a:lnTo>
                      <a:pt x="167" y="19"/>
                    </a:lnTo>
                    <a:lnTo>
                      <a:pt x="167" y="20"/>
                    </a:lnTo>
                    <a:lnTo>
                      <a:pt x="168" y="21"/>
                    </a:lnTo>
                    <a:lnTo>
                      <a:pt x="168" y="22"/>
                    </a:lnTo>
                    <a:lnTo>
                      <a:pt x="168" y="23"/>
                    </a:lnTo>
                    <a:lnTo>
                      <a:pt x="168" y="24"/>
                    </a:lnTo>
                    <a:lnTo>
                      <a:pt x="169" y="25"/>
                    </a:lnTo>
                    <a:lnTo>
                      <a:pt x="169" y="26"/>
                    </a:lnTo>
                    <a:lnTo>
                      <a:pt x="169" y="27"/>
                    </a:lnTo>
                    <a:lnTo>
                      <a:pt x="169" y="28"/>
                    </a:lnTo>
                    <a:lnTo>
                      <a:pt x="169" y="29"/>
                    </a:lnTo>
                    <a:lnTo>
                      <a:pt x="169" y="31"/>
                    </a:lnTo>
                    <a:lnTo>
                      <a:pt x="170" y="32"/>
                    </a:lnTo>
                    <a:lnTo>
                      <a:pt x="171" y="32"/>
                    </a:lnTo>
                    <a:lnTo>
                      <a:pt x="171" y="33"/>
                    </a:lnTo>
                    <a:lnTo>
                      <a:pt x="172" y="33"/>
                    </a:lnTo>
                    <a:lnTo>
                      <a:pt x="172" y="34"/>
                    </a:lnTo>
                    <a:lnTo>
                      <a:pt x="173" y="35"/>
                    </a:lnTo>
                    <a:lnTo>
                      <a:pt x="173" y="36"/>
                    </a:lnTo>
                    <a:lnTo>
                      <a:pt x="173" y="37"/>
                    </a:lnTo>
                    <a:lnTo>
                      <a:pt x="173" y="38"/>
                    </a:lnTo>
                    <a:lnTo>
                      <a:pt x="173" y="39"/>
                    </a:lnTo>
                    <a:lnTo>
                      <a:pt x="172" y="40"/>
                    </a:lnTo>
                    <a:lnTo>
                      <a:pt x="172" y="41"/>
                    </a:lnTo>
                    <a:lnTo>
                      <a:pt x="171" y="42"/>
                    </a:lnTo>
                    <a:lnTo>
                      <a:pt x="170" y="43"/>
                    </a:lnTo>
                    <a:lnTo>
                      <a:pt x="169" y="44"/>
                    </a:lnTo>
                    <a:lnTo>
                      <a:pt x="167" y="45"/>
                    </a:lnTo>
                    <a:lnTo>
                      <a:pt x="166" y="45"/>
                    </a:lnTo>
                    <a:lnTo>
                      <a:pt x="165" y="46"/>
                    </a:lnTo>
                    <a:lnTo>
                      <a:pt x="163" y="46"/>
                    </a:lnTo>
                    <a:lnTo>
                      <a:pt x="163" y="47"/>
                    </a:lnTo>
                    <a:lnTo>
                      <a:pt x="164" y="51"/>
                    </a:lnTo>
                    <a:lnTo>
                      <a:pt x="165" y="54"/>
                    </a:lnTo>
                    <a:lnTo>
                      <a:pt x="166" y="58"/>
                    </a:lnTo>
                    <a:lnTo>
                      <a:pt x="167" y="62"/>
                    </a:lnTo>
                    <a:lnTo>
                      <a:pt x="167" y="65"/>
                    </a:lnTo>
                    <a:lnTo>
                      <a:pt x="168" y="69"/>
                    </a:lnTo>
                    <a:lnTo>
                      <a:pt x="168" y="73"/>
                    </a:lnTo>
                    <a:lnTo>
                      <a:pt x="169" y="76"/>
                    </a:lnTo>
                    <a:lnTo>
                      <a:pt x="169" y="80"/>
                    </a:lnTo>
                    <a:lnTo>
                      <a:pt x="169" y="84"/>
                    </a:lnTo>
                    <a:lnTo>
                      <a:pt x="169" y="88"/>
                    </a:lnTo>
                    <a:lnTo>
                      <a:pt x="169" y="91"/>
                    </a:lnTo>
                    <a:lnTo>
                      <a:pt x="169" y="95"/>
                    </a:lnTo>
                    <a:lnTo>
                      <a:pt x="169" y="99"/>
                    </a:lnTo>
                    <a:lnTo>
                      <a:pt x="169" y="103"/>
                    </a:lnTo>
                    <a:lnTo>
                      <a:pt x="169" y="106"/>
                    </a:lnTo>
                    <a:lnTo>
                      <a:pt x="169" y="108"/>
                    </a:lnTo>
                    <a:lnTo>
                      <a:pt x="169" y="110"/>
                    </a:lnTo>
                    <a:lnTo>
                      <a:pt x="170" y="118"/>
                    </a:lnTo>
                    <a:lnTo>
                      <a:pt x="170" y="120"/>
                    </a:lnTo>
                    <a:lnTo>
                      <a:pt x="170" y="122"/>
                    </a:lnTo>
                    <a:lnTo>
                      <a:pt x="171" y="122"/>
                    </a:lnTo>
                    <a:lnTo>
                      <a:pt x="172" y="122"/>
                    </a:lnTo>
                    <a:lnTo>
                      <a:pt x="172" y="121"/>
                    </a:lnTo>
                    <a:lnTo>
                      <a:pt x="173" y="121"/>
                    </a:lnTo>
                    <a:lnTo>
                      <a:pt x="174" y="121"/>
                    </a:lnTo>
                    <a:lnTo>
                      <a:pt x="175" y="121"/>
                    </a:lnTo>
                    <a:lnTo>
                      <a:pt x="176" y="121"/>
                    </a:lnTo>
                    <a:lnTo>
                      <a:pt x="177" y="122"/>
                    </a:lnTo>
                    <a:lnTo>
                      <a:pt x="178" y="123"/>
                    </a:lnTo>
                    <a:lnTo>
                      <a:pt x="179" y="123"/>
                    </a:lnTo>
                    <a:lnTo>
                      <a:pt x="179" y="124"/>
                    </a:lnTo>
                    <a:lnTo>
                      <a:pt x="180" y="121"/>
                    </a:lnTo>
                    <a:lnTo>
                      <a:pt x="180" y="118"/>
                    </a:lnTo>
                    <a:lnTo>
                      <a:pt x="180" y="114"/>
                    </a:lnTo>
                    <a:lnTo>
                      <a:pt x="181" y="111"/>
                    </a:lnTo>
                    <a:lnTo>
                      <a:pt x="181" y="108"/>
                    </a:lnTo>
                    <a:lnTo>
                      <a:pt x="181" y="104"/>
                    </a:lnTo>
                    <a:lnTo>
                      <a:pt x="182" y="97"/>
                    </a:lnTo>
                    <a:lnTo>
                      <a:pt x="183" y="90"/>
                    </a:lnTo>
                    <a:lnTo>
                      <a:pt x="183" y="83"/>
                    </a:lnTo>
                    <a:lnTo>
                      <a:pt x="185" y="76"/>
                    </a:lnTo>
                    <a:lnTo>
                      <a:pt x="186" y="68"/>
                    </a:lnTo>
                    <a:lnTo>
                      <a:pt x="186" y="65"/>
                    </a:lnTo>
                    <a:lnTo>
                      <a:pt x="187" y="61"/>
                    </a:lnTo>
                    <a:lnTo>
                      <a:pt x="188" y="57"/>
                    </a:lnTo>
                    <a:lnTo>
                      <a:pt x="189" y="54"/>
                    </a:lnTo>
                    <a:lnTo>
                      <a:pt x="190" y="50"/>
                    </a:lnTo>
                    <a:lnTo>
                      <a:pt x="191" y="47"/>
                    </a:lnTo>
                    <a:lnTo>
                      <a:pt x="192" y="43"/>
                    </a:lnTo>
                    <a:lnTo>
                      <a:pt x="193" y="40"/>
                    </a:lnTo>
                    <a:lnTo>
                      <a:pt x="194" y="37"/>
                    </a:lnTo>
                    <a:lnTo>
                      <a:pt x="196" y="34"/>
                    </a:lnTo>
                    <a:lnTo>
                      <a:pt x="197" y="31"/>
                    </a:lnTo>
                    <a:lnTo>
                      <a:pt x="199" y="28"/>
                    </a:lnTo>
                    <a:lnTo>
                      <a:pt x="200" y="25"/>
                    </a:lnTo>
                    <a:lnTo>
                      <a:pt x="202" y="22"/>
                    </a:lnTo>
                    <a:lnTo>
                      <a:pt x="204" y="20"/>
                    </a:lnTo>
                    <a:lnTo>
                      <a:pt x="206" y="17"/>
                    </a:lnTo>
                    <a:lnTo>
                      <a:pt x="207" y="16"/>
                    </a:lnTo>
                    <a:lnTo>
                      <a:pt x="208" y="14"/>
                    </a:lnTo>
                    <a:lnTo>
                      <a:pt x="210" y="13"/>
                    </a:lnTo>
                    <a:lnTo>
                      <a:pt x="211" y="12"/>
                    </a:lnTo>
                    <a:lnTo>
                      <a:pt x="212" y="11"/>
                    </a:lnTo>
                    <a:lnTo>
                      <a:pt x="213" y="10"/>
                    </a:lnTo>
                    <a:lnTo>
                      <a:pt x="215" y="9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5"/>
                    </a:lnTo>
                    <a:lnTo>
                      <a:pt x="223" y="4"/>
                    </a:lnTo>
                    <a:lnTo>
                      <a:pt x="225" y="3"/>
                    </a:lnTo>
                    <a:lnTo>
                      <a:pt x="228" y="2"/>
                    </a:lnTo>
                    <a:lnTo>
                      <a:pt x="230" y="1"/>
                    </a:lnTo>
                    <a:lnTo>
                      <a:pt x="233" y="1"/>
                    </a:lnTo>
                    <a:lnTo>
                      <a:pt x="236" y="0"/>
                    </a:lnTo>
                    <a:lnTo>
                      <a:pt x="238" y="0"/>
                    </a:lnTo>
                    <a:lnTo>
                      <a:pt x="239" y="0"/>
                    </a:lnTo>
                    <a:lnTo>
                      <a:pt x="243" y="0"/>
                    </a:lnTo>
                    <a:lnTo>
                      <a:pt x="244" y="0"/>
                    </a:lnTo>
                    <a:lnTo>
                      <a:pt x="246" y="0"/>
                    </a:lnTo>
                    <a:lnTo>
                      <a:pt x="248" y="0"/>
                    </a:lnTo>
                    <a:lnTo>
                      <a:pt x="250" y="1"/>
                    </a:lnTo>
                    <a:lnTo>
                      <a:pt x="252" y="1"/>
                    </a:lnTo>
                    <a:lnTo>
                      <a:pt x="255" y="2"/>
                    </a:lnTo>
                    <a:lnTo>
                      <a:pt x="257" y="3"/>
                    </a:lnTo>
                    <a:lnTo>
                      <a:pt x="259" y="4"/>
                    </a:lnTo>
                    <a:lnTo>
                      <a:pt x="261" y="5"/>
                    </a:lnTo>
                    <a:lnTo>
                      <a:pt x="262" y="6"/>
                    </a:lnTo>
                    <a:lnTo>
                      <a:pt x="264" y="8"/>
                    </a:lnTo>
                    <a:lnTo>
                      <a:pt x="266" y="9"/>
                    </a:lnTo>
                    <a:lnTo>
                      <a:pt x="267" y="11"/>
                    </a:lnTo>
                    <a:lnTo>
                      <a:pt x="268" y="12"/>
                    </a:lnTo>
                    <a:lnTo>
                      <a:pt x="270" y="14"/>
                    </a:lnTo>
                    <a:lnTo>
                      <a:pt x="271" y="16"/>
                    </a:lnTo>
                    <a:lnTo>
                      <a:pt x="272" y="18"/>
                    </a:lnTo>
                    <a:lnTo>
                      <a:pt x="273" y="20"/>
                    </a:lnTo>
                    <a:lnTo>
                      <a:pt x="273" y="22"/>
                    </a:lnTo>
                    <a:lnTo>
                      <a:pt x="274" y="24"/>
                    </a:lnTo>
                    <a:lnTo>
                      <a:pt x="275" y="26"/>
                    </a:lnTo>
                    <a:lnTo>
                      <a:pt x="275" y="28"/>
                    </a:lnTo>
                    <a:lnTo>
                      <a:pt x="276" y="30"/>
                    </a:lnTo>
                    <a:lnTo>
                      <a:pt x="276" y="32"/>
                    </a:lnTo>
                    <a:lnTo>
                      <a:pt x="277" y="35"/>
                    </a:lnTo>
                    <a:lnTo>
                      <a:pt x="277" y="37"/>
                    </a:lnTo>
                    <a:lnTo>
                      <a:pt x="277" y="39"/>
                    </a:lnTo>
                    <a:lnTo>
                      <a:pt x="277" y="42"/>
                    </a:lnTo>
                    <a:lnTo>
                      <a:pt x="277" y="44"/>
                    </a:lnTo>
                    <a:lnTo>
                      <a:pt x="277" y="46"/>
                    </a:lnTo>
                    <a:lnTo>
                      <a:pt x="277" y="49"/>
                    </a:lnTo>
                    <a:lnTo>
                      <a:pt x="277" y="51"/>
                    </a:lnTo>
                    <a:lnTo>
                      <a:pt x="277" y="53"/>
                    </a:lnTo>
                    <a:lnTo>
                      <a:pt x="277" y="55"/>
                    </a:lnTo>
                    <a:lnTo>
                      <a:pt x="276" y="58"/>
                    </a:lnTo>
                    <a:lnTo>
                      <a:pt x="276" y="60"/>
                    </a:lnTo>
                    <a:lnTo>
                      <a:pt x="274" y="64"/>
                    </a:lnTo>
                    <a:lnTo>
                      <a:pt x="273" y="68"/>
                    </a:lnTo>
                    <a:lnTo>
                      <a:pt x="271" y="72"/>
                    </a:lnTo>
                    <a:lnTo>
                      <a:pt x="269" y="76"/>
                    </a:lnTo>
                    <a:lnTo>
                      <a:pt x="267" y="79"/>
                    </a:lnTo>
                    <a:lnTo>
                      <a:pt x="265" y="83"/>
                    </a:lnTo>
                    <a:lnTo>
                      <a:pt x="263" y="86"/>
                    </a:lnTo>
                    <a:lnTo>
                      <a:pt x="261" y="90"/>
                    </a:lnTo>
                    <a:lnTo>
                      <a:pt x="258" y="93"/>
                    </a:lnTo>
                    <a:lnTo>
                      <a:pt x="256" y="96"/>
                    </a:lnTo>
                    <a:lnTo>
                      <a:pt x="253" y="99"/>
                    </a:lnTo>
                    <a:lnTo>
                      <a:pt x="250" y="102"/>
                    </a:lnTo>
                    <a:lnTo>
                      <a:pt x="247" y="105"/>
                    </a:lnTo>
                    <a:lnTo>
                      <a:pt x="244" y="108"/>
                    </a:lnTo>
                    <a:lnTo>
                      <a:pt x="240" y="110"/>
                    </a:lnTo>
                    <a:lnTo>
                      <a:pt x="237" y="113"/>
                    </a:lnTo>
                    <a:lnTo>
                      <a:pt x="236" y="113"/>
                    </a:lnTo>
                    <a:lnTo>
                      <a:pt x="235" y="114"/>
                    </a:lnTo>
                    <a:lnTo>
                      <a:pt x="234" y="114"/>
                    </a:lnTo>
                    <a:lnTo>
                      <a:pt x="233" y="115"/>
                    </a:lnTo>
                    <a:lnTo>
                      <a:pt x="231" y="116"/>
                    </a:lnTo>
                    <a:lnTo>
                      <a:pt x="229" y="117"/>
                    </a:lnTo>
                    <a:lnTo>
                      <a:pt x="227" y="118"/>
                    </a:lnTo>
                    <a:lnTo>
                      <a:pt x="226" y="118"/>
                    </a:lnTo>
                    <a:lnTo>
                      <a:pt x="225" y="119"/>
                    </a:lnTo>
                    <a:lnTo>
                      <a:pt x="224" y="119"/>
                    </a:lnTo>
                    <a:lnTo>
                      <a:pt x="224" y="120"/>
                    </a:lnTo>
                    <a:lnTo>
                      <a:pt x="223" y="120"/>
                    </a:lnTo>
                    <a:lnTo>
                      <a:pt x="223" y="121"/>
                    </a:lnTo>
                    <a:lnTo>
                      <a:pt x="224" y="121"/>
                    </a:lnTo>
                    <a:lnTo>
                      <a:pt x="225" y="121"/>
                    </a:lnTo>
                    <a:lnTo>
                      <a:pt x="226" y="121"/>
                    </a:lnTo>
                    <a:lnTo>
                      <a:pt x="226" y="120"/>
                    </a:lnTo>
                    <a:lnTo>
                      <a:pt x="228" y="120"/>
                    </a:lnTo>
                    <a:lnTo>
                      <a:pt x="230" y="120"/>
                    </a:lnTo>
                    <a:lnTo>
                      <a:pt x="232" y="120"/>
                    </a:lnTo>
                    <a:lnTo>
                      <a:pt x="233" y="120"/>
                    </a:lnTo>
                    <a:lnTo>
                      <a:pt x="235" y="120"/>
                    </a:lnTo>
                    <a:lnTo>
                      <a:pt x="236" y="120"/>
                    </a:lnTo>
                    <a:lnTo>
                      <a:pt x="237" y="121"/>
                    </a:lnTo>
                    <a:lnTo>
                      <a:pt x="238" y="121"/>
                    </a:lnTo>
                    <a:lnTo>
                      <a:pt x="239" y="121"/>
                    </a:lnTo>
                    <a:lnTo>
                      <a:pt x="240" y="122"/>
                    </a:lnTo>
                    <a:lnTo>
                      <a:pt x="241" y="123"/>
                    </a:lnTo>
                    <a:lnTo>
                      <a:pt x="242" y="124"/>
                    </a:lnTo>
                    <a:lnTo>
                      <a:pt x="243" y="125"/>
                    </a:lnTo>
                    <a:lnTo>
                      <a:pt x="243" y="126"/>
                    </a:lnTo>
                    <a:lnTo>
                      <a:pt x="244" y="128"/>
                    </a:lnTo>
                    <a:lnTo>
                      <a:pt x="244" y="129"/>
                    </a:lnTo>
                    <a:lnTo>
                      <a:pt x="244" y="131"/>
                    </a:lnTo>
                    <a:lnTo>
                      <a:pt x="245" y="132"/>
                    </a:lnTo>
                    <a:lnTo>
                      <a:pt x="244" y="134"/>
                    </a:lnTo>
                    <a:lnTo>
                      <a:pt x="243" y="136"/>
                    </a:lnTo>
                    <a:lnTo>
                      <a:pt x="243" y="137"/>
                    </a:lnTo>
                    <a:lnTo>
                      <a:pt x="242" y="138"/>
                    </a:lnTo>
                    <a:lnTo>
                      <a:pt x="241" y="139"/>
                    </a:lnTo>
                    <a:lnTo>
                      <a:pt x="240" y="140"/>
                    </a:lnTo>
                    <a:lnTo>
                      <a:pt x="239" y="141"/>
                    </a:lnTo>
                    <a:lnTo>
                      <a:pt x="238" y="142"/>
                    </a:lnTo>
                    <a:lnTo>
                      <a:pt x="237" y="143"/>
                    </a:lnTo>
                    <a:lnTo>
                      <a:pt x="236" y="143"/>
                    </a:lnTo>
                    <a:lnTo>
                      <a:pt x="235" y="144"/>
                    </a:lnTo>
                    <a:lnTo>
                      <a:pt x="234" y="144"/>
                    </a:lnTo>
                    <a:lnTo>
                      <a:pt x="232" y="145"/>
                    </a:lnTo>
                    <a:lnTo>
                      <a:pt x="231" y="145"/>
                    </a:lnTo>
                    <a:lnTo>
                      <a:pt x="229" y="145"/>
                    </a:lnTo>
                    <a:lnTo>
                      <a:pt x="226" y="146"/>
                    </a:lnTo>
                    <a:lnTo>
                      <a:pt x="224" y="146"/>
                    </a:lnTo>
                    <a:lnTo>
                      <a:pt x="222" y="146"/>
                    </a:lnTo>
                    <a:lnTo>
                      <a:pt x="221" y="146"/>
                    </a:lnTo>
                    <a:lnTo>
                      <a:pt x="220" y="146"/>
                    </a:lnTo>
                    <a:lnTo>
                      <a:pt x="219" y="146"/>
                    </a:lnTo>
                    <a:lnTo>
                      <a:pt x="218" y="146"/>
                    </a:lnTo>
                    <a:lnTo>
                      <a:pt x="217" y="147"/>
                    </a:lnTo>
                    <a:lnTo>
                      <a:pt x="216" y="147"/>
                    </a:lnTo>
                    <a:lnTo>
                      <a:pt x="215" y="148"/>
                    </a:lnTo>
                    <a:lnTo>
                      <a:pt x="219" y="149"/>
                    </a:lnTo>
                    <a:lnTo>
                      <a:pt x="223" y="150"/>
                    </a:lnTo>
                    <a:lnTo>
                      <a:pt x="226" y="151"/>
                    </a:lnTo>
                    <a:lnTo>
                      <a:pt x="230" y="152"/>
                    </a:lnTo>
                    <a:lnTo>
                      <a:pt x="233" y="153"/>
                    </a:lnTo>
                    <a:lnTo>
                      <a:pt x="236" y="154"/>
                    </a:lnTo>
                    <a:lnTo>
                      <a:pt x="239" y="155"/>
                    </a:lnTo>
                    <a:lnTo>
                      <a:pt x="242" y="157"/>
                    </a:lnTo>
                    <a:lnTo>
                      <a:pt x="243" y="158"/>
                    </a:lnTo>
                    <a:lnTo>
                      <a:pt x="245" y="159"/>
                    </a:lnTo>
                    <a:lnTo>
                      <a:pt x="246" y="160"/>
                    </a:lnTo>
                    <a:lnTo>
                      <a:pt x="248" y="161"/>
                    </a:lnTo>
                    <a:lnTo>
                      <a:pt x="249" y="162"/>
                    </a:lnTo>
                    <a:lnTo>
                      <a:pt x="250" y="163"/>
                    </a:lnTo>
                    <a:lnTo>
                      <a:pt x="251" y="164"/>
                    </a:lnTo>
                    <a:lnTo>
                      <a:pt x="252" y="165"/>
                    </a:lnTo>
                    <a:lnTo>
                      <a:pt x="254" y="167"/>
                    </a:lnTo>
                    <a:lnTo>
                      <a:pt x="255" y="168"/>
                    </a:lnTo>
                    <a:lnTo>
                      <a:pt x="256" y="170"/>
                    </a:lnTo>
                    <a:lnTo>
                      <a:pt x="257" y="171"/>
                    </a:lnTo>
                    <a:lnTo>
                      <a:pt x="258" y="173"/>
                    </a:lnTo>
                    <a:lnTo>
                      <a:pt x="259" y="175"/>
                    </a:lnTo>
                    <a:lnTo>
                      <a:pt x="259" y="176"/>
                    </a:lnTo>
                    <a:lnTo>
                      <a:pt x="260" y="178"/>
                    </a:lnTo>
                    <a:lnTo>
                      <a:pt x="261" y="179"/>
                    </a:lnTo>
                    <a:lnTo>
                      <a:pt x="262" y="180"/>
                    </a:lnTo>
                    <a:lnTo>
                      <a:pt x="263" y="180"/>
                    </a:lnTo>
                    <a:lnTo>
                      <a:pt x="264" y="180"/>
                    </a:lnTo>
                    <a:lnTo>
                      <a:pt x="265" y="179"/>
                    </a:lnTo>
                    <a:lnTo>
                      <a:pt x="266" y="178"/>
                    </a:lnTo>
                    <a:lnTo>
                      <a:pt x="267" y="177"/>
                    </a:lnTo>
                    <a:lnTo>
                      <a:pt x="268" y="176"/>
                    </a:lnTo>
                    <a:lnTo>
                      <a:pt x="269" y="175"/>
                    </a:lnTo>
                    <a:lnTo>
                      <a:pt x="270" y="173"/>
                    </a:lnTo>
                    <a:lnTo>
                      <a:pt x="270" y="171"/>
                    </a:lnTo>
                    <a:lnTo>
                      <a:pt x="271" y="170"/>
                    </a:lnTo>
                    <a:lnTo>
                      <a:pt x="272" y="168"/>
                    </a:lnTo>
                    <a:lnTo>
                      <a:pt x="273" y="167"/>
                    </a:lnTo>
                    <a:lnTo>
                      <a:pt x="273" y="166"/>
                    </a:lnTo>
                    <a:lnTo>
                      <a:pt x="273" y="165"/>
                    </a:lnTo>
                    <a:lnTo>
                      <a:pt x="274" y="165"/>
                    </a:lnTo>
                    <a:lnTo>
                      <a:pt x="274" y="164"/>
                    </a:lnTo>
                    <a:lnTo>
                      <a:pt x="275" y="164"/>
                    </a:lnTo>
                    <a:lnTo>
                      <a:pt x="276" y="164"/>
                    </a:lnTo>
                    <a:lnTo>
                      <a:pt x="275" y="166"/>
                    </a:lnTo>
                    <a:lnTo>
                      <a:pt x="275" y="168"/>
                    </a:lnTo>
                    <a:lnTo>
                      <a:pt x="275" y="169"/>
                    </a:lnTo>
                    <a:lnTo>
                      <a:pt x="275" y="171"/>
                    </a:lnTo>
                    <a:lnTo>
                      <a:pt x="274" y="173"/>
                    </a:lnTo>
                    <a:lnTo>
                      <a:pt x="274" y="175"/>
                    </a:lnTo>
                    <a:lnTo>
                      <a:pt x="273" y="178"/>
                    </a:lnTo>
                    <a:lnTo>
                      <a:pt x="272" y="180"/>
                    </a:lnTo>
                    <a:lnTo>
                      <a:pt x="271" y="182"/>
                    </a:lnTo>
                    <a:lnTo>
                      <a:pt x="270" y="184"/>
                    </a:lnTo>
                    <a:lnTo>
                      <a:pt x="270" y="185"/>
                    </a:lnTo>
                    <a:lnTo>
                      <a:pt x="268" y="187"/>
                    </a:lnTo>
                    <a:lnTo>
                      <a:pt x="267" y="189"/>
                    </a:lnTo>
                    <a:lnTo>
                      <a:pt x="266" y="190"/>
                    </a:lnTo>
                    <a:lnTo>
                      <a:pt x="265" y="191"/>
                    </a:lnTo>
                    <a:lnTo>
                      <a:pt x="263" y="193"/>
                    </a:lnTo>
                    <a:lnTo>
                      <a:pt x="263" y="194"/>
                    </a:lnTo>
                    <a:lnTo>
                      <a:pt x="263" y="196"/>
                    </a:lnTo>
                    <a:lnTo>
                      <a:pt x="263" y="199"/>
                    </a:lnTo>
                    <a:lnTo>
                      <a:pt x="263" y="201"/>
                    </a:lnTo>
                    <a:lnTo>
                      <a:pt x="263" y="203"/>
                    </a:lnTo>
                    <a:lnTo>
                      <a:pt x="263" y="205"/>
                    </a:lnTo>
                    <a:lnTo>
                      <a:pt x="262" y="208"/>
                    </a:lnTo>
                    <a:lnTo>
                      <a:pt x="262" y="210"/>
                    </a:lnTo>
                    <a:lnTo>
                      <a:pt x="262" y="213"/>
                    </a:lnTo>
                    <a:lnTo>
                      <a:pt x="261" y="215"/>
                    </a:lnTo>
                    <a:lnTo>
                      <a:pt x="260" y="217"/>
                    </a:lnTo>
                    <a:lnTo>
                      <a:pt x="260" y="220"/>
                    </a:lnTo>
                    <a:lnTo>
                      <a:pt x="259" y="222"/>
                    </a:lnTo>
                    <a:lnTo>
                      <a:pt x="258" y="224"/>
                    </a:lnTo>
                    <a:lnTo>
                      <a:pt x="257" y="224"/>
                    </a:lnTo>
                    <a:lnTo>
                      <a:pt x="256" y="225"/>
                    </a:lnTo>
                    <a:lnTo>
                      <a:pt x="256" y="226"/>
                    </a:lnTo>
                    <a:lnTo>
                      <a:pt x="255" y="227"/>
                    </a:lnTo>
                    <a:lnTo>
                      <a:pt x="255" y="228"/>
                    </a:lnTo>
                    <a:lnTo>
                      <a:pt x="254" y="228"/>
                    </a:lnTo>
                    <a:lnTo>
                      <a:pt x="254" y="229"/>
                    </a:lnTo>
                    <a:lnTo>
                      <a:pt x="255" y="229"/>
                    </a:lnTo>
                    <a:lnTo>
                      <a:pt x="256" y="228"/>
                    </a:lnTo>
                    <a:lnTo>
                      <a:pt x="257" y="228"/>
                    </a:lnTo>
                    <a:lnTo>
                      <a:pt x="258" y="228"/>
                    </a:lnTo>
                    <a:lnTo>
                      <a:pt x="259" y="229"/>
                    </a:lnTo>
                    <a:lnTo>
                      <a:pt x="260" y="230"/>
                    </a:lnTo>
                    <a:lnTo>
                      <a:pt x="261" y="231"/>
                    </a:lnTo>
                    <a:lnTo>
                      <a:pt x="262" y="232"/>
                    </a:lnTo>
                    <a:lnTo>
                      <a:pt x="262" y="234"/>
                    </a:lnTo>
                    <a:lnTo>
                      <a:pt x="263" y="236"/>
                    </a:lnTo>
                    <a:lnTo>
                      <a:pt x="264" y="237"/>
                    </a:lnTo>
                    <a:lnTo>
                      <a:pt x="265" y="239"/>
                    </a:lnTo>
                    <a:lnTo>
                      <a:pt x="265" y="241"/>
                    </a:lnTo>
                    <a:lnTo>
                      <a:pt x="265" y="242"/>
                    </a:lnTo>
                    <a:lnTo>
                      <a:pt x="266" y="243"/>
                    </a:lnTo>
                    <a:lnTo>
                      <a:pt x="266" y="244"/>
                    </a:lnTo>
                    <a:lnTo>
                      <a:pt x="266" y="245"/>
                    </a:lnTo>
                    <a:lnTo>
                      <a:pt x="268" y="247"/>
                    </a:lnTo>
                    <a:lnTo>
                      <a:pt x="270" y="249"/>
                    </a:lnTo>
                    <a:lnTo>
                      <a:pt x="272" y="250"/>
                    </a:lnTo>
                    <a:lnTo>
                      <a:pt x="274" y="252"/>
                    </a:lnTo>
                    <a:lnTo>
                      <a:pt x="275" y="254"/>
                    </a:lnTo>
                    <a:lnTo>
                      <a:pt x="277" y="255"/>
                    </a:lnTo>
                    <a:lnTo>
                      <a:pt x="280" y="259"/>
                    </a:lnTo>
                    <a:lnTo>
                      <a:pt x="282" y="260"/>
                    </a:lnTo>
                    <a:lnTo>
                      <a:pt x="283" y="262"/>
                    </a:lnTo>
                    <a:lnTo>
                      <a:pt x="285" y="264"/>
                    </a:lnTo>
                    <a:lnTo>
                      <a:pt x="286" y="266"/>
                    </a:lnTo>
                    <a:lnTo>
                      <a:pt x="288" y="268"/>
                    </a:lnTo>
                    <a:lnTo>
                      <a:pt x="289" y="270"/>
                    </a:lnTo>
                    <a:lnTo>
                      <a:pt x="290" y="272"/>
                    </a:lnTo>
                    <a:lnTo>
                      <a:pt x="290" y="273"/>
                    </a:lnTo>
                    <a:lnTo>
                      <a:pt x="291" y="274"/>
                    </a:lnTo>
                    <a:lnTo>
                      <a:pt x="292" y="276"/>
                    </a:lnTo>
                    <a:lnTo>
                      <a:pt x="292" y="277"/>
                    </a:lnTo>
                    <a:lnTo>
                      <a:pt x="293" y="279"/>
                    </a:lnTo>
                    <a:lnTo>
                      <a:pt x="293" y="281"/>
                    </a:lnTo>
                    <a:lnTo>
                      <a:pt x="294" y="283"/>
                    </a:lnTo>
                    <a:lnTo>
                      <a:pt x="294" y="284"/>
                    </a:lnTo>
                    <a:lnTo>
                      <a:pt x="294" y="287"/>
                    </a:lnTo>
                    <a:lnTo>
                      <a:pt x="295" y="289"/>
                    </a:lnTo>
                    <a:lnTo>
                      <a:pt x="295" y="291"/>
                    </a:lnTo>
                    <a:lnTo>
                      <a:pt x="295" y="293"/>
                    </a:lnTo>
                    <a:lnTo>
                      <a:pt x="295" y="295"/>
                    </a:lnTo>
                    <a:lnTo>
                      <a:pt x="295" y="297"/>
                    </a:lnTo>
                    <a:lnTo>
                      <a:pt x="295" y="299"/>
                    </a:lnTo>
                    <a:lnTo>
                      <a:pt x="294" y="301"/>
                    </a:lnTo>
                    <a:lnTo>
                      <a:pt x="294" y="302"/>
                    </a:lnTo>
                    <a:lnTo>
                      <a:pt x="293" y="304"/>
                    </a:lnTo>
                    <a:lnTo>
                      <a:pt x="292" y="305"/>
                    </a:lnTo>
                    <a:lnTo>
                      <a:pt x="291" y="307"/>
                    </a:lnTo>
                    <a:lnTo>
                      <a:pt x="290" y="308"/>
                    </a:lnTo>
                    <a:lnTo>
                      <a:pt x="288" y="309"/>
                    </a:lnTo>
                    <a:lnTo>
                      <a:pt x="287" y="309"/>
                    </a:lnTo>
                    <a:lnTo>
                      <a:pt x="286" y="310"/>
                    </a:lnTo>
                    <a:lnTo>
                      <a:pt x="284" y="310"/>
                    </a:lnTo>
                    <a:lnTo>
                      <a:pt x="283" y="311"/>
                    </a:lnTo>
                    <a:lnTo>
                      <a:pt x="281" y="311"/>
                    </a:lnTo>
                    <a:lnTo>
                      <a:pt x="280" y="311"/>
                    </a:lnTo>
                    <a:lnTo>
                      <a:pt x="278" y="311"/>
                    </a:lnTo>
                    <a:lnTo>
                      <a:pt x="277" y="311"/>
                    </a:lnTo>
                    <a:lnTo>
                      <a:pt x="275" y="310"/>
                    </a:lnTo>
                    <a:lnTo>
                      <a:pt x="274" y="310"/>
                    </a:lnTo>
                    <a:lnTo>
                      <a:pt x="272" y="309"/>
                    </a:lnTo>
                    <a:lnTo>
                      <a:pt x="271" y="309"/>
                    </a:lnTo>
                    <a:lnTo>
                      <a:pt x="269" y="308"/>
                    </a:lnTo>
                    <a:lnTo>
                      <a:pt x="268" y="307"/>
                    </a:lnTo>
                    <a:lnTo>
                      <a:pt x="266" y="306"/>
                    </a:lnTo>
                    <a:lnTo>
                      <a:pt x="265" y="306"/>
                    </a:lnTo>
                    <a:lnTo>
                      <a:pt x="264" y="305"/>
                    </a:lnTo>
                    <a:lnTo>
                      <a:pt x="262" y="304"/>
                    </a:lnTo>
                    <a:lnTo>
                      <a:pt x="261" y="303"/>
                    </a:lnTo>
                    <a:lnTo>
                      <a:pt x="260" y="301"/>
                    </a:lnTo>
                    <a:lnTo>
                      <a:pt x="259" y="300"/>
                    </a:lnTo>
                    <a:lnTo>
                      <a:pt x="258" y="299"/>
                    </a:lnTo>
                    <a:lnTo>
                      <a:pt x="256" y="298"/>
                    </a:lnTo>
                    <a:lnTo>
                      <a:pt x="255" y="297"/>
                    </a:lnTo>
                    <a:lnTo>
                      <a:pt x="254" y="296"/>
                    </a:lnTo>
                    <a:lnTo>
                      <a:pt x="254" y="294"/>
                    </a:lnTo>
                    <a:lnTo>
                      <a:pt x="253" y="293"/>
                    </a:lnTo>
                    <a:lnTo>
                      <a:pt x="252" y="292"/>
                    </a:lnTo>
                    <a:lnTo>
                      <a:pt x="251" y="291"/>
                    </a:lnTo>
                    <a:lnTo>
                      <a:pt x="251" y="293"/>
                    </a:lnTo>
                    <a:lnTo>
                      <a:pt x="251" y="295"/>
                    </a:lnTo>
                    <a:lnTo>
                      <a:pt x="251" y="297"/>
                    </a:lnTo>
                    <a:lnTo>
                      <a:pt x="252" y="299"/>
                    </a:lnTo>
                    <a:lnTo>
                      <a:pt x="252" y="302"/>
                    </a:lnTo>
                    <a:lnTo>
                      <a:pt x="252" y="304"/>
                    </a:lnTo>
                    <a:lnTo>
                      <a:pt x="252" y="306"/>
                    </a:lnTo>
                    <a:lnTo>
                      <a:pt x="251" y="309"/>
                    </a:lnTo>
                    <a:lnTo>
                      <a:pt x="251" y="311"/>
                    </a:lnTo>
                    <a:lnTo>
                      <a:pt x="251" y="312"/>
                    </a:lnTo>
                    <a:lnTo>
                      <a:pt x="250" y="313"/>
                    </a:lnTo>
                    <a:lnTo>
                      <a:pt x="250" y="314"/>
                    </a:lnTo>
                    <a:lnTo>
                      <a:pt x="249" y="315"/>
                    </a:lnTo>
                    <a:lnTo>
                      <a:pt x="249" y="316"/>
                    </a:lnTo>
                    <a:lnTo>
                      <a:pt x="248" y="317"/>
                    </a:lnTo>
                    <a:lnTo>
                      <a:pt x="247" y="318"/>
                    </a:lnTo>
                    <a:lnTo>
                      <a:pt x="246" y="319"/>
                    </a:lnTo>
                    <a:lnTo>
                      <a:pt x="245" y="319"/>
                    </a:lnTo>
                    <a:lnTo>
                      <a:pt x="244" y="320"/>
                    </a:lnTo>
                    <a:lnTo>
                      <a:pt x="243" y="320"/>
                    </a:lnTo>
                    <a:lnTo>
                      <a:pt x="242" y="321"/>
                    </a:lnTo>
                    <a:lnTo>
                      <a:pt x="241" y="321"/>
                    </a:lnTo>
                    <a:close/>
                    <a:moveTo>
                      <a:pt x="249" y="284"/>
                    </a:moveTo>
                    <a:lnTo>
                      <a:pt x="250" y="284"/>
                    </a:lnTo>
                    <a:lnTo>
                      <a:pt x="250" y="283"/>
                    </a:lnTo>
                    <a:lnTo>
                      <a:pt x="251" y="282"/>
                    </a:lnTo>
                    <a:lnTo>
                      <a:pt x="251" y="281"/>
                    </a:lnTo>
                    <a:lnTo>
                      <a:pt x="251" y="280"/>
                    </a:lnTo>
                    <a:lnTo>
                      <a:pt x="251" y="279"/>
                    </a:lnTo>
                    <a:lnTo>
                      <a:pt x="250" y="279"/>
                    </a:lnTo>
                    <a:lnTo>
                      <a:pt x="250" y="278"/>
                    </a:lnTo>
                    <a:lnTo>
                      <a:pt x="249" y="276"/>
                    </a:lnTo>
                    <a:lnTo>
                      <a:pt x="248" y="275"/>
                    </a:lnTo>
                    <a:lnTo>
                      <a:pt x="247" y="274"/>
                    </a:lnTo>
                    <a:lnTo>
                      <a:pt x="246" y="273"/>
                    </a:lnTo>
                    <a:lnTo>
                      <a:pt x="246" y="274"/>
                    </a:lnTo>
                    <a:lnTo>
                      <a:pt x="246" y="275"/>
                    </a:lnTo>
                    <a:lnTo>
                      <a:pt x="246" y="276"/>
                    </a:lnTo>
                    <a:lnTo>
                      <a:pt x="246" y="277"/>
                    </a:lnTo>
                    <a:lnTo>
                      <a:pt x="246" y="278"/>
                    </a:lnTo>
                    <a:lnTo>
                      <a:pt x="247" y="280"/>
                    </a:lnTo>
                    <a:lnTo>
                      <a:pt x="248" y="281"/>
                    </a:lnTo>
                    <a:lnTo>
                      <a:pt x="248" y="282"/>
                    </a:lnTo>
                    <a:lnTo>
                      <a:pt x="249" y="283"/>
                    </a:lnTo>
                    <a:lnTo>
                      <a:pt x="249" y="284"/>
                    </a:lnTo>
                    <a:close/>
                    <a:moveTo>
                      <a:pt x="200" y="266"/>
                    </a:moveTo>
                    <a:lnTo>
                      <a:pt x="202" y="266"/>
                    </a:lnTo>
                    <a:lnTo>
                      <a:pt x="202" y="265"/>
                    </a:lnTo>
                    <a:lnTo>
                      <a:pt x="202" y="264"/>
                    </a:lnTo>
                    <a:lnTo>
                      <a:pt x="202" y="263"/>
                    </a:lnTo>
                    <a:lnTo>
                      <a:pt x="202" y="262"/>
                    </a:lnTo>
                    <a:lnTo>
                      <a:pt x="202" y="261"/>
                    </a:lnTo>
                    <a:lnTo>
                      <a:pt x="202" y="260"/>
                    </a:lnTo>
                    <a:lnTo>
                      <a:pt x="203" y="259"/>
                    </a:lnTo>
                    <a:lnTo>
                      <a:pt x="202" y="259"/>
                    </a:lnTo>
                    <a:lnTo>
                      <a:pt x="201" y="260"/>
                    </a:lnTo>
                    <a:lnTo>
                      <a:pt x="200" y="260"/>
                    </a:lnTo>
                    <a:lnTo>
                      <a:pt x="199" y="260"/>
                    </a:lnTo>
                    <a:lnTo>
                      <a:pt x="198" y="260"/>
                    </a:lnTo>
                    <a:lnTo>
                      <a:pt x="195" y="260"/>
                    </a:lnTo>
                    <a:lnTo>
                      <a:pt x="195" y="261"/>
                    </a:lnTo>
                    <a:lnTo>
                      <a:pt x="195" y="262"/>
                    </a:lnTo>
                    <a:lnTo>
                      <a:pt x="196" y="263"/>
                    </a:lnTo>
                    <a:lnTo>
                      <a:pt x="196" y="264"/>
                    </a:lnTo>
                    <a:lnTo>
                      <a:pt x="197" y="265"/>
                    </a:lnTo>
                    <a:lnTo>
                      <a:pt x="198" y="265"/>
                    </a:lnTo>
                    <a:lnTo>
                      <a:pt x="198" y="266"/>
                    </a:lnTo>
                    <a:lnTo>
                      <a:pt x="199" y="266"/>
                    </a:lnTo>
                    <a:lnTo>
                      <a:pt x="200" y="266"/>
                    </a:lnTo>
                    <a:close/>
                    <a:moveTo>
                      <a:pt x="229" y="255"/>
                    </a:moveTo>
                    <a:lnTo>
                      <a:pt x="229" y="256"/>
                    </a:lnTo>
                    <a:lnTo>
                      <a:pt x="229" y="255"/>
                    </a:lnTo>
                    <a:lnTo>
                      <a:pt x="230" y="253"/>
                    </a:lnTo>
                    <a:lnTo>
                      <a:pt x="230" y="252"/>
                    </a:lnTo>
                    <a:lnTo>
                      <a:pt x="230" y="251"/>
                    </a:lnTo>
                    <a:lnTo>
                      <a:pt x="229" y="252"/>
                    </a:lnTo>
                    <a:lnTo>
                      <a:pt x="227" y="253"/>
                    </a:lnTo>
                    <a:lnTo>
                      <a:pt x="228" y="253"/>
                    </a:lnTo>
                    <a:lnTo>
                      <a:pt x="228" y="254"/>
                    </a:lnTo>
                    <a:lnTo>
                      <a:pt x="228" y="255"/>
                    </a:lnTo>
                    <a:lnTo>
                      <a:pt x="229" y="255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47" name="Freeform 127"/>
              <p:cNvSpPr>
                <a:spLocks/>
              </p:cNvSpPr>
              <p:nvPr/>
            </p:nvSpPr>
            <p:spPr bwMode="auto">
              <a:xfrm>
                <a:off x="4674" y="1128"/>
                <a:ext cx="102" cy="90"/>
              </a:xfrm>
              <a:custGeom>
                <a:avLst/>
                <a:gdLst>
                  <a:gd name="T0" fmla="*/ 2147483646 w 17"/>
                  <a:gd name="T1" fmla="*/ 2147483646 h 15"/>
                  <a:gd name="T2" fmla="*/ 2147483646 w 17"/>
                  <a:gd name="T3" fmla="*/ 2147483646 h 15"/>
                  <a:gd name="T4" fmla="*/ 2147483646 w 17"/>
                  <a:gd name="T5" fmla="*/ 2147483646 h 15"/>
                  <a:gd name="T6" fmla="*/ 2147483646 w 17"/>
                  <a:gd name="T7" fmla="*/ 2147483646 h 15"/>
                  <a:gd name="T8" fmla="*/ 2147483646 w 17"/>
                  <a:gd name="T9" fmla="*/ 2147483646 h 15"/>
                  <a:gd name="T10" fmla="*/ 2147483646 w 17"/>
                  <a:gd name="T11" fmla="*/ 2147483646 h 15"/>
                  <a:gd name="T12" fmla="*/ 2147483646 w 17"/>
                  <a:gd name="T13" fmla="*/ 2147483646 h 15"/>
                  <a:gd name="T14" fmla="*/ 2147483646 w 17"/>
                  <a:gd name="T15" fmla="*/ 2147483646 h 15"/>
                  <a:gd name="T16" fmla="*/ 2147483646 w 17"/>
                  <a:gd name="T17" fmla="*/ 2147483646 h 15"/>
                  <a:gd name="T18" fmla="*/ 2147483646 w 17"/>
                  <a:gd name="T19" fmla="*/ 2147483646 h 15"/>
                  <a:gd name="T20" fmla="*/ 2147483646 w 17"/>
                  <a:gd name="T21" fmla="*/ 2147483646 h 15"/>
                  <a:gd name="T22" fmla="*/ 2147483646 w 17"/>
                  <a:gd name="T23" fmla="*/ 2147483646 h 15"/>
                  <a:gd name="T24" fmla="*/ 2147483646 w 17"/>
                  <a:gd name="T25" fmla="*/ 2147483646 h 15"/>
                  <a:gd name="T26" fmla="*/ 2147483646 w 17"/>
                  <a:gd name="T27" fmla="*/ 2147483646 h 15"/>
                  <a:gd name="T28" fmla="*/ 2147483646 w 17"/>
                  <a:gd name="T29" fmla="*/ 0 h 15"/>
                  <a:gd name="T30" fmla="*/ 2147483646 w 17"/>
                  <a:gd name="T31" fmla="*/ 0 h 15"/>
                  <a:gd name="T32" fmla="*/ 2147483646 w 17"/>
                  <a:gd name="T33" fmla="*/ 0 h 15"/>
                  <a:gd name="T34" fmla="*/ 2147483646 w 17"/>
                  <a:gd name="T35" fmla="*/ 2147483646 h 15"/>
                  <a:gd name="T36" fmla="*/ 2147483646 w 17"/>
                  <a:gd name="T37" fmla="*/ 2147483646 h 15"/>
                  <a:gd name="T38" fmla="*/ 0 w 17"/>
                  <a:gd name="T39" fmla="*/ 2147483646 h 15"/>
                  <a:gd name="T40" fmla="*/ 2147483646 w 17"/>
                  <a:gd name="T41" fmla="*/ 2147483646 h 15"/>
                  <a:gd name="T42" fmla="*/ 2147483646 w 17"/>
                  <a:gd name="T43" fmla="*/ 2147483646 h 15"/>
                  <a:gd name="T44" fmla="*/ 2147483646 w 17"/>
                  <a:gd name="T45" fmla="*/ 2147483646 h 15"/>
                  <a:gd name="T46" fmla="*/ 2147483646 w 17"/>
                  <a:gd name="T47" fmla="*/ 2147483646 h 15"/>
                  <a:gd name="T48" fmla="*/ 2147483646 w 17"/>
                  <a:gd name="T49" fmla="*/ 2147483646 h 15"/>
                  <a:gd name="T50" fmla="*/ 2147483646 w 17"/>
                  <a:gd name="T51" fmla="*/ 2147483646 h 15"/>
                  <a:gd name="T52" fmla="*/ 2147483646 w 17"/>
                  <a:gd name="T53" fmla="*/ 2147483646 h 15"/>
                  <a:gd name="T54" fmla="*/ 2147483646 w 17"/>
                  <a:gd name="T55" fmla="*/ 2147483646 h 15"/>
                  <a:gd name="T56" fmla="*/ 2147483646 w 17"/>
                  <a:gd name="T57" fmla="*/ 2147483646 h 15"/>
                  <a:gd name="T58" fmla="*/ 2147483646 w 17"/>
                  <a:gd name="T59" fmla="*/ 2147483646 h 15"/>
                  <a:gd name="T60" fmla="*/ 2147483646 w 17"/>
                  <a:gd name="T61" fmla="*/ 2147483646 h 15"/>
                  <a:gd name="T62" fmla="*/ 2147483646 w 17"/>
                  <a:gd name="T63" fmla="*/ 2147483646 h 15"/>
                  <a:gd name="T64" fmla="*/ 2147483646 w 17"/>
                  <a:gd name="T65" fmla="*/ 2147483646 h 15"/>
                  <a:gd name="T66" fmla="*/ 2147483646 w 17"/>
                  <a:gd name="T67" fmla="*/ 2147483646 h 15"/>
                  <a:gd name="T68" fmla="*/ 2147483646 w 17"/>
                  <a:gd name="T69" fmla="*/ 2147483646 h 15"/>
                  <a:gd name="T70" fmla="*/ 2147483646 w 17"/>
                  <a:gd name="T71" fmla="*/ 2147483646 h 15"/>
                  <a:gd name="T72" fmla="*/ 2147483646 w 17"/>
                  <a:gd name="T73" fmla="*/ 2147483646 h 15"/>
                  <a:gd name="T74" fmla="*/ 2147483646 w 17"/>
                  <a:gd name="T75" fmla="*/ 2147483646 h 15"/>
                  <a:gd name="T76" fmla="*/ 2147483646 w 17"/>
                  <a:gd name="T77" fmla="*/ 2147483646 h 15"/>
                  <a:gd name="T78" fmla="*/ 2147483646 w 17"/>
                  <a:gd name="T79" fmla="*/ 2147483646 h 15"/>
                  <a:gd name="T80" fmla="*/ 2147483646 w 17"/>
                  <a:gd name="T81" fmla="*/ 2147483646 h 15"/>
                  <a:gd name="T82" fmla="*/ 2147483646 w 17"/>
                  <a:gd name="T83" fmla="*/ 2147483646 h 15"/>
                  <a:gd name="T84" fmla="*/ 2147483646 w 17"/>
                  <a:gd name="T85" fmla="*/ 2147483646 h 15"/>
                  <a:gd name="T86" fmla="*/ 2147483646 w 17"/>
                  <a:gd name="T87" fmla="*/ 2147483646 h 15"/>
                  <a:gd name="T88" fmla="*/ 2147483646 w 17"/>
                  <a:gd name="T89" fmla="*/ 2147483646 h 15"/>
                  <a:gd name="T90" fmla="*/ 2147483646 w 17"/>
                  <a:gd name="T91" fmla="*/ 2147483646 h 15"/>
                  <a:gd name="T92" fmla="*/ 2147483646 w 17"/>
                  <a:gd name="T93" fmla="*/ 2147483646 h 15"/>
                  <a:gd name="T94" fmla="*/ 2147483646 w 17"/>
                  <a:gd name="T95" fmla="*/ 2147483646 h 15"/>
                  <a:gd name="T96" fmla="*/ 2147483646 w 17"/>
                  <a:gd name="T97" fmla="*/ 2147483646 h 15"/>
                  <a:gd name="T98" fmla="*/ 2147483646 w 17"/>
                  <a:gd name="T99" fmla="*/ 2147483646 h 15"/>
                  <a:gd name="T100" fmla="*/ 2147483646 w 17"/>
                  <a:gd name="T101" fmla="*/ 2147483646 h 15"/>
                  <a:gd name="T102" fmla="*/ 2147483646 w 17"/>
                  <a:gd name="T103" fmla="*/ 2147483646 h 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"/>
                  <a:gd name="T157" fmla="*/ 0 h 15"/>
                  <a:gd name="T158" fmla="*/ 17 w 17"/>
                  <a:gd name="T159" fmla="*/ 15 h 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" h="15">
                    <a:moveTo>
                      <a:pt x="6" y="15"/>
                    </a:moveTo>
                    <a:lnTo>
                      <a:pt x="7" y="15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48" name="Freeform 128"/>
              <p:cNvSpPr>
                <a:spLocks/>
              </p:cNvSpPr>
              <p:nvPr/>
            </p:nvSpPr>
            <p:spPr bwMode="auto">
              <a:xfrm>
                <a:off x="4338" y="2376"/>
                <a:ext cx="876" cy="564"/>
              </a:xfrm>
              <a:custGeom>
                <a:avLst/>
                <a:gdLst>
                  <a:gd name="T0" fmla="*/ 2147483646 w 146"/>
                  <a:gd name="T1" fmla="*/ 2147483646 h 94"/>
                  <a:gd name="T2" fmla="*/ 2147483646 w 146"/>
                  <a:gd name="T3" fmla="*/ 2147483646 h 94"/>
                  <a:gd name="T4" fmla="*/ 2147483646 w 146"/>
                  <a:gd name="T5" fmla="*/ 2147483646 h 94"/>
                  <a:gd name="T6" fmla="*/ 2147483646 w 146"/>
                  <a:gd name="T7" fmla="*/ 2147483646 h 94"/>
                  <a:gd name="T8" fmla="*/ 2147483646 w 146"/>
                  <a:gd name="T9" fmla="*/ 2147483646 h 94"/>
                  <a:gd name="T10" fmla="*/ 2147483646 w 146"/>
                  <a:gd name="T11" fmla="*/ 2147483646 h 94"/>
                  <a:gd name="T12" fmla="*/ 2147483646 w 146"/>
                  <a:gd name="T13" fmla="*/ 2147483646 h 94"/>
                  <a:gd name="T14" fmla="*/ 2147483646 w 146"/>
                  <a:gd name="T15" fmla="*/ 2147483646 h 94"/>
                  <a:gd name="T16" fmla="*/ 2147483646 w 146"/>
                  <a:gd name="T17" fmla="*/ 2147483646 h 94"/>
                  <a:gd name="T18" fmla="*/ 2147483646 w 146"/>
                  <a:gd name="T19" fmla="*/ 2147483646 h 94"/>
                  <a:gd name="T20" fmla="*/ 2147483646 w 146"/>
                  <a:gd name="T21" fmla="*/ 2147483646 h 94"/>
                  <a:gd name="T22" fmla="*/ 2147483646 w 146"/>
                  <a:gd name="T23" fmla="*/ 2147483646 h 94"/>
                  <a:gd name="T24" fmla="*/ 2147483646 w 146"/>
                  <a:gd name="T25" fmla="*/ 2147483646 h 94"/>
                  <a:gd name="T26" fmla="*/ 2147483646 w 146"/>
                  <a:gd name="T27" fmla="*/ 2147483646 h 94"/>
                  <a:gd name="T28" fmla="*/ 2147483646 w 146"/>
                  <a:gd name="T29" fmla="*/ 2147483646 h 94"/>
                  <a:gd name="T30" fmla="*/ 2147483646 w 146"/>
                  <a:gd name="T31" fmla="*/ 2147483646 h 94"/>
                  <a:gd name="T32" fmla="*/ 2147483646 w 146"/>
                  <a:gd name="T33" fmla="*/ 2147483646 h 94"/>
                  <a:gd name="T34" fmla="*/ 2147483646 w 146"/>
                  <a:gd name="T35" fmla="*/ 2147483646 h 94"/>
                  <a:gd name="T36" fmla="*/ 2147483646 w 146"/>
                  <a:gd name="T37" fmla="*/ 2147483646 h 94"/>
                  <a:gd name="T38" fmla="*/ 2147483646 w 146"/>
                  <a:gd name="T39" fmla="*/ 2147483646 h 94"/>
                  <a:gd name="T40" fmla="*/ 2147483646 w 146"/>
                  <a:gd name="T41" fmla="*/ 2147483646 h 94"/>
                  <a:gd name="T42" fmla="*/ 2147483646 w 146"/>
                  <a:gd name="T43" fmla="*/ 2147483646 h 94"/>
                  <a:gd name="T44" fmla="*/ 2147483646 w 146"/>
                  <a:gd name="T45" fmla="*/ 2147483646 h 94"/>
                  <a:gd name="T46" fmla="*/ 2147483646 w 146"/>
                  <a:gd name="T47" fmla="*/ 2147483646 h 94"/>
                  <a:gd name="T48" fmla="*/ 2147483646 w 146"/>
                  <a:gd name="T49" fmla="*/ 2147483646 h 94"/>
                  <a:gd name="T50" fmla="*/ 2147483646 w 146"/>
                  <a:gd name="T51" fmla="*/ 2147483646 h 94"/>
                  <a:gd name="T52" fmla="*/ 2147483646 w 146"/>
                  <a:gd name="T53" fmla="*/ 2147483646 h 94"/>
                  <a:gd name="T54" fmla="*/ 2147483646 w 146"/>
                  <a:gd name="T55" fmla="*/ 2147483646 h 94"/>
                  <a:gd name="T56" fmla="*/ 2147483646 w 146"/>
                  <a:gd name="T57" fmla="*/ 2147483646 h 94"/>
                  <a:gd name="T58" fmla="*/ 2147483646 w 146"/>
                  <a:gd name="T59" fmla="*/ 2147483646 h 94"/>
                  <a:gd name="T60" fmla="*/ 2147483646 w 146"/>
                  <a:gd name="T61" fmla="*/ 2147483646 h 94"/>
                  <a:gd name="T62" fmla="*/ 2147483646 w 146"/>
                  <a:gd name="T63" fmla="*/ 2147483646 h 94"/>
                  <a:gd name="T64" fmla="*/ 2147483646 w 146"/>
                  <a:gd name="T65" fmla="*/ 2147483646 h 94"/>
                  <a:gd name="T66" fmla="*/ 2147483646 w 146"/>
                  <a:gd name="T67" fmla="*/ 2147483646 h 94"/>
                  <a:gd name="T68" fmla="*/ 2147483646 w 146"/>
                  <a:gd name="T69" fmla="*/ 2147483646 h 94"/>
                  <a:gd name="T70" fmla="*/ 2147483646 w 146"/>
                  <a:gd name="T71" fmla="*/ 2147483646 h 94"/>
                  <a:gd name="T72" fmla="*/ 2147483646 w 146"/>
                  <a:gd name="T73" fmla="*/ 2147483646 h 94"/>
                  <a:gd name="T74" fmla="*/ 2147483646 w 146"/>
                  <a:gd name="T75" fmla="*/ 2147483646 h 94"/>
                  <a:gd name="T76" fmla="*/ 2147483646 w 146"/>
                  <a:gd name="T77" fmla="*/ 2147483646 h 94"/>
                  <a:gd name="T78" fmla="*/ 2147483646 w 146"/>
                  <a:gd name="T79" fmla="*/ 2147483646 h 94"/>
                  <a:gd name="T80" fmla="*/ 2147483646 w 146"/>
                  <a:gd name="T81" fmla="*/ 2147483646 h 94"/>
                  <a:gd name="T82" fmla="*/ 2147483646 w 146"/>
                  <a:gd name="T83" fmla="*/ 2147483646 h 94"/>
                  <a:gd name="T84" fmla="*/ 2147483646 w 146"/>
                  <a:gd name="T85" fmla="*/ 2147483646 h 94"/>
                  <a:gd name="T86" fmla="*/ 2147483646 w 146"/>
                  <a:gd name="T87" fmla="*/ 2147483646 h 94"/>
                  <a:gd name="T88" fmla="*/ 2147483646 w 146"/>
                  <a:gd name="T89" fmla="*/ 2147483646 h 94"/>
                  <a:gd name="T90" fmla="*/ 2147483646 w 146"/>
                  <a:gd name="T91" fmla="*/ 2147483646 h 94"/>
                  <a:gd name="T92" fmla="*/ 2147483646 w 146"/>
                  <a:gd name="T93" fmla="*/ 2147483646 h 94"/>
                  <a:gd name="T94" fmla="*/ 2147483646 w 146"/>
                  <a:gd name="T95" fmla="*/ 2147483646 h 94"/>
                  <a:gd name="T96" fmla="*/ 2147483646 w 146"/>
                  <a:gd name="T97" fmla="*/ 2147483646 h 94"/>
                  <a:gd name="T98" fmla="*/ 2147483646 w 146"/>
                  <a:gd name="T99" fmla="*/ 2147483646 h 94"/>
                  <a:gd name="T100" fmla="*/ 2147483646 w 146"/>
                  <a:gd name="T101" fmla="*/ 2147483646 h 94"/>
                  <a:gd name="T102" fmla="*/ 2147483646 w 146"/>
                  <a:gd name="T103" fmla="*/ 2147483646 h 94"/>
                  <a:gd name="T104" fmla="*/ 2147483646 w 146"/>
                  <a:gd name="T105" fmla="*/ 2147483646 h 94"/>
                  <a:gd name="T106" fmla="*/ 2147483646 w 146"/>
                  <a:gd name="T107" fmla="*/ 2147483646 h 94"/>
                  <a:gd name="T108" fmla="*/ 2147483646 w 146"/>
                  <a:gd name="T109" fmla="*/ 2147483646 h 94"/>
                  <a:gd name="T110" fmla="*/ 2147483646 w 146"/>
                  <a:gd name="T111" fmla="*/ 2147483646 h 9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6"/>
                  <a:gd name="T169" fmla="*/ 0 h 94"/>
                  <a:gd name="T170" fmla="*/ 146 w 146"/>
                  <a:gd name="T171" fmla="*/ 94 h 9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6" h="94">
                    <a:moveTo>
                      <a:pt x="146" y="94"/>
                    </a:moveTo>
                    <a:lnTo>
                      <a:pt x="146" y="94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9" y="92"/>
                    </a:lnTo>
                    <a:lnTo>
                      <a:pt x="137" y="92"/>
                    </a:lnTo>
                    <a:lnTo>
                      <a:pt x="135" y="91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30" y="88"/>
                    </a:lnTo>
                    <a:lnTo>
                      <a:pt x="128" y="86"/>
                    </a:lnTo>
                    <a:lnTo>
                      <a:pt x="127" y="85"/>
                    </a:lnTo>
                    <a:lnTo>
                      <a:pt x="125" y="83"/>
                    </a:lnTo>
                    <a:lnTo>
                      <a:pt x="124" y="82"/>
                    </a:lnTo>
                    <a:lnTo>
                      <a:pt x="123" y="80"/>
                    </a:lnTo>
                    <a:lnTo>
                      <a:pt x="122" y="78"/>
                    </a:lnTo>
                    <a:lnTo>
                      <a:pt x="120" y="76"/>
                    </a:lnTo>
                    <a:lnTo>
                      <a:pt x="120" y="74"/>
                    </a:lnTo>
                    <a:lnTo>
                      <a:pt x="120" y="75"/>
                    </a:lnTo>
                    <a:lnTo>
                      <a:pt x="120" y="74"/>
                    </a:lnTo>
                    <a:lnTo>
                      <a:pt x="120" y="73"/>
                    </a:lnTo>
                    <a:lnTo>
                      <a:pt x="120" y="72"/>
                    </a:lnTo>
                    <a:lnTo>
                      <a:pt x="121" y="72"/>
                    </a:lnTo>
                    <a:lnTo>
                      <a:pt x="122" y="72"/>
                    </a:lnTo>
                    <a:lnTo>
                      <a:pt x="122" y="70"/>
                    </a:lnTo>
                    <a:lnTo>
                      <a:pt x="122" y="68"/>
                    </a:lnTo>
                    <a:lnTo>
                      <a:pt x="122" y="67"/>
                    </a:lnTo>
                    <a:lnTo>
                      <a:pt x="121" y="65"/>
                    </a:lnTo>
                    <a:lnTo>
                      <a:pt x="121" y="64"/>
                    </a:lnTo>
                    <a:lnTo>
                      <a:pt x="121" y="62"/>
                    </a:lnTo>
                    <a:lnTo>
                      <a:pt x="121" y="60"/>
                    </a:lnTo>
                    <a:lnTo>
                      <a:pt x="121" y="58"/>
                    </a:lnTo>
                    <a:lnTo>
                      <a:pt x="120" y="57"/>
                    </a:lnTo>
                    <a:lnTo>
                      <a:pt x="119" y="56"/>
                    </a:lnTo>
                    <a:lnTo>
                      <a:pt x="118" y="55"/>
                    </a:lnTo>
                    <a:lnTo>
                      <a:pt x="118" y="54"/>
                    </a:lnTo>
                    <a:lnTo>
                      <a:pt x="117" y="54"/>
                    </a:lnTo>
                    <a:lnTo>
                      <a:pt x="117" y="53"/>
                    </a:lnTo>
                    <a:lnTo>
                      <a:pt x="117" y="52"/>
                    </a:lnTo>
                    <a:lnTo>
                      <a:pt x="116" y="51"/>
                    </a:lnTo>
                    <a:lnTo>
                      <a:pt x="115" y="50"/>
                    </a:lnTo>
                    <a:lnTo>
                      <a:pt x="114" y="50"/>
                    </a:lnTo>
                    <a:lnTo>
                      <a:pt x="113" y="50"/>
                    </a:lnTo>
                    <a:lnTo>
                      <a:pt x="112" y="50"/>
                    </a:lnTo>
                    <a:lnTo>
                      <a:pt x="111" y="50"/>
                    </a:lnTo>
                    <a:lnTo>
                      <a:pt x="110" y="50"/>
                    </a:lnTo>
                    <a:lnTo>
                      <a:pt x="109" y="51"/>
                    </a:lnTo>
                    <a:lnTo>
                      <a:pt x="108" y="51"/>
                    </a:lnTo>
                    <a:lnTo>
                      <a:pt x="107" y="51"/>
                    </a:lnTo>
                    <a:lnTo>
                      <a:pt x="105" y="51"/>
                    </a:lnTo>
                    <a:lnTo>
                      <a:pt x="104" y="51"/>
                    </a:lnTo>
                    <a:lnTo>
                      <a:pt x="103" y="51"/>
                    </a:lnTo>
                    <a:lnTo>
                      <a:pt x="102" y="51"/>
                    </a:lnTo>
                    <a:lnTo>
                      <a:pt x="101" y="51"/>
                    </a:lnTo>
                    <a:lnTo>
                      <a:pt x="100" y="51"/>
                    </a:lnTo>
                    <a:lnTo>
                      <a:pt x="99" y="51"/>
                    </a:lnTo>
                    <a:lnTo>
                      <a:pt x="98" y="50"/>
                    </a:lnTo>
                    <a:lnTo>
                      <a:pt x="97" y="50"/>
                    </a:lnTo>
                    <a:lnTo>
                      <a:pt x="96" y="49"/>
                    </a:lnTo>
                    <a:lnTo>
                      <a:pt x="95" y="49"/>
                    </a:lnTo>
                    <a:lnTo>
                      <a:pt x="95" y="48"/>
                    </a:lnTo>
                    <a:lnTo>
                      <a:pt x="93" y="47"/>
                    </a:lnTo>
                    <a:lnTo>
                      <a:pt x="92" y="45"/>
                    </a:lnTo>
                    <a:lnTo>
                      <a:pt x="91" y="44"/>
                    </a:lnTo>
                    <a:lnTo>
                      <a:pt x="90" y="42"/>
                    </a:lnTo>
                    <a:lnTo>
                      <a:pt x="89" y="40"/>
                    </a:lnTo>
                    <a:lnTo>
                      <a:pt x="88" y="38"/>
                    </a:lnTo>
                    <a:lnTo>
                      <a:pt x="87" y="36"/>
                    </a:lnTo>
                    <a:lnTo>
                      <a:pt x="87" y="34"/>
                    </a:lnTo>
                    <a:lnTo>
                      <a:pt x="86" y="32"/>
                    </a:lnTo>
                    <a:lnTo>
                      <a:pt x="85" y="30"/>
                    </a:lnTo>
                    <a:lnTo>
                      <a:pt x="85" y="29"/>
                    </a:lnTo>
                    <a:lnTo>
                      <a:pt x="83" y="29"/>
                    </a:lnTo>
                    <a:lnTo>
                      <a:pt x="81" y="28"/>
                    </a:lnTo>
                    <a:lnTo>
                      <a:pt x="77" y="27"/>
                    </a:lnTo>
                    <a:lnTo>
                      <a:pt x="73" y="26"/>
                    </a:lnTo>
                    <a:lnTo>
                      <a:pt x="70" y="24"/>
                    </a:lnTo>
                    <a:lnTo>
                      <a:pt x="66" y="23"/>
                    </a:lnTo>
                    <a:lnTo>
                      <a:pt x="63" y="21"/>
                    </a:lnTo>
                    <a:lnTo>
                      <a:pt x="59" y="19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4" y="15"/>
                    </a:lnTo>
                    <a:lnTo>
                      <a:pt x="54" y="14"/>
                    </a:lnTo>
                    <a:lnTo>
                      <a:pt x="53" y="13"/>
                    </a:lnTo>
                    <a:lnTo>
                      <a:pt x="51" y="12"/>
                    </a:lnTo>
                    <a:lnTo>
                      <a:pt x="51" y="11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9" y="9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7" y="18"/>
                    </a:lnTo>
                    <a:lnTo>
                      <a:pt x="46" y="20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3" y="27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5"/>
                    </a:lnTo>
                    <a:lnTo>
                      <a:pt x="39" y="24"/>
                    </a:lnTo>
                    <a:lnTo>
                      <a:pt x="38" y="23"/>
                    </a:lnTo>
                    <a:lnTo>
                      <a:pt x="37" y="23"/>
                    </a:lnTo>
                    <a:lnTo>
                      <a:pt x="36" y="22"/>
                    </a:lnTo>
                    <a:lnTo>
                      <a:pt x="34" y="19"/>
                    </a:lnTo>
                    <a:lnTo>
                      <a:pt x="31" y="17"/>
                    </a:lnTo>
                    <a:lnTo>
                      <a:pt x="29" y="15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2" y="9"/>
                    </a:lnTo>
                    <a:lnTo>
                      <a:pt x="24" y="11"/>
                    </a:lnTo>
                    <a:lnTo>
                      <a:pt x="26" y="13"/>
                    </a:lnTo>
                    <a:lnTo>
                      <a:pt x="28" y="15"/>
                    </a:lnTo>
                    <a:lnTo>
                      <a:pt x="31" y="18"/>
                    </a:lnTo>
                    <a:lnTo>
                      <a:pt x="33" y="20"/>
                    </a:lnTo>
                    <a:lnTo>
                      <a:pt x="36" y="22"/>
                    </a:lnTo>
                    <a:lnTo>
                      <a:pt x="37" y="23"/>
                    </a:lnTo>
                    <a:lnTo>
                      <a:pt x="38" y="24"/>
                    </a:lnTo>
                    <a:lnTo>
                      <a:pt x="39" y="25"/>
                    </a:lnTo>
                    <a:lnTo>
                      <a:pt x="40" y="26"/>
                    </a:lnTo>
                    <a:lnTo>
                      <a:pt x="41" y="26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5" y="28"/>
                    </a:lnTo>
                    <a:lnTo>
                      <a:pt x="46" y="28"/>
                    </a:lnTo>
                    <a:lnTo>
                      <a:pt x="46" y="27"/>
                    </a:lnTo>
                    <a:lnTo>
                      <a:pt x="47" y="25"/>
                    </a:lnTo>
                    <a:lnTo>
                      <a:pt x="47" y="23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7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9" y="10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50" y="11"/>
                    </a:lnTo>
                    <a:lnTo>
                      <a:pt x="51" y="12"/>
                    </a:lnTo>
                    <a:lnTo>
                      <a:pt x="52" y="13"/>
                    </a:lnTo>
                    <a:lnTo>
                      <a:pt x="53" y="14"/>
                    </a:lnTo>
                    <a:lnTo>
                      <a:pt x="54" y="15"/>
                    </a:lnTo>
                    <a:lnTo>
                      <a:pt x="54" y="16"/>
                    </a:lnTo>
                    <a:lnTo>
                      <a:pt x="55" y="16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9" y="19"/>
                    </a:lnTo>
                    <a:lnTo>
                      <a:pt x="62" y="21"/>
                    </a:lnTo>
                    <a:lnTo>
                      <a:pt x="66" y="23"/>
                    </a:lnTo>
                    <a:lnTo>
                      <a:pt x="69" y="25"/>
                    </a:lnTo>
                    <a:lnTo>
                      <a:pt x="73" y="26"/>
                    </a:lnTo>
                    <a:lnTo>
                      <a:pt x="77" y="28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5" y="30"/>
                    </a:lnTo>
                    <a:lnTo>
                      <a:pt x="85" y="32"/>
                    </a:lnTo>
                    <a:lnTo>
                      <a:pt x="86" y="34"/>
                    </a:lnTo>
                    <a:lnTo>
                      <a:pt x="87" y="36"/>
                    </a:lnTo>
                    <a:lnTo>
                      <a:pt x="87" y="38"/>
                    </a:lnTo>
                    <a:lnTo>
                      <a:pt x="88" y="40"/>
                    </a:lnTo>
                    <a:lnTo>
                      <a:pt x="89" y="42"/>
                    </a:lnTo>
                    <a:lnTo>
                      <a:pt x="90" y="44"/>
                    </a:lnTo>
                    <a:lnTo>
                      <a:pt x="92" y="46"/>
                    </a:lnTo>
                    <a:lnTo>
                      <a:pt x="93" y="47"/>
                    </a:lnTo>
                    <a:lnTo>
                      <a:pt x="94" y="49"/>
                    </a:lnTo>
                    <a:lnTo>
                      <a:pt x="95" y="49"/>
                    </a:lnTo>
                    <a:lnTo>
                      <a:pt x="96" y="50"/>
                    </a:lnTo>
                    <a:lnTo>
                      <a:pt x="97" y="50"/>
                    </a:lnTo>
                    <a:lnTo>
                      <a:pt x="98" y="51"/>
                    </a:lnTo>
                    <a:lnTo>
                      <a:pt x="99" y="51"/>
                    </a:lnTo>
                    <a:lnTo>
                      <a:pt x="100" y="51"/>
                    </a:lnTo>
                    <a:lnTo>
                      <a:pt x="101" y="52"/>
                    </a:lnTo>
                    <a:lnTo>
                      <a:pt x="102" y="52"/>
                    </a:lnTo>
                    <a:lnTo>
                      <a:pt x="103" y="52"/>
                    </a:lnTo>
                    <a:lnTo>
                      <a:pt x="104" y="52"/>
                    </a:lnTo>
                    <a:lnTo>
                      <a:pt x="105" y="52"/>
                    </a:lnTo>
                    <a:lnTo>
                      <a:pt x="107" y="52"/>
                    </a:lnTo>
                    <a:lnTo>
                      <a:pt x="108" y="51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2" y="50"/>
                    </a:lnTo>
                    <a:lnTo>
                      <a:pt x="113" y="50"/>
                    </a:lnTo>
                    <a:lnTo>
                      <a:pt x="114" y="50"/>
                    </a:lnTo>
                    <a:lnTo>
                      <a:pt x="114" y="51"/>
                    </a:lnTo>
                    <a:lnTo>
                      <a:pt x="115" y="51"/>
                    </a:lnTo>
                    <a:lnTo>
                      <a:pt x="116" y="52"/>
                    </a:lnTo>
                    <a:lnTo>
                      <a:pt x="117" y="53"/>
                    </a:lnTo>
                    <a:lnTo>
                      <a:pt x="117" y="54"/>
                    </a:lnTo>
                    <a:lnTo>
                      <a:pt x="117" y="55"/>
                    </a:lnTo>
                    <a:lnTo>
                      <a:pt x="118" y="56"/>
                    </a:lnTo>
                    <a:lnTo>
                      <a:pt x="118" y="57"/>
                    </a:lnTo>
                    <a:lnTo>
                      <a:pt x="119" y="58"/>
                    </a:lnTo>
                    <a:lnTo>
                      <a:pt x="120" y="59"/>
                    </a:lnTo>
                    <a:lnTo>
                      <a:pt x="120" y="60"/>
                    </a:lnTo>
                    <a:lnTo>
                      <a:pt x="120" y="62"/>
                    </a:lnTo>
                    <a:lnTo>
                      <a:pt x="120" y="64"/>
                    </a:lnTo>
                    <a:lnTo>
                      <a:pt x="121" y="65"/>
                    </a:lnTo>
                    <a:lnTo>
                      <a:pt x="121" y="67"/>
                    </a:lnTo>
                    <a:lnTo>
                      <a:pt x="121" y="68"/>
                    </a:lnTo>
                    <a:lnTo>
                      <a:pt x="121" y="70"/>
                    </a:lnTo>
                    <a:lnTo>
                      <a:pt x="122" y="71"/>
                    </a:lnTo>
                    <a:lnTo>
                      <a:pt x="121" y="72"/>
                    </a:lnTo>
                    <a:lnTo>
                      <a:pt x="121" y="71"/>
                    </a:lnTo>
                    <a:lnTo>
                      <a:pt x="120" y="72"/>
                    </a:lnTo>
                    <a:lnTo>
                      <a:pt x="119" y="72"/>
                    </a:lnTo>
                    <a:lnTo>
                      <a:pt x="119" y="73"/>
                    </a:lnTo>
                    <a:lnTo>
                      <a:pt x="119" y="74"/>
                    </a:lnTo>
                    <a:lnTo>
                      <a:pt x="119" y="75"/>
                    </a:lnTo>
                    <a:lnTo>
                      <a:pt x="120" y="77"/>
                    </a:lnTo>
                    <a:lnTo>
                      <a:pt x="121" y="78"/>
                    </a:lnTo>
                    <a:lnTo>
                      <a:pt x="121" y="79"/>
                    </a:lnTo>
                    <a:lnTo>
                      <a:pt x="122" y="80"/>
                    </a:lnTo>
                    <a:lnTo>
                      <a:pt x="123" y="82"/>
                    </a:lnTo>
                    <a:lnTo>
                      <a:pt x="125" y="84"/>
                    </a:lnTo>
                    <a:lnTo>
                      <a:pt x="126" y="85"/>
                    </a:lnTo>
                    <a:lnTo>
                      <a:pt x="128" y="87"/>
                    </a:lnTo>
                    <a:lnTo>
                      <a:pt x="130" y="88"/>
                    </a:lnTo>
                    <a:lnTo>
                      <a:pt x="131" y="89"/>
                    </a:lnTo>
                    <a:lnTo>
                      <a:pt x="133" y="90"/>
                    </a:lnTo>
                    <a:lnTo>
                      <a:pt x="135" y="91"/>
                    </a:lnTo>
                    <a:lnTo>
                      <a:pt x="137" y="92"/>
                    </a:lnTo>
                    <a:lnTo>
                      <a:pt x="139" y="93"/>
                    </a:lnTo>
                    <a:lnTo>
                      <a:pt x="141" y="94"/>
                    </a:lnTo>
                    <a:lnTo>
                      <a:pt x="143" y="94"/>
                    </a:lnTo>
                    <a:lnTo>
                      <a:pt x="146" y="94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49" name="Freeform 129"/>
              <p:cNvSpPr>
                <a:spLocks/>
              </p:cNvSpPr>
              <p:nvPr/>
            </p:nvSpPr>
            <p:spPr bwMode="auto">
              <a:xfrm>
                <a:off x="3762" y="1896"/>
                <a:ext cx="642" cy="486"/>
              </a:xfrm>
              <a:custGeom>
                <a:avLst/>
                <a:gdLst>
                  <a:gd name="T0" fmla="*/ 2147483646 w 107"/>
                  <a:gd name="T1" fmla="*/ 2147483646 h 81"/>
                  <a:gd name="T2" fmla="*/ 2147483646 w 107"/>
                  <a:gd name="T3" fmla="*/ 2147483646 h 81"/>
                  <a:gd name="T4" fmla="*/ 2147483646 w 107"/>
                  <a:gd name="T5" fmla="*/ 2147483646 h 81"/>
                  <a:gd name="T6" fmla="*/ 2147483646 w 107"/>
                  <a:gd name="T7" fmla="*/ 2147483646 h 81"/>
                  <a:gd name="T8" fmla="*/ 2147483646 w 107"/>
                  <a:gd name="T9" fmla="*/ 2147483646 h 81"/>
                  <a:gd name="T10" fmla="*/ 2147483646 w 107"/>
                  <a:gd name="T11" fmla="*/ 2147483646 h 81"/>
                  <a:gd name="T12" fmla="*/ 2147483646 w 107"/>
                  <a:gd name="T13" fmla="*/ 2147483646 h 81"/>
                  <a:gd name="T14" fmla="*/ 2147483646 w 107"/>
                  <a:gd name="T15" fmla="*/ 2147483646 h 81"/>
                  <a:gd name="T16" fmla="*/ 2147483646 w 107"/>
                  <a:gd name="T17" fmla="*/ 2147483646 h 81"/>
                  <a:gd name="T18" fmla="*/ 2147483646 w 107"/>
                  <a:gd name="T19" fmla="*/ 2147483646 h 81"/>
                  <a:gd name="T20" fmla="*/ 2147483646 w 107"/>
                  <a:gd name="T21" fmla="*/ 2147483646 h 81"/>
                  <a:gd name="T22" fmla="*/ 2147483646 w 107"/>
                  <a:gd name="T23" fmla="*/ 2147483646 h 81"/>
                  <a:gd name="T24" fmla="*/ 2147483646 w 107"/>
                  <a:gd name="T25" fmla="*/ 2147483646 h 81"/>
                  <a:gd name="T26" fmla="*/ 2147483646 w 107"/>
                  <a:gd name="T27" fmla="*/ 2147483646 h 81"/>
                  <a:gd name="T28" fmla="*/ 2147483646 w 107"/>
                  <a:gd name="T29" fmla="*/ 2147483646 h 81"/>
                  <a:gd name="T30" fmla="*/ 2147483646 w 107"/>
                  <a:gd name="T31" fmla="*/ 2147483646 h 81"/>
                  <a:gd name="T32" fmla="*/ 2147483646 w 107"/>
                  <a:gd name="T33" fmla="*/ 2147483646 h 81"/>
                  <a:gd name="T34" fmla="*/ 2147483646 w 107"/>
                  <a:gd name="T35" fmla="*/ 2147483646 h 81"/>
                  <a:gd name="T36" fmla="*/ 2147483646 w 107"/>
                  <a:gd name="T37" fmla="*/ 2147483646 h 81"/>
                  <a:gd name="T38" fmla="*/ 2147483646 w 107"/>
                  <a:gd name="T39" fmla="*/ 2147483646 h 81"/>
                  <a:gd name="T40" fmla="*/ 2147483646 w 107"/>
                  <a:gd name="T41" fmla="*/ 2147483646 h 81"/>
                  <a:gd name="T42" fmla="*/ 2147483646 w 107"/>
                  <a:gd name="T43" fmla="*/ 2147483646 h 81"/>
                  <a:gd name="T44" fmla="*/ 2147483646 w 107"/>
                  <a:gd name="T45" fmla="*/ 2147483646 h 81"/>
                  <a:gd name="T46" fmla="*/ 2147483646 w 107"/>
                  <a:gd name="T47" fmla="*/ 2147483646 h 81"/>
                  <a:gd name="T48" fmla="*/ 2147483646 w 107"/>
                  <a:gd name="T49" fmla="*/ 2147483646 h 81"/>
                  <a:gd name="T50" fmla="*/ 2147483646 w 107"/>
                  <a:gd name="T51" fmla="*/ 0 h 81"/>
                  <a:gd name="T52" fmla="*/ 2147483646 w 107"/>
                  <a:gd name="T53" fmla="*/ 2147483646 h 81"/>
                  <a:gd name="T54" fmla="*/ 2147483646 w 107"/>
                  <a:gd name="T55" fmla="*/ 2147483646 h 81"/>
                  <a:gd name="T56" fmla="*/ 2147483646 w 107"/>
                  <a:gd name="T57" fmla="*/ 2147483646 h 81"/>
                  <a:gd name="T58" fmla="*/ 2147483646 w 107"/>
                  <a:gd name="T59" fmla="*/ 2147483646 h 81"/>
                  <a:gd name="T60" fmla="*/ 2147483646 w 107"/>
                  <a:gd name="T61" fmla="*/ 2147483646 h 81"/>
                  <a:gd name="T62" fmla="*/ 2147483646 w 107"/>
                  <a:gd name="T63" fmla="*/ 0 h 81"/>
                  <a:gd name="T64" fmla="*/ 2147483646 w 107"/>
                  <a:gd name="T65" fmla="*/ 2147483646 h 81"/>
                  <a:gd name="T66" fmla="*/ 2147483646 w 107"/>
                  <a:gd name="T67" fmla="*/ 2147483646 h 81"/>
                  <a:gd name="T68" fmla="*/ 2147483646 w 107"/>
                  <a:gd name="T69" fmla="*/ 2147483646 h 81"/>
                  <a:gd name="T70" fmla="*/ 2147483646 w 107"/>
                  <a:gd name="T71" fmla="*/ 2147483646 h 81"/>
                  <a:gd name="T72" fmla="*/ 2147483646 w 107"/>
                  <a:gd name="T73" fmla="*/ 2147483646 h 81"/>
                  <a:gd name="T74" fmla="*/ 2147483646 w 107"/>
                  <a:gd name="T75" fmla="*/ 2147483646 h 81"/>
                  <a:gd name="T76" fmla="*/ 2147483646 w 107"/>
                  <a:gd name="T77" fmla="*/ 2147483646 h 81"/>
                  <a:gd name="T78" fmla="*/ 2147483646 w 107"/>
                  <a:gd name="T79" fmla="*/ 2147483646 h 81"/>
                  <a:gd name="T80" fmla="*/ 2147483646 w 107"/>
                  <a:gd name="T81" fmla="*/ 2147483646 h 81"/>
                  <a:gd name="T82" fmla="*/ 2147483646 w 107"/>
                  <a:gd name="T83" fmla="*/ 2147483646 h 81"/>
                  <a:gd name="T84" fmla="*/ 2147483646 w 107"/>
                  <a:gd name="T85" fmla="*/ 2147483646 h 81"/>
                  <a:gd name="T86" fmla="*/ 2147483646 w 107"/>
                  <a:gd name="T87" fmla="*/ 2147483646 h 81"/>
                  <a:gd name="T88" fmla="*/ 2147483646 w 107"/>
                  <a:gd name="T89" fmla="*/ 2147483646 h 81"/>
                  <a:gd name="T90" fmla="*/ 2147483646 w 107"/>
                  <a:gd name="T91" fmla="*/ 2147483646 h 81"/>
                  <a:gd name="T92" fmla="*/ 2147483646 w 107"/>
                  <a:gd name="T93" fmla="*/ 2147483646 h 81"/>
                  <a:gd name="T94" fmla="*/ 2147483646 w 107"/>
                  <a:gd name="T95" fmla="*/ 2147483646 h 81"/>
                  <a:gd name="T96" fmla="*/ 2147483646 w 107"/>
                  <a:gd name="T97" fmla="*/ 2147483646 h 81"/>
                  <a:gd name="T98" fmla="*/ 2147483646 w 107"/>
                  <a:gd name="T99" fmla="*/ 2147483646 h 81"/>
                  <a:gd name="T100" fmla="*/ 2147483646 w 107"/>
                  <a:gd name="T101" fmla="*/ 2147483646 h 81"/>
                  <a:gd name="T102" fmla="*/ 2147483646 w 107"/>
                  <a:gd name="T103" fmla="*/ 2147483646 h 81"/>
                  <a:gd name="T104" fmla="*/ 2147483646 w 107"/>
                  <a:gd name="T105" fmla="*/ 2147483646 h 81"/>
                  <a:gd name="T106" fmla="*/ 2147483646 w 107"/>
                  <a:gd name="T107" fmla="*/ 2147483646 h 81"/>
                  <a:gd name="T108" fmla="*/ 2147483646 w 107"/>
                  <a:gd name="T109" fmla="*/ 2147483646 h 81"/>
                  <a:gd name="T110" fmla="*/ 2147483646 w 107"/>
                  <a:gd name="T111" fmla="*/ 2147483646 h 81"/>
                  <a:gd name="T112" fmla="*/ 2147483646 w 107"/>
                  <a:gd name="T113" fmla="*/ 2147483646 h 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7"/>
                  <a:gd name="T172" fmla="*/ 0 h 81"/>
                  <a:gd name="T173" fmla="*/ 107 w 107"/>
                  <a:gd name="T174" fmla="*/ 81 h 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7" h="81">
                    <a:moveTo>
                      <a:pt x="96" y="80"/>
                    </a:moveTo>
                    <a:lnTo>
                      <a:pt x="96" y="80"/>
                    </a:lnTo>
                    <a:lnTo>
                      <a:pt x="96" y="79"/>
                    </a:lnTo>
                    <a:lnTo>
                      <a:pt x="96" y="78"/>
                    </a:lnTo>
                    <a:lnTo>
                      <a:pt x="96" y="77"/>
                    </a:lnTo>
                    <a:lnTo>
                      <a:pt x="97" y="76"/>
                    </a:lnTo>
                    <a:lnTo>
                      <a:pt x="96" y="76"/>
                    </a:lnTo>
                    <a:lnTo>
                      <a:pt x="97" y="75"/>
                    </a:lnTo>
                    <a:lnTo>
                      <a:pt x="98" y="75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0" y="73"/>
                    </a:lnTo>
                    <a:lnTo>
                      <a:pt x="100" y="72"/>
                    </a:lnTo>
                    <a:lnTo>
                      <a:pt x="101" y="71"/>
                    </a:lnTo>
                    <a:lnTo>
                      <a:pt x="102" y="70"/>
                    </a:lnTo>
                    <a:lnTo>
                      <a:pt x="103" y="69"/>
                    </a:lnTo>
                    <a:lnTo>
                      <a:pt x="104" y="69"/>
                    </a:lnTo>
                    <a:lnTo>
                      <a:pt x="105" y="69"/>
                    </a:lnTo>
                    <a:lnTo>
                      <a:pt x="106" y="68"/>
                    </a:lnTo>
                    <a:lnTo>
                      <a:pt x="106" y="67"/>
                    </a:lnTo>
                    <a:lnTo>
                      <a:pt x="107" y="66"/>
                    </a:lnTo>
                    <a:lnTo>
                      <a:pt x="106" y="65"/>
                    </a:lnTo>
                    <a:lnTo>
                      <a:pt x="106" y="64"/>
                    </a:lnTo>
                    <a:lnTo>
                      <a:pt x="105" y="63"/>
                    </a:lnTo>
                    <a:lnTo>
                      <a:pt x="105" y="62"/>
                    </a:lnTo>
                    <a:lnTo>
                      <a:pt x="105" y="61"/>
                    </a:lnTo>
                    <a:lnTo>
                      <a:pt x="104" y="60"/>
                    </a:lnTo>
                    <a:lnTo>
                      <a:pt x="104" y="59"/>
                    </a:lnTo>
                    <a:lnTo>
                      <a:pt x="102" y="59"/>
                    </a:lnTo>
                    <a:lnTo>
                      <a:pt x="100" y="59"/>
                    </a:lnTo>
                    <a:lnTo>
                      <a:pt x="97" y="60"/>
                    </a:lnTo>
                    <a:lnTo>
                      <a:pt x="95" y="60"/>
                    </a:lnTo>
                    <a:lnTo>
                      <a:pt x="91" y="61"/>
                    </a:lnTo>
                    <a:lnTo>
                      <a:pt x="87" y="63"/>
                    </a:lnTo>
                    <a:lnTo>
                      <a:pt x="82" y="64"/>
                    </a:lnTo>
                    <a:lnTo>
                      <a:pt x="80" y="65"/>
                    </a:lnTo>
                    <a:lnTo>
                      <a:pt x="78" y="65"/>
                    </a:lnTo>
                    <a:lnTo>
                      <a:pt x="76" y="65"/>
                    </a:lnTo>
                    <a:lnTo>
                      <a:pt x="74" y="66"/>
                    </a:lnTo>
                    <a:lnTo>
                      <a:pt x="72" y="66"/>
                    </a:lnTo>
                    <a:lnTo>
                      <a:pt x="70" y="66"/>
                    </a:lnTo>
                    <a:lnTo>
                      <a:pt x="68" y="65"/>
                    </a:lnTo>
                    <a:lnTo>
                      <a:pt x="69" y="65"/>
                    </a:lnTo>
                    <a:lnTo>
                      <a:pt x="67" y="64"/>
                    </a:lnTo>
                    <a:lnTo>
                      <a:pt x="66" y="63"/>
                    </a:lnTo>
                    <a:lnTo>
                      <a:pt x="65" y="63"/>
                    </a:lnTo>
                    <a:lnTo>
                      <a:pt x="63" y="61"/>
                    </a:lnTo>
                    <a:lnTo>
                      <a:pt x="62" y="59"/>
                    </a:lnTo>
                    <a:lnTo>
                      <a:pt x="60" y="57"/>
                    </a:lnTo>
                    <a:lnTo>
                      <a:pt x="55" y="51"/>
                    </a:lnTo>
                    <a:lnTo>
                      <a:pt x="54" y="49"/>
                    </a:lnTo>
                    <a:lnTo>
                      <a:pt x="52" y="47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8" y="44"/>
                    </a:lnTo>
                    <a:lnTo>
                      <a:pt x="47" y="43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4" y="41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7" y="39"/>
                    </a:lnTo>
                    <a:lnTo>
                      <a:pt x="34" y="39"/>
                    </a:lnTo>
                    <a:lnTo>
                      <a:pt x="32" y="38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17" y="39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8"/>
                    </a:lnTo>
                    <a:lnTo>
                      <a:pt x="15" y="29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6" y="20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4"/>
                    </a:lnTo>
                    <a:lnTo>
                      <a:pt x="37" y="13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49" y="8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48" y="15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lnTo>
                      <a:pt x="48" y="13"/>
                    </a:lnTo>
                    <a:lnTo>
                      <a:pt x="49" y="12"/>
                    </a:lnTo>
                    <a:lnTo>
                      <a:pt x="50" y="8"/>
                    </a:lnTo>
                    <a:lnTo>
                      <a:pt x="50" y="7"/>
                    </a:lnTo>
                    <a:lnTo>
                      <a:pt x="51" y="5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4" y="1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5" y="14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30" y="17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6" y="19"/>
                    </a:lnTo>
                    <a:lnTo>
                      <a:pt x="25" y="20"/>
                    </a:lnTo>
                    <a:lnTo>
                      <a:pt x="24" y="21"/>
                    </a:lnTo>
                    <a:lnTo>
                      <a:pt x="23" y="22"/>
                    </a:lnTo>
                    <a:lnTo>
                      <a:pt x="22" y="22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4" y="28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0" y="29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4" y="31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1" y="36"/>
                    </a:lnTo>
                    <a:lnTo>
                      <a:pt x="1" y="37"/>
                    </a:lnTo>
                    <a:lnTo>
                      <a:pt x="2" y="37"/>
                    </a:lnTo>
                    <a:lnTo>
                      <a:pt x="3" y="38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5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7" y="39"/>
                    </a:lnTo>
                    <a:lnTo>
                      <a:pt x="21" y="39"/>
                    </a:lnTo>
                    <a:lnTo>
                      <a:pt x="24" y="39"/>
                    </a:lnTo>
                    <a:lnTo>
                      <a:pt x="26" y="39"/>
                    </a:lnTo>
                    <a:lnTo>
                      <a:pt x="28" y="39"/>
                    </a:lnTo>
                    <a:lnTo>
                      <a:pt x="30" y="39"/>
                    </a:lnTo>
                    <a:lnTo>
                      <a:pt x="32" y="39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7" y="40"/>
                    </a:lnTo>
                    <a:lnTo>
                      <a:pt x="38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2" y="42"/>
                    </a:lnTo>
                    <a:lnTo>
                      <a:pt x="43" y="42"/>
                    </a:lnTo>
                    <a:lnTo>
                      <a:pt x="45" y="42"/>
                    </a:lnTo>
                    <a:lnTo>
                      <a:pt x="46" y="43"/>
                    </a:lnTo>
                    <a:lnTo>
                      <a:pt x="47" y="44"/>
                    </a:lnTo>
                    <a:lnTo>
                      <a:pt x="48" y="44"/>
                    </a:lnTo>
                    <a:lnTo>
                      <a:pt x="49" y="45"/>
                    </a:lnTo>
                    <a:lnTo>
                      <a:pt x="50" y="46"/>
                    </a:lnTo>
                    <a:lnTo>
                      <a:pt x="51" y="48"/>
                    </a:lnTo>
                    <a:lnTo>
                      <a:pt x="53" y="49"/>
                    </a:lnTo>
                    <a:lnTo>
                      <a:pt x="55" y="51"/>
                    </a:lnTo>
                    <a:lnTo>
                      <a:pt x="59" y="58"/>
                    </a:lnTo>
                    <a:lnTo>
                      <a:pt x="61" y="60"/>
                    </a:lnTo>
                    <a:lnTo>
                      <a:pt x="63" y="61"/>
                    </a:lnTo>
                    <a:lnTo>
                      <a:pt x="65" y="63"/>
                    </a:lnTo>
                    <a:lnTo>
                      <a:pt x="66" y="64"/>
                    </a:lnTo>
                    <a:lnTo>
                      <a:pt x="67" y="65"/>
                    </a:lnTo>
                    <a:lnTo>
                      <a:pt x="68" y="65"/>
                    </a:lnTo>
                    <a:lnTo>
                      <a:pt x="69" y="66"/>
                    </a:lnTo>
                    <a:lnTo>
                      <a:pt x="72" y="66"/>
                    </a:lnTo>
                    <a:lnTo>
                      <a:pt x="74" y="66"/>
                    </a:lnTo>
                    <a:lnTo>
                      <a:pt x="76" y="66"/>
                    </a:lnTo>
                    <a:lnTo>
                      <a:pt x="78" y="66"/>
                    </a:lnTo>
                    <a:lnTo>
                      <a:pt x="80" y="65"/>
                    </a:lnTo>
                    <a:lnTo>
                      <a:pt x="82" y="65"/>
                    </a:lnTo>
                    <a:lnTo>
                      <a:pt x="87" y="63"/>
                    </a:lnTo>
                    <a:lnTo>
                      <a:pt x="91" y="62"/>
                    </a:lnTo>
                    <a:lnTo>
                      <a:pt x="95" y="61"/>
                    </a:lnTo>
                    <a:lnTo>
                      <a:pt x="98" y="60"/>
                    </a:lnTo>
                    <a:lnTo>
                      <a:pt x="100" y="60"/>
                    </a:lnTo>
                    <a:lnTo>
                      <a:pt x="102" y="59"/>
                    </a:lnTo>
                    <a:lnTo>
                      <a:pt x="104" y="59"/>
                    </a:lnTo>
                    <a:lnTo>
                      <a:pt x="104" y="60"/>
                    </a:lnTo>
                    <a:lnTo>
                      <a:pt x="104" y="61"/>
                    </a:lnTo>
                    <a:lnTo>
                      <a:pt x="104" y="62"/>
                    </a:lnTo>
                    <a:lnTo>
                      <a:pt x="105" y="64"/>
                    </a:lnTo>
                    <a:lnTo>
                      <a:pt x="105" y="65"/>
                    </a:lnTo>
                    <a:lnTo>
                      <a:pt x="106" y="66"/>
                    </a:lnTo>
                    <a:lnTo>
                      <a:pt x="106" y="67"/>
                    </a:lnTo>
                    <a:lnTo>
                      <a:pt x="106" y="68"/>
                    </a:lnTo>
                    <a:lnTo>
                      <a:pt x="105" y="68"/>
                    </a:lnTo>
                    <a:lnTo>
                      <a:pt x="104" y="69"/>
                    </a:lnTo>
                    <a:lnTo>
                      <a:pt x="103" y="69"/>
                    </a:lnTo>
                    <a:lnTo>
                      <a:pt x="102" y="69"/>
                    </a:lnTo>
                    <a:lnTo>
                      <a:pt x="101" y="70"/>
                    </a:lnTo>
                    <a:lnTo>
                      <a:pt x="100" y="71"/>
                    </a:lnTo>
                    <a:lnTo>
                      <a:pt x="100" y="72"/>
                    </a:lnTo>
                    <a:lnTo>
                      <a:pt x="99" y="73"/>
                    </a:lnTo>
                    <a:lnTo>
                      <a:pt x="98" y="74"/>
                    </a:lnTo>
                    <a:lnTo>
                      <a:pt x="97" y="74"/>
                    </a:lnTo>
                    <a:lnTo>
                      <a:pt x="97" y="75"/>
                    </a:lnTo>
                    <a:lnTo>
                      <a:pt x="96" y="75"/>
                    </a:lnTo>
                    <a:lnTo>
                      <a:pt x="96" y="76"/>
                    </a:lnTo>
                    <a:lnTo>
                      <a:pt x="95" y="77"/>
                    </a:lnTo>
                    <a:lnTo>
                      <a:pt x="95" y="78"/>
                    </a:lnTo>
                    <a:lnTo>
                      <a:pt x="95" y="79"/>
                    </a:lnTo>
                    <a:lnTo>
                      <a:pt x="95" y="80"/>
                    </a:lnTo>
                    <a:lnTo>
                      <a:pt x="96" y="81"/>
                    </a:lnTo>
                    <a:lnTo>
                      <a:pt x="97" y="81"/>
                    </a:lnTo>
                    <a:lnTo>
                      <a:pt x="96" y="80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50" name="Freeform 130"/>
              <p:cNvSpPr>
                <a:spLocks/>
              </p:cNvSpPr>
              <p:nvPr/>
            </p:nvSpPr>
            <p:spPr bwMode="auto">
              <a:xfrm>
                <a:off x="3978" y="1230"/>
                <a:ext cx="384" cy="954"/>
              </a:xfrm>
              <a:custGeom>
                <a:avLst/>
                <a:gdLst>
                  <a:gd name="T0" fmla="*/ 2147483646 w 64"/>
                  <a:gd name="T1" fmla="*/ 2147483646 h 159"/>
                  <a:gd name="T2" fmla="*/ 2147483646 w 64"/>
                  <a:gd name="T3" fmla="*/ 2147483646 h 159"/>
                  <a:gd name="T4" fmla="*/ 2147483646 w 64"/>
                  <a:gd name="T5" fmla="*/ 2147483646 h 159"/>
                  <a:gd name="T6" fmla="*/ 2147483646 w 64"/>
                  <a:gd name="T7" fmla="*/ 2147483646 h 159"/>
                  <a:gd name="T8" fmla="*/ 2147483646 w 64"/>
                  <a:gd name="T9" fmla="*/ 2147483646 h 159"/>
                  <a:gd name="T10" fmla="*/ 2147483646 w 64"/>
                  <a:gd name="T11" fmla="*/ 2147483646 h 159"/>
                  <a:gd name="T12" fmla="*/ 2147483646 w 64"/>
                  <a:gd name="T13" fmla="*/ 2147483646 h 159"/>
                  <a:gd name="T14" fmla="*/ 2147483646 w 64"/>
                  <a:gd name="T15" fmla="*/ 2147483646 h 159"/>
                  <a:gd name="T16" fmla="*/ 2147483646 w 64"/>
                  <a:gd name="T17" fmla="*/ 2147483646 h 159"/>
                  <a:gd name="T18" fmla="*/ 2147483646 w 64"/>
                  <a:gd name="T19" fmla="*/ 2147483646 h 159"/>
                  <a:gd name="T20" fmla="*/ 2147483646 w 64"/>
                  <a:gd name="T21" fmla="*/ 2147483646 h 159"/>
                  <a:gd name="T22" fmla="*/ 2147483646 w 64"/>
                  <a:gd name="T23" fmla="*/ 2147483646 h 159"/>
                  <a:gd name="T24" fmla="*/ 2147483646 w 64"/>
                  <a:gd name="T25" fmla="*/ 2147483646 h 159"/>
                  <a:gd name="T26" fmla="*/ 2147483646 w 64"/>
                  <a:gd name="T27" fmla="*/ 2147483646 h 159"/>
                  <a:gd name="T28" fmla="*/ 2147483646 w 64"/>
                  <a:gd name="T29" fmla="*/ 2147483646 h 159"/>
                  <a:gd name="T30" fmla="*/ 2147483646 w 64"/>
                  <a:gd name="T31" fmla="*/ 2147483646 h 159"/>
                  <a:gd name="T32" fmla="*/ 2147483646 w 64"/>
                  <a:gd name="T33" fmla="*/ 2147483646 h 159"/>
                  <a:gd name="T34" fmla="*/ 2147483646 w 64"/>
                  <a:gd name="T35" fmla="*/ 2147483646 h 159"/>
                  <a:gd name="T36" fmla="*/ 2147483646 w 64"/>
                  <a:gd name="T37" fmla="*/ 2147483646 h 159"/>
                  <a:gd name="T38" fmla="*/ 2147483646 w 64"/>
                  <a:gd name="T39" fmla="*/ 2147483646 h 159"/>
                  <a:gd name="T40" fmla="*/ 2147483646 w 64"/>
                  <a:gd name="T41" fmla="*/ 2147483646 h 159"/>
                  <a:gd name="T42" fmla="*/ 2147483646 w 64"/>
                  <a:gd name="T43" fmla="*/ 2147483646 h 159"/>
                  <a:gd name="T44" fmla="*/ 2147483646 w 64"/>
                  <a:gd name="T45" fmla="*/ 2147483646 h 159"/>
                  <a:gd name="T46" fmla="*/ 0 w 64"/>
                  <a:gd name="T47" fmla="*/ 2147483646 h 159"/>
                  <a:gd name="T48" fmla="*/ 0 w 64"/>
                  <a:gd name="T49" fmla="*/ 2147483646 h 159"/>
                  <a:gd name="T50" fmla="*/ 2147483646 w 64"/>
                  <a:gd name="T51" fmla="*/ 2147483646 h 159"/>
                  <a:gd name="T52" fmla="*/ 2147483646 w 64"/>
                  <a:gd name="T53" fmla="*/ 2147483646 h 159"/>
                  <a:gd name="T54" fmla="*/ 2147483646 w 64"/>
                  <a:gd name="T55" fmla="*/ 2147483646 h 159"/>
                  <a:gd name="T56" fmla="*/ 2147483646 w 64"/>
                  <a:gd name="T57" fmla="*/ 2147483646 h 159"/>
                  <a:gd name="T58" fmla="*/ 2147483646 w 64"/>
                  <a:gd name="T59" fmla="*/ 2147483646 h 159"/>
                  <a:gd name="T60" fmla="*/ 2147483646 w 64"/>
                  <a:gd name="T61" fmla="*/ 2147483646 h 159"/>
                  <a:gd name="T62" fmla="*/ 2147483646 w 64"/>
                  <a:gd name="T63" fmla="*/ 2147483646 h 159"/>
                  <a:gd name="T64" fmla="*/ 2147483646 w 64"/>
                  <a:gd name="T65" fmla="*/ 2147483646 h 159"/>
                  <a:gd name="T66" fmla="*/ 2147483646 w 64"/>
                  <a:gd name="T67" fmla="*/ 2147483646 h 159"/>
                  <a:gd name="T68" fmla="*/ 2147483646 w 64"/>
                  <a:gd name="T69" fmla="*/ 2147483646 h 159"/>
                  <a:gd name="T70" fmla="*/ 2147483646 w 64"/>
                  <a:gd name="T71" fmla="*/ 2147483646 h 159"/>
                  <a:gd name="T72" fmla="*/ 2147483646 w 64"/>
                  <a:gd name="T73" fmla="*/ 2147483646 h 159"/>
                  <a:gd name="T74" fmla="*/ 2147483646 w 64"/>
                  <a:gd name="T75" fmla="*/ 2147483646 h 159"/>
                  <a:gd name="T76" fmla="*/ 2147483646 w 64"/>
                  <a:gd name="T77" fmla="*/ 2147483646 h 159"/>
                  <a:gd name="T78" fmla="*/ 2147483646 w 64"/>
                  <a:gd name="T79" fmla="*/ 2147483646 h 159"/>
                  <a:gd name="T80" fmla="*/ 2147483646 w 64"/>
                  <a:gd name="T81" fmla="*/ 2147483646 h 159"/>
                  <a:gd name="T82" fmla="*/ 2147483646 w 64"/>
                  <a:gd name="T83" fmla="*/ 2147483646 h 159"/>
                  <a:gd name="T84" fmla="*/ 2147483646 w 64"/>
                  <a:gd name="T85" fmla="*/ 2147483646 h 159"/>
                  <a:gd name="T86" fmla="*/ 2147483646 w 64"/>
                  <a:gd name="T87" fmla="*/ 2147483646 h 159"/>
                  <a:gd name="T88" fmla="*/ 2147483646 w 64"/>
                  <a:gd name="T89" fmla="*/ 2147483646 h 159"/>
                  <a:gd name="T90" fmla="*/ 2147483646 w 64"/>
                  <a:gd name="T91" fmla="*/ 2147483646 h 159"/>
                  <a:gd name="T92" fmla="*/ 2147483646 w 64"/>
                  <a:gd name="T93" fmla="*/ 2147483646 h 159"/>
                  <a:gd name="T94" fmla="*/ 2147483646 w 64"/>
                  <a:gd name="T95" fmla="*/ 2147483646 h 159"/>
                  <a:gd name="T96" fmla="*/ 2147483646 w 64"/>
                  <a:gd name="T97" fmla="*/ 2147483646 h 159"/>
                  <a:gd name="T98" fmla="*/ 2147483646 w 64"/>
                  <a:gd name="T99" fmla="*/ 2147483646 h 159"/>
                  <a:gd name="T100" fmla="*/ 2147483646 w 64"/>
                  <a:gd name="T101" fmla="*/ 2147483646 h 159"/>
                  <a:gd name="T102" fmla="*/ 2147483646 w 64"/>
                  <a:gd name="T103" fmla="*/ 2147483646 h 159"/>
                  <a:gd name="T104" fmla="*/ 2147483646 w 64"/>
                  <a:gd name="T105" fmla="*/ 2147483646 h 159"/>
                  <a:gd name="T106" fmla="*/ 2147483646 w 64"/>
                  <a:gd name="T107" fmla="*/ 2147483646 h 159"/>
                  <a:gd name="T108" fmla="*/ 2147483646 w 64"/>
                  <a:gd name="T109" fmla="*/ 2147483646 h 159"/>
                  <a:gd name="T110" fmla="*/ 2147483646 w 64"/>
                  <a:gd name="T111" fmla="*/ 2147483646 h 159"/>
                  <a:gd name="T112" fmla="*/ 2147483646 w 64"/>
                  <a:gd name="T113" fmla="*/ 2147483646 h 15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4"/>
                  <a:gd name="T172" fmla="*/ 0 h 159"/>
                  <a:gd name="T173" fmla="*/ 64 w 64"/>
                  <a:gd name="T174" fmla="*/ 159 h 15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4" h="159">
                    <a:moveTo>
                      <a:pt x="11" y="128"/>
                    </a:moveTo>
                    <a:lnTo>
                      <a:pt x="11" y="128"/>
                    </a:lnTo>
                    <a:lnTo>
                      <a:pt x="12" y="129"/>
                    </a:lnTo>
                    <a:lnTo>
                      <a:pt x="13" y="130"/>
                    </a:lnTo>
                    <a:lnTo>
                      <a:pt x="14" y="130"/>
                    </a:lnTo>
                    <a:lnTo>
                      <a:pt x="15" y="131"/>
                    </a:lnTo>
                    <a:lnTo>
                      <a:pt x="16" y="131"/>
                    </a:lnTo>
                    <a:lnTo>
                      <a:pt x="15" y="131"/>
                    </a:lnTo>
                    <a:lnTo>
                      <a:pt x="16" y="132"/>
                    </a:lnTo>
                    <a:lnTo>
                      <a:pt x="17" y="132"/>
                    </a:lnTo>
                    <a:lnTo>
                      <a:pt x="17" y="133"/>
                    </a:lnTo>
                    <a:lnTo>
                      <a:pt x="18" y="134"/>
                    </a:lnTo>
                    <a:lnTo>
                      <a:pt x="18" y="135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18" y="138"/>
                    </a:lnTo>
                    <a:lnTo>
                      <a:pt x="18" y="140"/>
                    </a:lnTo>
                    <a:lnTo>
                      <a:pt x="18" y="142"/>
                    </a:lnTo>
                    <a:lnTo>
                      <a:pt x="18" y="144"/>
                    </a:lnTo>
                    <a:lnTo>
                      <a:pt x="20" y="146"/>
                    </a:lnTo>
                    <a:lnTo>
                      <a:pt x="22" y="148"/>
                    </a:lnTo>
                    <a:lnTo>
                      <a:pt x="23" y="149"/>
                    </a:lnTo>
                    <a:lnTo>
                      <a:pt x="25" y="151"/>
                    </a:lnTo>
                    <a:lnTo>
                      <a:pt x="26" y="152"/>
                    </a:lnTo>
                    <a:lnTo>
                      <a:pt x="28" y="153"/>
                    </a:lnTo>
                    <a:lnTo>
                      <a:pt x="29" y="154"/>
                    </a:lnTo>
                    <a:lnTo>
                      <a:pt x="30" y="155"/>
                    </a:lnTo>
                    <a:lnTo>
                      <a:pt x="31" y="156"/>
                    </a:lnTo>
                    <a:lnTo>
                      <a:pt x="33" y="157"/>
                    </a:lnTo>
                    <a:lnTo>
                      <a:pt x="34" y="158"/>
                    </a:lnTo>
                    <a:lnTo>
                      <a:pt x="35" y="158"/>
                    </a:lnTo>
                    <a:lnTo>
                      <a:pt x="36" y="159"/>
                    </a:lnTo>
                    <a:lnTo>
                      <a:pt x="37" y="159"/>
                    </a:lnTo>
                    <a:lnTo>
                      <a:pt x="38" y="159"/>
                    </a:lnTo>
                    <a:lnTo>
                      <a:pt x="39" y="159"/>
                    </a:lnTo>
                    <a:lnTo>
                      <a:pt x="41" y="159"/>
                    </a:lnTo>
                    <a:lnTo>
                      <a:pt x="42" y="159"/>
                    </a:lnTo>
                    <a:lnTo>
                      <a:pt x="43" y="159"/>
                    </a:lnTo>
                    <a:lnTo>
                      <a:pt x="44" y="159"/>
                    </a:lnTo>
                    <a:lnTo>
                      <a:pt x="45" y="159"/>
                    </a:lnTo>
                    <a:lnTo>
                      <a:pt x="46" y="158"/>
                    </a:lnTo>
                    <a:lnTo>
                      <a:pt x="48" y="157"/>
                    </a:lnTo>
                    <a:lnTo>
                      <a:pt x="49" y="157"/>
                    </a:lnTo>
                    <a:lnTo>
                      <a:pt x="50" y="156"/>
                    </a:lnTo>
                    <a:lnTo>
                      <a:pt x="52" y="155"/>
                    </a:lnTo>
                    <a:lnTo>
                      <a:pt x="53" y="154"/>
                    </a:lnTo>
                    <a:lnTo>
                      <a:pt x="55" y="153"/>
                    </a:lnTo>
                    <a:lnTo>
                      <a:pt x="57" y="152"/>
                    </a:lnTo>
                    <a:lnTo>
                      <a:pt x="58" y="150"/>
                    </a:lnTo>
                    <a:lnTo>
                      <a:pt x="60" y="149"/>
                    </a:lnTo>
                    <a:lnTo>
                      <a:pt x="62" y="148"/>
                    </a:lnTo>
                    <a:lnTo>
                      <a:pt x="63" y="147"/>
                    </a:lnTo>
                    <a:lnTo>
                      <a:pt x="63" y="146"/>
                    </a:lnTo>
                    <a:lnTo>
                      <a:pt x="64" y="146"/>
                    </a:lnTo>
                    <a:lnTo>
                      <a:pt x="64" y="145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8" y="143"/>
                    </a:lnTo>
                    <a:lnTo>
                      <a:pt x="57" y="143"/>
                    </a:lnTo>
                    <a:lnTo>
                      <a:pt x="55" y="142"/>
                    </a:lnTo>
                    <a:lnTo>
                      <a:pt x="53" y="142"/>
                    </a:lnTo>
                    <a:lnTo>
                      <a:pt x="51" y="141"/>
                    </a:lnTo>
                    <a:lnTo>
                      <a:pt x="50" y="140"/>
                    </a:lnTo>
                    <a:lnTo>
                      <a:pt x="48" y="139"/>
                    </a:lnTo>
                    <a:lnTo>
                      <a:pt x="46" y="138"/>
                    </a:lnTo>
                    <a:lnTo>
                      <a:pt x="45" y="137"/>
                    </a:lnTo>
                    <a:lnTo>
                      <a:pt x="43" y="136"/>
                    </a:lnTo>
                    <a:lnTo>
                      <a:pt x="40" y="134"/>
                    </a:lnTo>
                    <a:lnTo>
                      <a:pt x="37" y="132"/>
                    </a:lnTo>
                    <a:lnTo>
                      <a:pt x="34" y="129"/>
                    </a:lnTo>
                    <a:lnTo>
                      <a:pt x="33" y="128"/>
                    </a:lnTo>
                    <a:lnTo>
                      <a:pt x="31" y="126"/>
                    </a:lnTo>
                    <a:lnTo>
                      <a:pt x="30" y="125"/>
                    </a:lnTo>
                    <a:lnTo>
                      <a:pt x="29" y="124"/>
                    </a:lnTo>
                    <a:lnTo>
                      <a:pt x="28" y="122"/>
                    </a:lnTo>
                    <a:lnTo>
                      <a:pt x="26" y="121"/>
                    </a:lnTo>
                    <a:lnTo>
                      <a:pt x="25" y="119"/>
                    </a:lnTo>
                    <a:lnTo>
                      <a:pt x="24" y="117"/>
                    </a:lnTo>
                    <a:lnTo>
                      <a:pt x="24" y="116"/>
                    </a:lnTo>
                    <a:lnTo>
                      <a:pt x="23" y="114"/>
                    </a:lnTo>
                    <a:lnTo>
                      <a:pt x="22" y="113"/>
                    </a:lnTo>
                    <a:lnTo>
                      <a:pt x="21" y="111"/>
                    </a:lnTo>
                    <a:lnTo>
                      <a:pt x="21" y="109"/>
                    </a:lnTo>
                    <a:lnTo>
                      <a:pt x="20" y="108"/>
                    </a:lnTo>
                    <a:lnTo>
                      <a:pt x="20" y="106"/>
                    </a:lnTo>
                    <a:lnTo>
                      <a:pt x="20" y="105"/>
                    </a:lnTo>
                    <a:lnTo>
                      <a:pt x="20" y="103"/>
                    </a:lnTo>
                    <a:lnTo>
                      <a:pt x="21" y="102"/>
                    </a:lnTo>
                    <a:lnTo>
                      <a:pt x="21" y="101"/>
                    </a:lnTo>
                    <a:lnTo>
                      <a:pt x="21" y="99"/>
                    </a:lnTo>
                    <a:lnTo>
                      <a:pt x="22" y="98"/>
                    </a:lnTo>
                    <a:lnTo>
                      <a:pt x="22" y="97"/>
                    </a:lnTo>
                    <a:lnTo>
                      <a:pt x="23" y="95"/>
                    </a:lnTo>
                    <a:lnTo>
                      <a:pt x="24" y="93"/>
                    </a:lnTo>
                    <a:lnTo>
                      <a:pt x="25" y="90"/>
                    </a:lnTo>
                    <a:lnTo>
                      <a:pt x="27" y="89"/>
                    </a:lnTo>
                    <a:lnTo>
                      <a:pt x="28" y="87"/>
                    </a:lnTo>
                    <a:lnTo>
                      <a:pt x="30" y="85"/>
                    </a:lnTo>
                    <a:lnTo>
                      <a:pt x="33" y="81"/>
                    </a:lnTo>
                    <a:lnTo>
                      <a:pt x="34" y="79"/>
                    </a:lnTo>
                    <a:lnTo>
                      <a:pt x="35" y="79"/>
                    </a:lnTo>
                    <a:lnTo>
                      <a:pt x="36" y="77"/>
                    </a:lnTo>
                    <a:lnTo>
                      <a:pt x="38" y="74"/>
                    </a:lnTo>
                    <a:lnTo>
                      <a:pt x="39" y="72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0" y="66"/>
                    </a:lnTo>
                    <a:lnTo>
                      <a:pt x="41" y="65"/>
                    </a:lnTo>
                    <a:lnTo>
                      <a:pt x="41" y="63"/>
                    </a:lnTo>
                    <a:lnTo>
                      <a:pt x="42" y="61"/>
                    </a:lnTo>
                    <a:lnTo>
                      <a:pt x="43" y="58"/>
                    </a:lnTo>
                    <a:lnTo>
                      <a:pt x="45" y="55"/>
                    </a:lnTo>
                    <a:lnTo>
                      <a:pt x="46" y="52"/>
                    </a:lnTo>
                    <a:lnTo>
                      <a:pt x="48" y="49"/>
                    </a:lnTo>
                    <a:lnTo>
                      <a:pt x="49" y="46"/>
                    </a:lnTo>
                    <a:lnTo>
                      <a:pt x="49" y="45"/>
                    </a:lnTo>
                    <a:lnTo>
                      <a:pt x="49" y="44"/>
                    </a:lnTo>
                    <a:lnTo>
                      <a:pt x="49" y="43"/>
                    </a:lnTo>
                    <a:lnTo>
                      <a:pt x="49" y="42"/>
                    </a:lnTo>
                    <a:lnTo>
                      <a:pt x="48" y="41"/>
                    </a:lnTo>
                    <a:lnTo>
                      <a:pt x="48" y="40"/>
                    </a:lnTo>
                    <a:lnTo>
                      <a:pt x="48" y="39"/>
                    </a:lnTo>
                    <a:lnTo>
                      <a:pt x="47" y="38"/>
                    </a:lnTo>
                    <a:lnTo>
                      <a:pt x="46" y="35"/>
                    </a:lnTo>
                    <a:lnTo>
                      <a:pt x="45" y="33"/>
                    </a:lnTo>
                    <a:lnTo>
                      <a:pt x="43" y="31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9" y="23"/>
                    </a:lnTo>
                    <a:lnTo>
                      <a:pt x="37" y="21"/>
                    </a:lnTo>
                    <a:lnTo>
                      <a:pt x="35" y="19"/>
                    </a:lnTo>
                    <a:lnTo>
                      <a:pt x="34" y="17"/>
                    </a:lnTo>
                    <a:lnTo>
                      <a:pt x="33" y="16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4" y="7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3" y="18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5" y="25"/>
                    </a:lnTo>
                    <a:lnTo>
                      <a:pt x="15" y="26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6" y="28"/>
                    </a:lnTo>
                    <a:lnTo>
                      <a:pt x="17" y="28"/>
                    </a:lnTo>
                    <a:lnTo>
                      <a:pt x="16" y="26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3" y="18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1" y="6"/>
                    </a:lnTo>
                    <a:lnTo>
                      <a:pt x="23" y="8"/>
                    </a:lnTo>
                    <a:lnTo>
                      <a:pt x="26" y="10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8" y="11"/>
                    </a:lnTo>
                    <a:lnTo>
                      <a:pt x="29" y="12"/>
                    </a:lnTo>
                    <a:lnTo>
                      <a:pt x="30" y="13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5" y="19"/>
                    </a:lnTo>
                    <a:lnTo>
                      <a:pt x="36" y="21"/>
                    </a:lnTo>
                    <a:lnTo>
                      <a:pt x="38" y="24"/>
                    </a:lnTo>
                    <a:lnTo>
                      <a:pt x="40" y="26"/>
                    </a:lnTo>
                    <a:lnTo>
                      <a:pt x="41" y="28"/>
                    </a:lnTo>
                    <a:lnTo>
                      <a:pt x="43" y="31"/>
                    </a:lnTo>
                    <a:lnTo>
                      <a:pt x="44" y="33"/>
                    </a:lnTo>
                    <a:lnTo>
                      <a:pt x="45" y="36"/>
                    </a:lnTo>
                    <a:lnTo>
                      <a:pt x="46" y="38"/>
                    </a:lnTo>
                    <a:lnTo>
                      <a:pt x="47" y="39"/>
                    </a:lnTo>
                    <a:lnTo>
                      <a:pt x="47" y="40"/>
                    </a:lnTo>
                    <a:lnTo>
                      <a:pt x="48" y="41"/>
                    </a:lnTo>
                    <a:lnTo>
                      <a:pt x="48" y="42"/>
                    </a:lnTo>
                    <a:lnTo>
                      <a:pt x="48" y="43"/>
                    </a:lnTo>
                    <a:lnTo>
                      <a:pt x="48" y="44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47" y="49"/>
                    </a:lnTo>
                    <a:lnTo>
                      <a:pt x="46" y="52"/>
                    </a:lnTo>
                    <a:lnTo>
                      <a:pt x="44" y="55"/>
                    </a:lnTo>
                    <a:lnTo>
                      <a:pt x="43" y="58"/>
                    </a:lnTo>
                    <a:lnTo>
                      <a:pt x="41" y="61"/>
                    </a:lnTo>
                    <a:lnTo>
                      <a:pt x="41" y="63"/>
                    </a:lnTo>
                    <a:lnTo>
                      <a:pt x="40" y="64"/>
                    </a:lnTo>
                    <a:lnTo>
                      <a:pt x="40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72"/>
                    </a:lnTo>
                    <a:lnTo>
                      <a:pt x="37" y="74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29" y="84"/>
                    </a:lnTo>
                    <a:lnTo>
                      <a:pt x="28" y="86"/>
                    </a:lnTo>
                    <a:lnTo>
                      <a:pt x="26" y="88"/>
                    </a:lnTo>
                    <a:lnTo>
                      <a:pt x="25" y="90"/>
                    </a:lnTo>
                    <a:lnTo>
                      <a:pt x="23" y="92"/>
                    </a:lnTo>
                    <a:lnTo>
                      <a:pt x="22" y="94"/>
                    </a:lnTo>
                    <a:lnTo>
                      <a:pt x="21" y="97"/>
                    </a:lnTo>
                    <a:lnTo>
                      <a:pt x="21" y="98"/>
                    </a:lnTo>
                    <a:lnTo>
                      <a:pt x="21" y="99"/>
                    </a:lnTo>
                    <a:lnTo>
                      <a:pt x="20" y="101"/>
                    </a:lnTo>
                    <a:lnTo>
                      <a:pt x="20" y="102"/>
                    </a:lnTo>
                    <a:lnTo>
                      <a:pt x="20" y="103"/>
                    </a:lnTo>
                    <a:lnTo>
                      <a:pt x="20" y="105"/>
                    </a:lnTo>
                    <a:lnTo>
                      <a:pt x="20" y="106"/>
                    </a:lnTo>
                    <a:lnTo>
                      <a:pt x="20" y="108"/>
                    </a:lnTo>
                    <a:lnTo>
                      <a:pt x="20" y="110"/>
                    </a:lnTo>
                    <a:lnTo>
                      <a:pt x="21" y="111"/>
                    </a:lnTo>
                    <a:lnTo>
                      <a:pt x="22" y="113"/>
                    </a:lnTo>
                    <a:lnTo>
                      <a:pt x="22" y="115"/>
                    </a:lnTo>
                    <a:lnTo>
                      <a:pt x="23" y="116"/>
                    </a:lnTo>
                    <a:lnTo>
                      <a:pt x="24" y="118"/>
                    </a:lnTo>
                    <a:lnTo>
                      <a:pt x="25" y="119"/>
                    </a:lnTo>
                    <a:lnTo>
                      <a:pt x="26" y="121"/>
                    </a:lnTo>
                    <a:lnTo>
                      <a:pt x="27" y="122"/>
                    </a:lnTo>
                    <a:lnTo>
                      <a:pt x="28" y="124"/>
                    </a:lnTo>
                    <a:lnTo>
                      <a:pt x="29" y="125"/>
                    </a:lnTo>
                    <a:lnTo>
                      <a:pt x="31" y="127"/>
                    </a:lnTo>
                    <a:lnTo>
                      <a:pt x="32" y="128"/>
                    </a:lnTo>
                    <a:lnTo>
                      <a:pt x="34" y="130"/>
                    </a:lnTo>
                    <a:lnTo>
                      <a:pt x="36" y="132"/>
                    </a:lnTo>
                    <a:lnTo>
                      <a:pt x="40" y="135"/>
                    </a:lnTo>
                    <a:lnTo>
                      <a:pt x="43" y="137"/>
                    </a:lnTo>
                    <a:lnTo>
                      <a:pt x="44" y="138"/>
                    </a:lnTo>
                    <a:lnTo>
                      <a:pt x="46" y="139"/>
                    </a:lnTo>
                    <a:lnTo>
                      <a:pt x="48" y="140"/>
                    </a:lnTo>
                    <a:lnTo>
                      <a:pt x="49" y="141"/>
                    </a:lnTo>
                    <a:lnTo>
                      <a:pt x="51" y="141"/>
                    </a:lnTo>
                    <a:lnTo>
                      <a:pt x="53" y="142"/>
                    </a:lnTo>
                    <a:lnTo>
                      <a:pt x="55" y="143"/>
                    </a:lnTo>
                    <a:lnTo>
                      <a:pt x="56" y="144"/>
                    </a:lnTo>
                    <a:lnTo>
                      <a:pt x="58" y="144"/>
                    </a:lnTo>
                    <a:lnTo>
                      <a:pt x="60" y="145"/>
                    </a:lnTo>
                    <a:lnTo>
                      <a:pt x="62" y="145"/>
                    </a:lnTo>
                    <a:lnTo>
                      <a:pt x="63" y="145"/>
                    </a:lnTo>
                    <a:lnTo>
                      <a:pt x="63" y="146"/>
                    </a:lnTo>
                    <a:lnTo>
                      <a:pt x="62" y="146"/>
                    </a:lnTo>
                    <a:lnTo>
                      <a:pt x="62" y="147"/>
                    </a:lnTo>
                    <a:lnTo>
                      <a:pt x="60" y="148"/>
                    </a:lnTo>
                    <a:lnTo>
                      <a:pt x="58" y="150"/>
                    </a:lnTo>
                    <a:lnTo>
                      <a:pt x="56" y="151"/>
                    </a:lnTo>
                    <a:lnTo>
                      <a:pt x="55" y="152"/>
                    </a:lnTo>
                    <a:lnTo>
                      <a:pt x="53" y="153"/>
                    </a:lnTo>
                    <a:lnTo>
                      <a:pt x="52" y="154"/>
                    </a:lnTo>
                    <a:lnTo>
                      <a:pt x="50" y="155"/>
                    </a:lnTo>
                    <a:lnTo>
                      <a:pt x="49" y="156"/>
                    </a:lnTo>
                    <a:lnTo>
                      <a:pt x="48" y="157"/>
                    </a:lnTo>
                    <a:lnTo>
                      <a:pt x="46" y="157"/>
                    </a:lnTo>
                    <a:lnTo>
                      <a:pt x="45" y="158"/>
                    </a:lnTo>
                    <a:lnTo>
                      <a:pt x="44" y="158"/>
                    </a:lnTo>
                    <a:lnTo>
                      <a:pt x="43" y="159"/>
                    </a:lnTo>
                    <a:lnTo>
                      <a:pt x="42" y="159"/>
                    </a:lnTo>
                    <a:lnTo>
                      <a:pt x="40" y="159"/>
                    </a:lnTo>
                    <a:lnTo>
                      <a:pt x="41" y="159"/>
                    </a:lnTo>
                    <a:lnTo>
                      <a:pt x="39" y="159"/>
                    </a:lnTo>
                    <a:lnTo>
                      <a:pt x="40" y="159"/>
                    </a:lnTo>
                    <a:lnTo>
                      <a:pt x="38" y="159"/>
                    </a:lnTo>
                    <a:lnTo>
                      <a:pt x="37" y="159"/>
                    </a:lnTo>
                    <a:lnTo>
                      <a:pt x="36" y="158"/>
                    </a:lnTo>
                    <a:lnTo>
                      <a:pt x="35" y="158"/>
                    </a:lnTo>
                    <a:lnTo>
                      <a:pt x="34" y="157"/>
                    </a:lnTo>
                    <a:lnTo>
                      <a:pt x="33" y="157"/>
                    </a:lnTo>
                    <a:lnTo>
                      <a:pt x="32" y="156"/>
                    </a:lnTo>
                    <a:lnTo>
                      <a:pt x="31" y="155"/>
                    </a:lnTo>
                    <a:lnTo>
                      <a:pt x="29" y="154"/>
                    </a:lnTo>
                    <a:lnTo>
                      <a:pt x="28" y="153"/>
                    </a:lnTo>
                    <a:lnTo>
                      <a:pt x="27" y="152"/>
                    </a:lnTo>
                    <a:lnTo>
                      <a:pt x="25" y="150"/>
                    </a:lnTo>
                    <a:lnTo>
                      <a:pt x="24" y="149"/>
                    </a:lnTo>
                    <a:lnTo>
                      <a:pt x="22" y="147"/>
                    </a:lnTo>
                    <a:lnTo>
                      <a:pt x="21" y="146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19" y="140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6"/>
                    </a:lnTo>
                    <a:lnTo>
                      <a:pt x="18" y="135"/>
                    </a:lnTo>
                    <a:lnTo>
                      <a:pt x="18" y="134"/>
                    </a:lnTo>
                    <a:lnTo>
                      <a:pt x="18" y="133"/>
                    </a:lnTo>
                    <a:lnTo>
                      <a:pt x="17" y="132"/>
                    </a:lnTo>
                    <a:lnTo>
                      <a:pt x="17" y="131"/>
                    </a:lnTo>
                    <a:lnTo>
                      <a:pt x="16" y="131"/>
                    </a:lnTo>
                    <a:lnTo>
                      <a:pt x="15" y="130"/>
                    </a:lnTo>
                    <a:lnTo>
                      <a:pt x="14" y="130"/>
                    </a:lnTo>
                    <a:lnTo>
                      <a:pt x="13" y="129"/>
                    </a:lnTo>
                    <a:lnTo>
                      <a:pt x="12" y="128"/>
                    </a:lnTo>
                    <a:lnTo>
                      <a:pt x="11" y="128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51" name="Freeform 131"/>
              <p:cNvSpPr>
                <a:spLocks/>
              </p:cNvSpPr>
              <p:nvPr/>
            </p:nvSpPr>
            <p:spPr bwMode="auto">
              <a:xfrm>
                <a:off x="3966" y="1074"/>
                <a:ext cx="750" cy="420"/>
              </a:xfrm>
              <a:custGeom>
                <a:avLst/>
                <a:gdLst>
                  <a:gd name="T0" fmla="*/ 2147483646 w 125"/>
                  <a:gd name="T1" fmla="*/ 2147483646 h 70"/>
                  <a:gd name="T2" fmla="*/ 2147483646 w 125"/>
                  <a:gd name="T3" fmla="*/ 2147483646 h 70"/>
                  <a:gd name="T4" fmla="*/ 2147483646 w 125"/>
                  <a:gd name="T5" fmla="*/ 2147483646 h 70"/>
                  <a:gd name="T6" fmla="*/ 2147483646 w 125"/>
                  <a:gd name="T7" fmla="*/ 2147483646 h 70"/>
                  <a:gd name="T8" fmla="*/ 2147483646 w 125"/>
                  <a:gd name="T9" fmla="*/ 2147483646 h 70"/>
                  <a:gd name="T10" fmla="*/ 2147483646 w 125"/>
                  <a:gd name="T11" fmla="*/ 2147483646 h 70"/>
                  <a:gd name="T12" fmla="*/ 2147483646 w 125"/>
                  <a:gd name="T13" fmla="*/ 2147483646 h 70"/>
                  <a:gd name="T14" fmla="*/ 2147483646 w 125"/>
                  <a:gd name="T15" fmla="*/ 2147483646 h 70"/>
                  <a:gd name="T16" fmla="*/ 2147483646 w 125"/>
                  <a:gd name="T17" fmla="*/ 2147483646 h 70"/>
                  <a:gd name="T18" fmla="*/ 2147483646 w 125"/>
                  <a:gd name="T19" fmla="*/ 2147483646 h 70"/>
                  <a:gd name="T20" fmla="*/ 2147483646 w 125"/>
                  <a:gd name="T21" fmla="*/ 2147483646 h 70"/>
                  <a:gd name="T22" fmla="*/ 2147483646 w 125"/>
                  <a:gd name="T23" fmla="*/ 2147483646 h 70"/>
                  <a:gd name="T24" fmla="*/ 2147483646 w 125"/>
                  <a:gd name="T25" fmla="*/ 2147483646 h 70"/>
                  <a:gd name="T26" fmla="*/ 2147483646 w 125"/>
                  <a:gd name="T27" fmla="*/ 2147483646 h 70"/>
                  <a:gd name="T28" fmla="*/ 2147483646 w 125"/>
                  <a:gd name="T29" fmla="*/ 2147483646 h 70"/>
                  <a:gd name="T30" fmla="*/ 2147483646 w 125"/>
                  <a:gd name="T31" fmla="*/ 2147483646 h 70"/>
                  <a:gd name="T32" fmla="*/ 2147483646 w 125"/>
                  <a:gd name="T33" fmla="*/ 2147483646 h 70"/>
                  <a:gd name="T34" fmla="*/ 2147483646 w 125"/>
                  <a:gd name="T35" fmla="*/ 2147483646 h 70"/>
                  <a:gd name="T36" fmla="*/ 2147483646 w 125"/>
                  <a:gd name="T37" fmla="*/ 2147483646 h 70"/>
                  <a:gd name="T38" fmla="*/ 2147483646 w 125"/>
                  <a:gd name="T39" fmla="*/ 2147483646 h 70"/>
                  <a:gd name="T40" fmla="*/ 2147483646 w 125"/>
                  <a:gd name="T41" fmla="*/ 2147483646 h 70"/>
                  <a:gd name="T42" fmla="*/ 2147483646 w 125"/>
                  <a:gd name="T43" fmla="*/ 2147483646 h 70"/>
                  <a:gd name="T44" fmla="*/ 2147483646 w 125"/>
                  <a:gd name="T45" fmla="*/ 2147483646 h 70"/>
                  <a:gd name="T46" fmla="*/ 2147483646 w 125"/>
                  <a:gd name="T47" fmla="*/ 2147483646 h 70"/>
                  <a:gd name="T48" fmla="*/ 2147483646 w 125"/>
                  <a:gd name="T49" fmla="*/ 2147483646 h 70"/>
                  <a:gd name="T50" fmla="*/ 2147483646 w 125"/>
                  <a:gd name="T51" fmla="*/ 2147483646 h 70"/>
                  <a:gd name="T52" fmla="*/ 2147483646 w 125"/>
                  <a:gd name="T53" fmla="*/ 2147483646 h 70"/>
                  <a:gd name="T54" fmla="*/ 2147483646 w 125"/>
                  <a:gd name="T55" fmla="*/ 2147483646 h 70"/>
                  <a:gd name="T56" fmla="*/ 2147483646 w 125"/>
                  <a:gd name="T57" fmla="*/ 2147483646 h 70"/>
                  <a:gd name="T58" fmla="*/ 2147483646 w 125"/>
                  <a:gd name="T59" fmla="*/ 2147483646 h 70"/>
                  <a:gd name="T60" fmla="*/ 2147483646 w 125"/>
                  <a:gd name="T61" fmla="*/ 2147483646 h 70"/>
                  <a:gd name="T62" fmla="*/ 2147483646 w 125"/>
                  <a:gd name="T63" fmla="*/ 2147483646 h 70"/>
                  <a:gd name="T64" fmla="*/ 2147483646 w 125"/>
                  <a:gd name="T65" fmla="*/ 2147483646 h 70"/>
                  <a:gd name="T66" fmla="*/ 2147483646 w 125"/>
                  <a:gd name="T67" fmla="*/ 2147483646 h 70"/>
                  <a:gd name="T68" fmla="*/ 2147483646 w 125"/>
                  <a:gd name="T69" fmla="*/ 2147483646 h 70"/>
                  <a:gd name="T70" fmla="*/ 2147483646 w 125"/>
                  <a:gd name="T71" fmla="*/ 2147483646 h 70"/>
                  <a:gd name="T72" fmla="*/ 2147483646 w 125"/>
                  <a:gd name="T73" fmla="*/ 2147483646 h 70"/>
                  <a:gd name="T74" fmla="*/ 2147483646 w 125"/>
                  <a:gd name="T75" fmla="*/ 2147483646 h 70"/>
                  <a:gd name="T76" fmla="*/ 2147483646 w 125"/>
                  <a:gd name="T77" fmla="*/ 2147483646 h 70"/>
                  <a:gd name="T78" fmla="*/ 2147483646 w 125"/>
                  <a:gd name="T79" fmla="*/ 2147483646 h 70"/>
                  <a:gd name="T80" fmla="*/ 2147483646 w 125"/>
                  <a:gd name="T81" fmla="*/ 2147483646 h 70"/>
                  <a:gd name="T82" fmla="*/ 2147483646 w 125"/>
                  <a:gd name="T83" fmla="*/ 2147483646 h 70"/>
                  <a:gd name="T84" fmla="*/ 2147483646 w 125"/>
                  <a:gd name="T85" fmla="*/ 2147483646 h 70"/>
                  <a:gd name="T86" fmla="*/ 2147483646 w 125"/>
                  <a:gd name="T87" fmla="*/ 2147483646 h 70"/>
                  <a:gd name="T88" fmla="*/ 2147483646 w 125"/>
                  <a:gd name="T89" fmla="*/ 2147483646 h 70"/>
                  <a:gd name="T90" fmla="*/ 2147483646 w 125"/>
                  <a:gd name="T91" fmla="*/ 2147483646 h 70"/>
                  <a:gd name="T92" fmla="*/ 0 w 125"/>
                  <a:gd name="T93" fmla="*/ 2147483646 h 70"/>
                  <a:gd name="T94" fmla="*/ 0 w 125"/>
                  <a:gd name="T95" fmla="*/ 2147483646 h 70"/>
                  <a:gd name="T96" fmla="*/ 2147483646 w 125"/>
                  <a:gd name="T97" fmla="*/ 2147483646 h 70"/>
                  <a:gd name="T98" fmla="*/ 2147483646 w 125"/>
                  <a:gd name="T99" fmla="*/ 2147483646 h 70"/>
                  <a:gd name="T100" fmla="*/ 2147483646 w 125"/>
                  <a:gd name="T101" fmla="*/ 2147483646 h 70"/>
                  <a:gd name="T102" fmla="*/ 2147483646 w 125"/>
                  <a:gd name="T103" fmla="*/ 2147483646 h 70"/>
                  <a:gd name="T104" fmla="*/ 2147483646 w 125"/>
                  <a:gd name="T105" fmla="*/ 2147483646 h 70"/>
                  <a:gd name="T106" fmla="*/ 2147483646 w 125"/>
                  <a:gd name="T107" fmla="*/ 2147483646 h 70"/>
                  <a:gd name="T108" fmla="*/ 2147483646 w 125"/>
                  <a:gd name="T109" fmla="*/ 2147483646 h 70"/>
                  <a:gd name="T110" fmla="*/ 2147483646 w 125"/>
                  <a:gd name="T111" fmla="*/ 2147483646 h 70"/>
                  <a:gd name="T112" fmla="*/ 2147483646 w 125"/>
                  <a:gd name="T113" fmla="*/ 2147483646 h 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5"/>
                  <a:gd name="T172" fmla="*/ 0 h 70"/>
                  <a:gd name="T173" fmla="*/ 125 w 125"/>
                  <a:gd name="T174" fmla="*/ 70 h 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5" h="70">
                    <a:moveTo>
                      <a:pt x="18" y="54"/>
                    </a:moveTo>
                    <a:lnTo>
                      <a:pt x="18" y="56"/>
                    </a:lnTo>
                    <a:lnTo>
                      <a:pt x="18" y="57"/>
                    </a:lnTo>
                    <a:lnTo>
                      <a:pt x="18" y="58"/>
                    </a:lnTo>
                    <a:lnTo>
                      <a:pt x="17" y="59"/>
                    </a:lnTo>
                    <a:lnTo>
                      <a:pt x="17" y="60"/>
                    </a:lnTo>
                    <a:lnTo>
                      <a:pt x="16" y="61"/>
                    </a:lnTo>
                    <a:lnTo>
                      <a:pt x="15" y="62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2" y="62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8" y="62"/>
                    </a:lnTo>
                    <a:lnTo>
                      <a:pt x="7" y="62"/>
                    </a:lnTo>
                    <a:lnTo>
                      <a:pt x="6" y="61"/>
                    </a:lnTo>
                    <a:lnTo>
                      <a:pt x="5" y="60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3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4" y="53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5" y="52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4" y="44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4" y="27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20" y="28"/>
                    </a:lnTo>
                    <a:lnTo>
                      <a:pt x="22" y="29"/>
                    </a:lnTo>
                    <a:lnTo>
                      <a:pt x="24" y="30"/>
                    </a:lnTo>
                    <a:lnTo>
                      <a:pt x="26" y="31"/>
                    </a:lnTo>
                    <a:lnTo>
                      <a:pt x="28" y="33"/>
                    </a:lnTo>
                    <a:lnTo>
                      <a:pt x="29" y="34"/>
                    </a:lnTo>
                    <a:lnTo>
                      <a:pt x="31" y="36"/>
                    </a:lnTo>
                    <a:lnTo>
                      <a:pt x="33" y="37"/>
                    </a:lnTo>
                    <a:lnTo>
                      <a:pt x="34" y="39"/>
                    </a:lnTo>
                    <a:lnTo>
                      <a:pt x="36" y="41"/>
                    </a:lnTo>
                    <a:lnTo>
                      <a:pt x="37" y="43"/>
                    </a:lnTo>
                    <a:lnTo>
                      <a:pt x="39" y="45"/>
                    </a:lnTo>
                    <a:lnTo>
                      <a:pt x="40" y="47"/>
                    </a:lnTo>
                    <a:lnTo>
                      <a:pt x="41" y="49"/>
                    </a:lnTo>
                    <a:lnTo>
                      <a:pt x="43" y="51"/>
                    </a:lnTo>
                    <a:lnTo>
                      <a:pt x="45" y="55"/>
                    </a:lnTo>
                    <a:lnTo>
                      <a:pt x="46" y="57"/>
                    </a:lnTo>
                    <a:lnTo>
                      <a:pt x="47" y="59"/>
                    </a:lnTo>
                    <a:lnTo>
                      <a:pt x="48" y="61"/>
                    </a:lnTo>
                    <a:lnTo>
                      <a:pt x="49" y="63"/>
                    </a:lnTo>
                    <a:lnTo>
                      <a:pt x="50" y="65"/>
                    </a:lnTo>
                    <a:lnTo>
                      <a:pt x="51" y="66"/>
                    </a:lnTo>
                    <a:lnTo>
                      <a:pt x="52" y="68"/>
                    </a:lnTo>
                    <a:lnTo>
                      <a:pt x="53" y="70"/>
                    </a:lnTo>
                    <a:lnTo>
                      <a:pt x="54" y="70"/>
                    </a:lnTo>
                    <a:lnTo>
                      <a:pt x="55" y="69"/>
                    </a:lnTo>
                    <a:lnTo>
                      <a:pt x="56" y="69"/>
                    </a:lnTo>
                    <a:lnTo>
                      <a:pt x="57" y="69"/>
                    </a:lnTo>
                    <a:lnTo>
                      <a:pt x="59" y="68"/>
                    </a:lnTo>
                    <a:lnTo>
                      <a:pt x="61" y="67"/>
                    </a:lnTo>
                    <a:lnTo>
                      <a:pt x="64" y="66"/>
                    </a:lnTo>
                    <a:lnTo>
                      <a:pt x="66" y="65"/>
                    </a:lnTo>
                    <a:lnTo>
                      <a:pt x="68" y="64"/>
                    </a:lnTo>
                    <a:lnTo>
                      <a:pt x="70" y="63"/>
                    </a:lnTo>
                    <a:lnTo>
                      <a:pt x="71" y="63"/>
                    </a:lnTo>
                    <a:lnTo>
                      <a:pt x="72" y="62"/>
                    </a:lnTo>
                    <a:lnTo>
                      <a:pt x="73" y="62"/>
                    </a:lnTo>
                    <a:lnTo>
                      <a:pt x="74" y="61"/>
                    </a:lnTo>
                    <a:lnTo>
                      <a:pt x="73" y="56"/>
                    </a:lnTo>
                    <a:lnTo>
                      <a:pt x="71" y="52"/>
                    </a:lnTo>
                    <a:lnTo>
                      <a:pt x="70" y="47"/>
                    </a:lnTo>
                    <a:lnTo>
                      <a:pt x="69" y="45"/>
                    </a:lnTo>
                    <a:lnTo>
                      <a:pt x="69" y="42"/>
                    </a:lnTo>
                    <a:lnTo>
                      <a:pt x="68" y="40"/>
                    </a:lnTo>
                    <a:lnTo>
                      <a:pt x="68" y="37"/>
                    </a:lnTo>
                    <a:lnTo>
                      <a:pt x="68" y="35"/>
                    </a:lnTo>
                    <a:lnTo>
                      <a:pt x="67" y="33"/>
                    </a:lnTo>
                    <a:lnTo>
                      <a:pt x="67" y="30"/>
                    </a:lnTo>
                    <a:lnTo>
                      <a:pt x="67" y="28"/>
                    </a:lnTo>
                    <a:lnTo>
                      <a:pt x="67" y="26"/>
                    </a:lnTo>
                    <a:lnTo>
                      <a:pt x="68" y="24"/>
                    </a:lnTo>
                    <a:lnTo>
                      <a:pt x="68" y="22"/>
                    </a:lnTo>
                    <a:lnTo>
                      <a:pt x="69" y="20"/>
                    </a:lnTo>
                    <a:lnTo>
                      <a:pt x="69" y="18"/>
                    </a:lnTo>
                    <a:lnTo>
                      <a:pt x="70" y="16"/>
                    </a:lnTo>
                    <a:lnTo>
                      <a:pt x="71" y="14"/>
                    </a:lnTo>
                    <a:lnTo>
                      <a:pt x="72" y="12"/>
                    </a:lnTo>
                    <a:lnTo>
                      <a:pt x="73" y="11"/>
                    </a:lnTo>
                    <a:lnTo>
                      <a:pt x="74" y="9"/>
                    </a:lnTo>
                    <a:lnTo>
                      <a:pt x="76" y="7"/>
                    </a:lnTo>
                    <a:lnTo>
                      <a:pt x="77" y="6"/>
                    </a:lnTo>
                    <a:lnTo>
                      <a:pt x="79" y="5"/>
                    </a:lnTo>
                    <a:lnTo>
                      <a:pt x="81" y="4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6" y="2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101" y="2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4"/>
                    </a:lnTo>
                    <a:lnTo>
                      <a:pt x="107" y="5"/>
                    </a:lnTo>
                    <a:lnTo>
                      <a:pt x="108" y="5"/>
                    </a:lnTo>
                    <a:lnTo>
                      <a:pt x="109" y="5"/>
                    </a:lnTo>
                    <a:lnTo>
                      <a:pt x="110" y="5"/>
                    </a:lnTo>
                    <a:lnTo>
                      <a:pt x="110" y="6"/>
                    </a:lnTo>
                    <a:lnTo>
                      <a:pt x="111" y="7"/>
                    </a:lnTo>
                    <a:lnTo>
                      <a:pt x="113" y="9"/>
                    </a:lnTo>
                    <a:lnTo>
                      <a:pt x="114" y="10"/>
                    </a:lnTo>
                    <a:lnTo>
                      <a:pt x="114" y="11"/>
                    </a:lnTo>
                    <a:lnTo>
                      <a:pt x="115" y="11"/>
                    </a:lnTo>
                    <a:lnTo>
                      <a:pt x="116" y="12"/>
                    </a:lnTo>
                    <a:lnTo>
                      <a:pt x="117" y="12"/>
                    </a:lnTo>
                    <a:lnTo>
                      <a:pt x="118" y="11"/>
                    </a:lnTo>
                    <a:lnTo>
                      <a:pt x="119" y="11"/>
                    </a:lnTo>
                    <a:lnTo>
                      <a:pt x="120" y="10"/>
                    </a:lnTo>
                    <a:lnTo>
                      <a:pt x="121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8"/>
                    </a:lnTo>
                    <a:lnTo>
                      <a:pt x="125" y="7"/>
                    </a:lnTo>
                    <a:lnTo>
                      <a:pt x="124" y="7"/>
                    </a:lnTo>
                    <a:lnTo>
                      <a:pt x="123" y="8"/>
                    </a:lnTo>
                    <a:lnTo>
                      <a:pt x="122" y="8"/>
                    </a:lnTo>
                    <a:lnTo>
                      <a:pt x="121" y="9"/>
                    </a:lnTo>
                    <a:lnTo>
                      <a:pt x="120" y="9"/>
                    </a:lnTo>
                    <a:lnTo>
                      <a:pt x="119" y="10"/>
                    </a:lnTo>
                    <a:lnTo>
                      <a:pt x="118" y="11"/>
                    </a:lnTo>
                    <a:lnTo>
                      <a:pt x="117" y="12"/>
                    </a:lnTo>
                    <a:lnTo>
                      <a:pt x="116" y="11"/>
                    </a:lnTo>
                    <a:lnTo>
                      <a:pt x="115" y="10"/>
                    </a:lnTo>
                    <a:lnTo>
                      <a:pt x="114" y="9"/>
                    </a:lnTo>
                    <a:lnTo>
                      <a:pt x="113" y="8"/>
                    </a:lnTo>
                    <a:lnTo>
                      <a:pt x="112" y="7"/>
                    </a:lnTo>
                    <a:lnTo>
                      <a:pt x="111" y="6"/>
                    </a:lnTo>
                    <a:lnTo>
                      <a:pt x="110" y="5"/>
                    </a:lnTo>
                    <a:lnTo>
                      <a:pt x="108" y="4"/>
                    </a:lnTo>
                    <a:lnTo>
                      <a:pt x="107" y="4"/>
                    </a:lnTo>
                    <a:lnTo>
                      <a:pt x="106" y="4"/>
                    </a:lnTo>
                    <a:lnTo>
                      <a:pt x="105" y="3"/>
                    </a:lnTo>
                    <a:lnTo>
                      <a:pt x="103" y="3"/>
                    </a:lnTo>
                    <a:lnTo>
                      <a:pt x="101" y="2"/>
                    </a:lnTo>
                    <a:lnTo>
                      <a:pt x="99" y="1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8" y="1"/>
                    </a:lnTo>
                    <a:lnTo>
                      <a:pt x="86" y="1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82" y="3"/>
                    </a:lnTo>
                    <a:lnTo>
                      <a:pt x="81" y="3"/>
                    </a:lnTo>
                    <a:lnTo>
                      <a:pt x="79" y="4"/>
                    </a:lnTo>
                    <a:lnTo>
                      <a:pt x="77" y="6"/>
                    </a:lnTo>
                    <a:lnTo>
                      <a:pt x="75" y="7"/>
                    </a:lnTo>
                    <a:lnTo>
                      <a:pt x="74" y="8"/>
                    </a:lnTo>
                    <a:lnTo>
                      <a:pt x="73" y="10"/>
                    </a:lnTo>
                    <a:lnTo>
                      <a:pt x="72" y="10"/>
                    </a:lnTo>
                    <a:lnTo>
                      <a:pt x="71" y="12"/>
                    </a:lnTo>
                    <a:lnTo>
                      <a:pt x="70" y="14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68" y="19"/>
                    </a:lnTo>
                    <a:lnTo>
                      <a:pt x="67" y="22"/>
                    </a:lnTo>
                    <a:lnTo>
                      <a:pt x="67" y="24"/>
                    </a:lnTo>
                    <a:lnTo>
                      <a:pt x="67" y="26"/>
                    </a:lnTo>
                    <a:lnTo>
                      <a:pt x="67" y="28"/>
                    </a:lnTo>
                    <a:lnTo>
                      <a:pt x="67" y="30"/>
                    </a:lnTo>
                    <a:lnTo>
                      <a:pt x="67" y="33"/>
                    </a:lnTo>
                    <a:lnTo>
                      <a:pt x="67" y="35"/>
                    </a:lnTo>
                    <a:lnTo>
                      <a:pt x="67" y="37"/>
                    </a:lnTo>
                    <a:lnTo>
                      <a:pt x="68" y="40"/>
                    </a:lnTo>
                    <a:lnTo>
                      <a:pt x="68" y="42"/>
                    </a:lnTo>
                    <a:lnTo>
                      <a:pt x="69" y="45"/>
                    </a:lnTo>
                    <a:lnTo>
                      <a:pt x="69" y="47"/>
                    </a:lnTo>
                    <a:lnTo>
                      <a:pt x="70" y="52"/>
                    </a:lnTo>
                    <a:lnTo>
                      <a:pt x="72" y="57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2"/>
                    </a:lnTo>
                    <a:lnTo>
                      <a:pt x="71" y="62"/>
                    </a:lnTo>
                    <a:lnTo>
                      <a:pt x="69" y="63"/>
                    </a:lnTo>
                    <a:lnTo>
                      <a:pt x="68" y="64"/>
                    </a:lnTo>
                    <a:lnTo>
                      <a:pt x="66" y="64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9" y="67"/>
                    </a:lnTo>
                    <a:lnTo>
                      <a:pt x="57" y="68"/>
                    </a:lnTo>
                    <a:lnTo>
                      <a:pt x="56" y="69"/>
                    </a:lnTo>
                    <a:lnTo>
                      <a:pt x="55" y="69"/>
                    </a:lnTo>
                    <a:lnTo>
                      <a:pt x="54" y="69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2" y="68"/>
                    </a:lnTo>
                    <a:lnTo>
                      <a:pt x="52" y="66"/>
                    </a:lnTo>
                    <a:lnTo>
                      <a:pt x="51" y="64"/>
                    </a:lnTo>
                    <a:lnTo>
                      <a:pt x="50" y="63"/>
                    </a:lnTo>
                    <a:lnTo>
                      <a:pt x="49" y="61"/>
                    </a:lnTo>
                    <a:lnTo>
                      <a:pt x="48" y="59"/>
                    </a:lnTo>
                    <a:lnTo>
                      <a:pt x="47" y="57"/>
                    </a:lnTo>
                    <a:lnTo>
                      <a:pt x="46" y="55"/>
                    </a:lnTo>
                    <a:lnTo>
                      <a:pt x="43" y="51"/>
                    </a:lnTo>
                    <a:lnTo>
                      <a:pt x="42" y="48"/>
                    </a:lnTo>
                    <a:lnTo>
                      <a:pt x="41" y="46"/>
                    </a:lnTo>
                    <a:lnTo>
                      <a:pt x="39" y="44"/>
                    </a:lnTo>
                    <a:lnTo>
                      <a:pt x="38" y="43"/>
                    </a:lnTo>
                    <a:lnTo>
                      <a:pt x="36" y="41"/>
                    </a:lnTo>
                    <a:lnTo>
                      <a:pt x="35" y="39"/>
                    </a:lnTo>
                    <a:lnTo>
                      <a:pt x="33" y="37"/>
                    </a:lnTo>
                    <a:lnTo>
                      <a:pt x="31" y="35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1"/>
                    </a:lnTo>
                    <a:lnTo>
                      <a:pt x="24" y="30"/>
                    </a:lnTo>
                    <a:lnTo>
                      <a:pt x="22" y="28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4" y="26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3" y="44"/>
                    </a:lnTo>
                    <a:lnTo>
                      <a:pt x="4" y="46"/>
                    </a:lnTo>
                    <a:lnTo>
                      <a:pt x="5" y="48"/>
                    </a:lnTo>
                    <a:lnTo>
                      <a:pt x="6" y="49"/>
                    </a:lnTo>
                    <a:lnTo>
                      <a:pt x="6" y="50"/>
                    </a:lnTo>
                    <a:lnTo>
                      <a:pt x="5" y="51"/>
                    </a:lnTo>
                    <a:lnTo>
                      <a:pt x="4" y="52"/>
                    </a:lnTo>
                    <a:lnTo>
                      <a:pt x="3" y="53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2" y="56"/>
                    </a:lnTo>
                    <a:lnTo>
                      <a:pt x="2" y="57"/>
                    </a:lnTo>
                    <a:lnTo>
                      <a:pt x="3" y="58"/>
                    </a:lnTo>
                    <a:lnTo>
                      <a:pt x="3" y="59"/>
                    </a:lnTo>
                    <a:lnTo>
                      <a:pt x="4" y="60"/>
                    </a:lnTo>
                    <a:lnTo>
                      <a:pt x="4" y="61"/>
                    </a:lnTo>
                    <a:lnTo>
                      <a:pt x="5" y="61"/>
                    </a:lnTo>
                    <a:lnTo>
                      <a:pt x="6" y="62"/>
                    </a:lnTo>
                    <a:lnTo>
                      <a:pt x="7" y="62"/>
                    </a:lnTo>
                    <a:lnTo>
                      <a:pt x="8" y="63"/>
                    </a:lnTo>
                    <a:lnTo>
                      <a:pt x="9" y="63"/>
                    </a:lnTo>
                    <a:lnTo>
                      <a:pt x="10" y="63"/>
                    </a:lnTo>
                    <a:lnTo>
                      <a:pt x="11" y="63"/>
                    </a:lnTo>
                    <a:lnTo>
                      <a:pt x="12" y="63"/>
                    </a:lnTo>
                    <a:lnTo>
                      <a:pt x="13" y="63"/>
                    </a:lnTo>
                    <a:lnTo>
                      <a:pt x="14" y="63"/>
                    </a:lnTo>
                    <a:lnTo>
                      <a:pt x="15" y="62"/>
                    </a:lnTo>
                    <a:lnTo>
                      <a:pt x="16" y="62"/>
                    </a:lnTo>
                    <a:lnTo>
                      <a:pt x="17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9" y="57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52" name="Freeform 132"/>
              <p:cNvSpPr>
                <a:spLocks/>
              </p:cNvSpPr>
              <p:nvPr/>
            </p:nvSpPr>
            <p:spPr bwMode="auto">
              <a:xfrm>
                <a:off x="4716" y="1014"/>
                <a:ext cx="720" cy="744"/>
              </a:xfrm>
              <a:custGeom>
                <a:avLst/>
                <a:gdLst>
                  <a:gd name="T0" fmla="*/ 2147483646 w 120"/>
                  <a:gd name="T1" fmla="*/ 2147483646 h 124"/>
                  <a:gd name="T2" fmla="*/ 2147483646 w 120"/>
                  <a:gd name="T3" fmla="*/ 2147483646 h 124"/>
                  <a:gd name="T4" fmla="*/ 2147483646 w 120"/>
                  <a:gd name="T5" fmla="*/ 2147483646 h 124"/>
                  <a:gd name="T6" fmla="*/ 2147483646 w 120"/>
                  <a:gd name="T7" fmla="*/ 2147483646 h 124"/>
                  <a:gd name="T8" fmla="*/ 2147483646 w 120"/>
                  <a:gd name="T9" fmla="*/ 2147483646 h 124"/>
                  <a:gd name="T10" fmla="*/ 2147483646 w 120"/>
                  <a:gd name="T11" fmla="*/ 2147483646 h 124"/>
                  <a:gd name="T12" fmla="*/ 2147483646 w 120"/>
                  <a:gd name="T13" fmla="*/ 2147483646 h 124"/>
                  <a:gd name="T14" fmla="*/ 2147483646 w 120"/>
                  <a:gd name="T15" fmla="*/ 2147483646 h 124"/>
                  <a:gd name="T16" fmla="*/ 2147483646 w 120"/>
                  <a:gd name="T17" fmla="*/ 2147483646 h 124"/>
                  <a:gd name="T18" fmla="*/ 2147483646 w 120"/>
                  <a:gd name="T19" fmla="*/ 2147483646 h 124"/>
                  <a:gd name="T20" fmla="*/ 2147483646 w 120"/>
                  <a:gd name="T21" fmla="*/ 2147483646 h 124"/>
                  <a:gd name="T22" fmla="*/ 2147483646 w 120"/>
                  <a:gd name="T23" fmla="*/ 2147483646 h 124"/>
                  <a:gd name="T24" fmla="*/ 2147483646 w 120"/>
                  <a:gd name="T25" fmla="*/ 2147483646 h 124"/>
                  <a:gd name="T26" fmla="*/ 2147483646 w 120"/>
                  <a:gd name="T27" fmla="*/ 2147483646 h 124"/>
                  <a:gd name="T28" fmla="*/ 2147483646 w 120"/>
                  <a:gd name="T29" fmla="*/ 2147483646 h 124"/>
                  <a:gd name="T30" fmla="*/ 2147483646 w 120"/>
                  <a:gd name="T31" fmla="*/ 2147483646 h 124"/>
                  <a:gd name="T32" fmla="*/ 2147483646 w 120"/>
                  <a:gd name="T33" fmla="*/ 2147483646 h 124"/>
                  <a:gd name="T34" fmla="*/ 2147483646 w 120"/>
                  <a:gd name="T35" fmla="*/ 2147483646 h 124"/>
                  <a:gd name="T36" fmla="*/ 2147483646 w 120"/>
                  <a:gd name="T37" fmla="*/ 2147483646 h 124"/>
                  <a:gd name="T38" fmla="*/ 2147483646 w 120"/>
                  <a:gd name="T39" fmla="*/ 2147483646 h 124"/>
                  <a:gd name="T40" fmla="*/ 2147483646 w 120"/>
                  <a:gd name="T41" fmla="*/ 2147483646 h 124"/>
                  <a:gd name="T42" fmla="*/ 2147483646 w 120"/>
                  <a:gd name="T43" fmla="*/ 2147483646 h 124"/>
                  <a:gd name="T44" fmla="*/ 2147483646 w 120"/>
                  <a:gd name="T45" fmla="*/ 2147483646 h 124"/>
                  <a:gd name="T46" fmla="*/ 2147483646 w 120"/>
                  <a:gd name="T47" fmla="*/ 2147483646 h 124"/>
                  <a:gd name="T48" fmla="*/ 2147483646 w 120"/>
                  <a:gd name="T49" fmla="*/ 2147483646 h 124"/>
                  <a:gd name="T50" fmla="*/ 2147483646 w 120"/>
                  <a:gd name="T51" fmla="*/ 2147483646 h 124"/>
                  <a:gd name="T52" fmla="*/ 2147483646 w 120"/>
                  <a:gd name="T53" fmla="*/ 2147483646 h 124"/>
                  <a:gd name="T54" fmla="*/ 2147483646 w 120"/>
                  <a:gd name="T55" fmla="*/ 2147483646 h 124"/>
                  <a:gd name="T56" fmla="*/ 2147483646 w 120"/>
                  <a:gd name="T57" fmla="*/ 2147483646 h 124"/>
                  <a:gd name="T58" fmla="*/ 2147483646 w 120"/>
                  <a:gd name="T59" fmla="*/ 2147483646 h 124"/>
                  <a:gd name="T60" fmla="*/ 2147483646 w 120"/>
                  <a:gd name="T61" fmla="*/ 2147483646 h 124"/>
                  <a:gd name="T62" fmla="*/ 2147483646 w 120"/>
                  <a:gd name="T63" fmla="*/ 2147483646 h 124"/>
                  <a:gd name="T64" fmla="*/ 2147483646 w 120"/>
                  <a:gd name="T65" fmla="*/ 2147483646 h 124"/>
                  <a:gd name="T66" fmla="*/ 2147483646 w 120"/>
                  <a:gd name="T67" fmla="*/ 2147483646 h 124"/>
                  <a:gd name="T68" fmla="*/ 2147483646 w 120"/>
                  <a:gd name="T69" fmla="*/ 2147483646 h 124"/>
                  <a:gd name="T70" fmla="*/ 2147483646 w 120"/>
                  <a:gd name="T71" fmla="*/ 2147483646 h 124"/>
                  <a:gd name="T72" fmla="*/ 2147483646 w 120"/>
                  <a:gd name="T73" fmla="*/ 0 h 124"/>
                  <a:gd name="T74" fmla="*/ 2147483646 w 120"/>
                  <a:gd name="T75" fmla="*/ 2147483646 h 124"/>
                  <a:gd name="T76" fmla="*/ 2147483646 w 120"/>
                  <a:gd name="T77" fmla="*/ 2147483646 h 124"/>
                  <a:gd name="T78" fmla="*/ 2147483646 w 120"/>
                  <a:gd name="T79" fmla="*/ 2147483646 h 124"/>
                  <a:gd name="T80" fmla="*/ 2147483646 w 120"/>
                  <a:gd name="T81" fmla="*/ 2147483646 h 124"/>
                  <a:gd name="T82" fmla="*/ 2147483646 w 120"/>
                  <a:gd name="T83" fmla="*/ 2147483646 h 124"/>
                  <a:gd name="T84" fmla="*/ 2147483646 w 120"/>
                  <a:gd name="T85" fmla="*/ 2147483646 h 124"/>
                  <a:gd name="T86" fmla="*/ 2147483646 w 120"/>
                  <a:gd name="T87" fmla="*/ 2147483646 h 124"/>
                  <a:gd name="T88" fmla="*/ 2147483646 w 120"/>
                  <a:gd name="T89" fmla="*/ 2147483646 h 124"/>
                  <a:gd name="T90" fmla="*/ 2147483646 w 120"/>
                  <a:gd name="T91" fmla="*/ 2147483646 h 124"/>
                  <a:gd name="T92" fmla="*/ 2147483646 w 120"/>
                  <a:gd name="T93" fmla="*/ 2147483646 h 124"/>
                  <a:gd name="T94" fmla="*/ 2147483646 w 120"/>
                  <a:gd name="T95" fmla="*/ 2147483646 h 124"/>
                  <a:gd name="T96" fmla="*/ 2147483646 w 120"/>
                  <a:gd name="T97" fmla="*/ 2147483646 h 124"/>
                  <a:gd name="T98" fmla="*/ 2147483646 w 120"/>
                  <a:gd name="T99" fmla="*/ 2147483646 h 124"/>
                  <a:gd name="T100" fmla="*/ 2147483646 w 120"/>
                  <a:gd name="T101" fmla="*/ 2147483646 h 124"/>
                  <a:gd name="T102" fmla="*/ 2147483646 w 120"/>
                  <a:gd name="T103" fmla="*/ 2147483646 h 124"/>
                  <a:gd name="T104" fmla="*/ 2147483646 w 120"/>
                  <a:gd name="T105" fmla="*/ 2147483646 h 124"/>
                  <a:gd name="T106" fmla="*/ 2147483646 w 120"/>
                  <a:gd name="T107" fmla="*/ 2147483646 h 124"/>
                  <a:gd name="T108" fmla="*/ 2147483646 w 120"/>
                  <a:gd name="T109" fmla="*/ 2147483646 h 124"/>
                  <a:gd name="T110" fmla="*/ 2147483646 w 120"/>
                  <a:gd name="T111" fmla="*/ 2147483646 h 1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0"/>
                  <a:gd name="T169" fmla="*/ 0 h 124"/>
                  <a:gd name="T170" fmla="*/ 120 w 120"/>
                  <a:gd name="T171" fmla="*/ 124 h 1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0" h="124">
                    <a:moveTo>
                      <a:pt x="0" y="17"/>
                    </a:moveTo>
                    <a:lnTo>
                      <a:pt x="1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1" y="28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2" y="32"/>
                    </a:lnTo>
                    <a:lnTo>
                      <a:pt x="13" y="33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5" y="36"/>
                    </a:lnTo>
                    <a:lnTo>
                      <a:pt x="15" y="37"/>
                    </a:lnTo>
                    <a:lnTo>
                      <a:pt x="15" y="38"/>
                    </a:lnTo>
                    <a:lnTo>
                      <a:pt x="14" y="39"/>
                    </a:lnTo>
                    <a:lnTo>
                      <a:pt x="14" y="40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9" y="44"/>
                    </a:lnTo>
                    <a:lnTo>
                      <a:pt x="8" y="45"/>
                    </a:lnTo>
                    <a:lnTo>
                      <a:pt x="7" y="45"/>
                    </a:lnTo>
                    <a:lnTo>
                      <a:pt x="5" y="46"/>
                    </a:lnTo>
                    <a:lnTo>
                      <a:pt x="5" y="47"/>
                    </a:lnTo>
                    <a:lnTo>
                      <a:pt x="6" y="51"/>
                    </a:lnTo>
                    <a:lnTo>
                      <a:pt x="7" y="54"/>
                    </a:lnTo>
                    <a:lnTo>
                      <a:pt x="8" y="58"/>
                    </a:lnTo>
                    <a:lnTo>
                      <a:pt x="8" y="62"/>
                    </a:lnTo>
                    <a:lnTo>
                      <a:pt x="9" y="65"/>
                    </a:lnTo>
                    <a:lnTo>
                      <a:pt x="10" y="69"/>
                    </a:lnTo>
                    <a:lnTo>
                      <a:pt x="10" y="73"/>
                    </a:lnTo>
                    <a:lnTo>
                      <a:pt x="10" y="76"/>
                    </a:lnTo>
                    <a:lnTo>
                      <a:pt x="11" y="80"/>
                    </a:lnTo>
                    <a:lnTo>
                      <a:pt x="11" y="84"/>
                    </a:lnTo>
                    <a:lnTo>
                      <a:pt x="11" y="88"/>
                    </a:lnTo>
                    <a:lnTo>
                      <a:pt x="11" y="91"/>
                    </a:lnTo>
                    <a:lnTo>
                      <a:pt x="11" y="95"/>
                    </a:lnTo>
                    <a:lnTo>
                      <a:pt x="11" y="99"/>
                    </a:lnTo>
                    <a:lnTo>
                      <a:pt x="11" y="103"/>
                    </a:lnTo>
                    <a:lnTo>
                      <a:pt x="10" y="106"/>
                    </a:lnTo>
                    <a:lnTo>
                      <a:pt x="10" y="108"/>
                    </a:lnTo>
                    <a:lnTo>
                      <a:pt x="11" y="110"/>
                    </a:lnTo>
                    <a:lnTo>
                      <a:pt x="12" y="118"/>
                    </a:lnTo>
                    <a:lnTo>
                      <a:pt x="12" y="120"/>
                    </a:lnTo>
                    <a:lnTo>
                      <a:pt x="12" y="122"/>
                    </a:lnTo>
                    <a:lnTo>
                      <a:pt x="13" y="122"/>
                    </a:lnTo>
                    <a:lnTo>
                      <a:pt x="14" y="122"/>
                    </a:lnTo>
                    <a:lnTo>
                      <a:pt x="15" y="121"/>
                    </a:lnTo>
                    <a:lnTo>
                      <a:pt x="16" y="121"/>
                    </a:lnTo>
                    <a:lnTo>
                      <a:pt x="17" y="121"/>
                    </a:lnTo>
                    <a:lnTo>
                      <a:pt x="18" y="122"/>
                    </a:lnTo>
                    <a:lnTo>
                      <a:pt x="19" y="122"/>
                    </a:lnTo>
                    <a:lnTo>
                      <a:pt x="20" y="123"/>
                    </a:lnTo>
                    <a:lnTo>
                      <a:pt x="21" y="124"/>
                    </a:lnTo>
                    <a:lnTo>
                      <a:pt x="22" y="124"/>
                    </a:lnTo>
                    <a:lnTo>
                      <a:pt x="22" y="121"/>
                    </a:lnTo>
                    <a:lnTo>
                      <a:pt x="22" y="118"/>
                    </a:lnTo>
                    <a:lnTo>
                      <a:pt x="23" y="114"/>
                    </a:lnTo>
                    <a:lnTo>
                      <a:pt x="23" y="111"/>
                    </a:lnTo>
                    <a:lnTo>
                      <a:pt x="23" y="108"/>
                    </a:lnTo>
                    <a:lnTo>
                      <a:pt x="23" y="104"/>
                    </a:lnTo>
                    <a:lnTo>
                      <a:pt x="24" y="97"/>
                    </a:lnTo>
                    <a:lnTo>
                      <a:pt x="25" y="90"/>
                    </a:lnTo>
                    <a:lnTo>
                      <a:pt x="26" y="83"/>
                    </a:lnTo>
                    <a:lnTo>
                      <a:pt x="27" y="76"/>
                    </a:lnTo>
                    <a:lnTo>
                      <a:pt x="28" y="68"/>
                    </a:lnTo>
                    <a:lnTo>
                      <a:pt x="29" y="65"/>
                    </a:lnTo>
                    <a:lnTo>
                      <a:pt x="30" y="61"/>
                    </a:lnTo>
                    <a:lnTo>
                      <a:pt x="30" y="57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3" y="47"/>
                    </a:lnTo>
                    <a:lnTo>
                      <a:pt x="34" y="44"/>
                    </a:lnTo>
                    <a:lnTo>
                      <a:pt x="35" y="40"/>
                    </a:lnTo>
                    <a:lnTo>
                      <a:pt x="37" y="37"/>
                    </a:lnTo>
                    <a:lnTo>
                      <a:pt x="38" y="34"/>
                    </a:lnTo>
                    <a:lnTo>
                      <a:pt x="39" y="31"/>
                    </a:lnTo>
                    <a:lnTo>
                      <a:pt x="41" y="28"/>
                    </a:lnTo>
                    <a:lnTo>
                      <a:pt x="43" y="25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51" y="15"/>
                    </a:lnTo>
                    <a:lnTo>
                      <a:pt x="53" y="12"/>
                    </a:lnTo>
                    <a:lnTo>
                      <a:pt x="54" y="11"/>
                    </a:lnTo>
                    <a:lnTo>
                      <a:pt x="56" y="10"/>
                    </a:lnTo>
                    <a:lnTo>
                      <a:pt x="57" y="9"/>
                    </a:lnTo>
                    <a:lnTo>
                      <a:pt x="58" y="8"/>
                    </a:lnTo>
                    <a:lnTo>
                      <a:pt x="60" y="7"/>
                    </a:lnTo>
                    <a:lnTo>
                      <a:pt x="63" y="5"/>
                    </a:lnTo>
                    <a:lnTo>
                      <a:pt x="65" y="4"/>
                    </a:lnTo>
                    <a:lnTo>
                      <a:pt x="67" y="3"/>
                    </a:lnTo>
                    <a:lnTo>
                      <a:pt x="70" y="2"/>
                    </a:lnTo>
                    <a:lnTo>
                      <a:pt x="72" y="1"/>
                    </a:lnTo>
                    <a:lnTo>
                      <a:pt x="75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6" y="1"/>
                    </a:lnTo>
                    <a:lnTo>
                      <a:pt x="88" y="1"/>
                    </a:lnTo>
                    <a:lnTo>
                      <a:pt x="90" y="1"/>
                    </a:lnTo>
                    <a:lnTo>
                      <a:pt x="92" y="1"/>
                    </a:lnTo>
                    <a:lnTo>
                      <a:pt x="94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9" y="3"/>
                    </a:lnTo>
                    <a:lnTo>
                      <a:pt x="101" y="4"/>
                    </a:lnTo>
                    <a:lnTo>
                      <a:pt x="102" y="5"/>
                    </a:lnTo>
                    <a:lnTo>
                      <a:pt x="104" y="6"/>
                    </a:lnTo>
                    <a:lnTo>
                      <a:pt x="106" y="8"/>
                    </a:lnTo>
                    <a:lnTo>
                      <a:pt x="107" y="9"/>
                    </a:lnTo>
                    <a:lnTo>
                      <a:pt x="109" y="11"/>
                    </a:lnTo>
                    <a:lnTo>
                      <a:pt x="110" y="12"/>
                    </a:lnTo>
                    <a:lnTo>
                      <a:pt x="111" y="14"/>
                    </a:lnTo>
                    <a:lnTo>
                      <a:pt x="112" y="16"/>
                    </a:lnTo>
                    <a:lnTo>
                      <a:pt x="113" y="18"/>
                    </a:lnTo>
                    <a:lnTo>
                      <a:pt x="114" y="20"/>
                    </a:lnTo>
                    <a:lnTo>
                      <a:pt x="115" y="22"/>
                    </a:lnTo>
                    <a:lnTo>
                      <a:pt x="116" y="24"/>
                    </a:lnTo>
                    <a:lnTo>
                      <a:pt x="117" y="26"/>
                    </a:lnTo>
                    <a:lnTo>
                      <a:pt x="117" y="28"/>
                    </a:lnTo>
                    <a:lnTo>
                      <a:pt x="118" y="30"/>
                    </a:lnTo>
                    <a:lnTo>
                      <a:pt x="118" y="33"/>
                    </a:lnTo>
                    <a:lnTo>
                      <a:pt x="118" y="35"/>
                    </a:lnTo>
                    <a:lnTo>
                      <a:pt x="119" y="37"/>
                    </a:lnTo>
                    <a:lnTo>
                      <a:pt x="119" y="39"/>
                    </a:lnTo>
                    <a:lnTo>
                      <a:pt x="119" y="42"/>
                    </a:lnTo>
                    <a:lnTo>
                      <a:pt x="119" y="44"/>
                    </a:lnTo>
                    <a:lnTo>
                      <a:pt x="119" y="46"/>
                    </a:lnTo>
                    <a:lnTo>
                      <a:pt x="119" y="49"/>
                    </a:lnTo>
                    <a:lnTo>
                      <a:pt x="119" y="51"/>
                    </a:lnTo>
                    <a:lnTo>
                      <a:pt x="119" y="53"/>
                    </a:lnTo>
                    <a:lnTo>
                      <a:pt x="118" y="55"/>
                    </a:lnTo>
                    <a:lnTo>
                      <a:pt x="118" y="58"/>
                    </a:lnTo>
                    <a:lnTo>
                      <a:pt x="118" y="60"/>
                    </a:lnTo>
                    <a:lnTo>
                      <a:pt x="116" y="64"/>
                    </a:lnTo>
                    <a:lnTo>
                      <a:pt x="115" y="68"/>
                    </a:lnTo>
                    <a:lnTo>
                      <a:pt x="113" y="72"/>
                    </a:lnTo>
                    <a:lnTo>
                      <a:pt x="111" y="76"/>
                    </a:lnTo>
                    <a:lnTo>
                      <a:pt x="109" y="79"/>
                    </a:lnTo>
                    <a:lnTo>
                      <a:pt x="107" y="83"/>
                    </a:lnTo>
                    <a:lnTo>
                      <a:pt x="105" y="86"/>
                    </a:lnTo>
                    <a:lnTo>
                      <a:pt x="103" y="89"/>
                    </a:lnTo>
                    <a:lnTo>
                      <a:pt x="100" y="93"/>
                    </a:lnTo>
                    <a:lnTo>
                      <a:pt x="98" y="96"/>
                    </a:lnTo>
                    <a:lnTo>
                      <a:pt x="95" y="99"/>
                    </a:lnTo>
                    <a:lnTo>
                      <a:pt x="92" y="102"/>
                    </a:lnTo>
                    <a:lnTo>
                      <a:pt x="89" y="105"/>
                    </a:lnTo>
                    <a:lnTo>
                      <a:pt x="85" y="107"/>
                    </a:lnTo>
                    <a:lnTo>
                      <a:pt x="82" y="110"/>
                    </a:lnTo>
                    <a:lnTo>
                      <a:pt x="78" y="113"/>
                    </a:lnTo>
                    <a:lnTo>
                      <a:pt x="77" y="113"/>
                    </a:lnTo>
                    <a:lnTo>
                      <a:pt x="76" y="114"/>
                    </a:lnTo>
                    <a:lnTo>
                      <a:pt x="77" y="114"/>
                    </a:lnTo>
                    <a:lnTo>
                      <a:pt x="78" y="114"/>
                    </a:lnTo>
                    <a:lnTo>
                      <a:pt x="79" y="113"/>
                    </a:lnTo>
                    <a:lnTo>
                      <a:pt x="82" y="111"/>
                    </a:lnTo>
                    <a:lnTo>
                      <a:pt x="86" y="108"/>
                    </a:lnTo>
                    <a:lnTo>
                      <a:pt x="89" y="105"/>
                    </a:lnTo>
                    <a:lnTo>
                      <a:pt x="92" y="102"/>
                    </a:lnTo>
                    <a:lnTo>
                      <a:pt x="95" y="99"/>
                    </a:lnTo>
                    <a:lnTo>
                      <a:pt x="98" y="96"/>
                    </a:lnTo>
                    <a:lnTo>
                      <a:pt x="101" y="93"/>
                    </a:lnTo>
                    <a:lnTo>
                      <a:pt x="103" y="90"/>
                    </a:lnTo>
                    <a:lnTo>
                      <a:pt x="105" y="87"/>
                    </a:lnTo>
                    <a:lnTo>
                      <a:pt x="108" y="83"/>
                    </a:lnTo>
                    <a:lnTo>
                      <a:pt x="110" y="80"/>
                    </a:lnTo>
                    <a:lnTo>
                      <a:pt x="110" y="79"/>
                    </a:lnTo>
                    <a:lnTo>
                      <a:pt x="112" y="76"/>
                    </a:lnTo>
                    <a:lnTo>
                      <a:pt x="113" y="72"/>
                    </a:lnTo>
                    <a:lnTo>
                      <a:pt x="115" y="68"/>
                    </a:lnTo>
                    <a:lnTo>
                      <a:pt x="117" y="64"/>
                    </a:lnTo>
                    <a:lnTo>
                      <a:pt x="118" y="60"/>
                    </a:lnTo>
                    <a:lnTo>
                      <a:pt x="119" y="58"/>
                    </a:lnTo>
                    <a:lnTo>
                      <a:pt x="119" y="55"/>
                    </a:lnTo>
                    <a:lnTo>
                      <a:pt x="119" y="53"/>
                    </a:lnTo>
                    <a:lnTo>
                      <a:pt x="119" y="51"/>
                    </a:lnTo>
                    <a:lnTo>
                      <a:pt x="119" y="49"/>
                    </a:lnTo>
                    <a:lnTo>
                      <a:pt x="120" y="46"/>
                    </a:lnTo>
                    <a:lnTo>
                      <a:pt x="120" y="44"/>
                    </a:lnTo>
                    <a:lnTo>
                      <a:pt x="120" y="42"/>
                    </a:lnTo>
                    <a:lnTo>
                      <a:pt x="119" y="39"/>
                    </a:lnTo>
                    <a:lnTo>
                      <a:pt x="119" y="37"/>
                    </a:lnTo>
                    <a:lnTo>
                      <a:pt x="119" y="35"/>
                    </a:lnTo>
                    <a:lnTo>
                      <a:pt x="119" y="32"/>
                    </a:lnTo>
                    <a:lnTo>
                      <a:pt x="118" y="30"/>
                    </a:lnTo>
                    <a:lnTo>
                      <a:pt x="118" y="28"/>
                    </a:lnTo>
                    <a:lnTo>
                      <a:pt x="117" y="26"/>
                    </a:lnTo>
                    <a:lnTo>
                      <a:pt x="116" y="24"/>
                    </a:lnTo>
                    <a:lnTo>
                      <a:pt x="116" y="22"/>
                    </a:lnTo>
                    <a:lnTo>
                      <a:pt x="115" y="20"/>
                    </a:lnTo>
                    <a:lnTo>
                      <a:pt x="114" y="18"/>
                    </a:lnTo>
                    <a:lnTo>
                      <a:pt x="113" y="16"/>
                    </a:lnTo>
                    <a:lnTo>
                      <a:pt x="112" y="14"/>
                    </a:lnTo>
                    <a:lnTo>
                      <a:pt x="111" y="12"/>
                    </a:lnTo>
                    <a:lnTo>
                      <a:pt x="110" y="12"/>
                    </a:lnTo>
                    <a:lnTo>
                      <a:pt x="109" y="11"/>
                    </a:lnTo>
                    <a:lnTo>
                      <a:pt x="109" y="10"/>
                    </a:lnTo>
                    <a:lnTo>
                      <a:pt x="108" y="9"/>
                    </a:lnTo>
                    <a:lnTo>
                      <a:pt x="106" y="7"/>
                    </a:lnTo>
                    <a:lnTo>
                      <a:pt x="105" y="6"/>
                    </a:lnTo>
                    <a:lnTo>
                      <a:pt x="103" y="5"/>
                    </a:lnTo>
                    <a:lnTo>
                      <a:pt x="101" y="4"/>
                    </a:lnTo>
                    <a:lnTo>
                      <a:pt x="99" y="3"/>
                    </a:lnTo>
                    <a:lnTo>
                      <a:pt x="97" y="2"/>
                    </a:lnTo>
                    <a:lnTo>
                      <a:pt x="95" y="1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70" y="1"/>
                    </a:lnTo>
                    <a:lnTo>
                      <a:pt x="67" y="2"/>
                    </a:lnTo>
                    <a:lnTo>
                      <a:pt x="65" y="3"/>
                    </a:lnTo>
                    <a:lnTo>
                      <a:pt x="62" y="5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9"/>
                    </a:lnTo>
                    <a:lnTo>
                      <a:pt x="55" y="10"/>
                    </a:lnTo>
                    <a:lnTo>
                      <a:pt x="54" y="11"/>
                    </a:lnTo>
                    <a:lnTo>
                      <a:pt x="53" y="12"/>
                    </a:lnTo>
                    <a:lnTo>
                      <a:pt x="50" y="14"/>
                    </a:lnTo>
                    <a:lnTo>
                      <a:pt x="49" y="16"/>
                    </a:lnTo>
                    <a:lnTo>
                      <a:pt x="48" y="17"/>
                    </a:lnTo>
                    <a:lnTo>
                      <a:pt x="46" y="19"/>
                    </a:lnTo>
                    <a:lnTo>
                      <a:pt x="44" y="22"/>
                    </a:lnTo>
                    <a:lnTo>
                      <a:pt x="42" y="25"/>
                    </a:lnTo>
                    <a:lnTo>
                      <a:pt x="41" y="28"/>
                    </a:lnTo>
                    <a:lnTo>
                      <a:pt x="39" y="31"/>
                    </a:lnTo>
                    <a:lnTo>
                      <a:pt x="38" y="34"/>
                    </a:lnTo>
                    <a:lnTo>
                      <a:pt x="36" y="37"/>
                    </a:lnTo>
                    <a:lnTo>
                      <a:pt x="35" y="40"/>
                    </a:lnTo>
                    <a:lnTo>
                      <a:pt x="34" y="43"/>
                    </a:lnTo>
                    <a:lnTo>
                      <a:pt x="33" y="47"/>
                    </a:lnTo>
                    <a:lnTo>
                      <a:pt x="32" y="50"/>
                    </a:lnTo>
                    <a:lnTo>
                      <a:pt x="31" y="54"/>
                    </a:lnTo>
                    <a:lnTo>
                      <a:pt x="30" y="57"/>
                    </a:lnTo>
                    <a:lnTo>
                      <a:pt x="29" y="61"/>
                    </a:lnTo>
                    <a:lnTo>
                      <a:pt x="28" y="65"/>
                    </a:lnTo>
                    <a:lnTo>
                      <a:pt x="27" y="68"/>
                    </a:lnTo>
                    <a:lnTo>
                      <a:pt x="26" y="76"/>
                    </a:lnTo>
                    <a:lnTo>
                      <a:pt x="25" y="83"/>
                    </a:lnTo>
                    <a:lnTo>
                      <a:pt x="24" y="90"/>
                    </a:lnTo>
                    <a:lnTo>
                      <a:pt x="23" y="97"/>
                    </a:lnTo>
                    <a:lnTo>
                      <a:pt x="23" y="104"/>
                    </a:lnTo>
                    <a:lnTo>
                      <a:pt x="22" y="108"/>
                    </a:lnTo>
                    <a:lnTo>
                      <a:pt x="22" y="111"/>
                    </a:lnTo>
                    <a:lnTo>
                      <a:pt x="22" y="114"/>
                    </a:lnTo>
                    <a:lnTo>
                      <a:pt x="22" y="118"/>
                    </a:lnTo>
                    <a:lnTo>
                      <a:pt x="21" y="121"/>
                    </a:lnTo>
                    <a:lnTo>
                      <a:pt x="21" y="124"/>
                    </a:lnTo>
                    <a:lnTo>
                      <a:pt x="22" y="124"/>
                    </a:lnTo>
                    <a:lnTo>
                      <a:pt x="21" y="123"/>
                    </a:lnTo>
                    <a:lnTo>
                      <a:pt x="20" y="123"/>
                    </a:lnTo>
                    <a:lnTo>
                      <a:pt x="19" y="122"/>
                    </a:lnTo>
                    <a:lnTo>
                      <a:pt x="18" y="121"/>
                    </a:lnTo>
                    <a:lnTo>
                      <a:pt x="17" y="121"/>
                    </a:lnTo>
                    <a:lnTo>
                      <a:pt x="16" y="121"/>
                    </a:lnTo>
                    <a:lnTo>
                      <a:pt x="15" y="121"/>
                    </a:lnTo>
                    <a:lnTo>
                      <a:pt x="14" y="121"/>
                    </a:lnTo>
                    <a:lnTo>
                      <a:pt x="13" y="121"/>
                    </a:lnTo>
                    <a:lnTo>
                      <a:pt x="13" y="122"/>
                    </a:lnTo>
                    <a:lnTo>
                      <a:pt x="13" y="120"/>
                    </a:lnTo>
                    <a:lnTo>
                      <a:pt x="12" y="118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1" y="106"/>
                    </a:lnTo>
                    <a:lnTo>
                      <a:pt x="11" y="103"/>
                    </a:lnTo>
                    <a:lnTo>
                      <a:pt x="12" y="99"/>
                    </a:lnTo>
                    <a:lnTo>
                      <a:pt x="12" y="95"/>
                    </a:lnTo>
                    <a:lnTo>
                      <a:pt x="12" y="91"/>
                    </a:lnTo>
                    <a:lnTo>
                      <a:pt x="12" y="88"/>
                    </a:lnTo>
                    <a:lnTo>
                      <a:pt x="12" y="84"/>
                    </a:lnTo>
                    <a:lnTo>
                      <a:pt x="11" y="80"/>
                    </a:lnTo>
                    <a:lnTo>
                      <a:pt x="11" y="76"/>
                    </a:lnTo>
                    <a:lnTo>
                      <a:pt x="11" y="73"/>
                    </a:lnTo>
                    <a:lnTo>
                      <a:pt x="10" y="69"/>
                    </a:lnTo>
                    <a:lnTo>
                      <a:pt x="10" y="65"/>
                    </a:lnTo>
                    <a:lnTo>
                      <a:pt x="9" y="61"/>
                    </a:lnTo>
                    <a:lnTo>
                      <a:pt x="8" y="58"/>
                    </a:lnTo>
                    <a:lnTo>
                      <a:pt x="7" y="54"/>
                    </a:lnTo>
                    <a:lnTo>
                      <a:pt x="6" y="51"/>
                    </a:lnTo>
                    <a:lnTo>
                      <a:pt x="5" y="47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8" y="45"/>
                    </a:lnTo>
                    <a:lnTo>
                      <a:pt x="10" y="45"/>
                    </a:lnTo>
                    <a:lnTo>
                      <a:pt x="11" y="44"/>
                    </a:lnTo>
                    <a:lnTo>
                      <a:pt x="12" y="43"/>
                    </a:lnTo>
                    <a:lnTo>
                      <a:pt x="13" y="42"/>
                    </a:lnTo>
                    <a:lnTo>
                      <a:pt x="14" y="41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5" y="37"/>
                    </a:lnTo>
                    <a:lnTo>
                      <a:pt x="15" y="36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3" y="32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2" y="28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53" name="Freeform 133"/>
              <p:cNvSpPr>
                <a:spLocks/>
              </p:cNvSpPr>
              <p:nvPr/>
            </p:nvSpPr>
            <p:spPr bwMode="auto">
              <a:xfrm>
                <a:off x="5058" y="1698"/>
                <a:ext cx="366" cy="780"/>
              </a:xfrm>
              <a:custGeom>
                <a:avLst/>
                <a:gdLst>
                  <a:gd name="T0" fmla="*/ 2147483646 w 61"/>
                  <a:gd name="T1" fmla="*/ 2147483646 h 130"/>
                  <a:gd name="T2" fmla="*/ 2147483646 w 61"/>
                  <a:gd name="T3" fmla="*/ 2147483646 h 130"/>
                  <a:gd name="T4" fmla="*/ 2147483646 w 61"/>
                  <a:gd name="T5" fmla="*/ 2147483646 h 130"/>
                  <a:gd name="T6" fmla="*/ 2147483646 w 61"/>
                  <a:gd name="T7" fmla="*/ 2147483646 h 130"/>
                  <a:gd name="T8" fmla="*/ 2147483646 w 61"/>
                  <a:gd name="T9" fmla="*/ 2147483646 h 130"/>
                  <a:gd name="T10" fmla="*/ 2147483646 w 61"/>
                  <a:gd name="T11" fmla="*/ 2147483646 h 130"/>
                  <a:gd name="T12" fmla="*/ 2147483646 w 61"/>
                  <a:gd name="T13" fmla="*/ 2147483646 h 130"/>
                  <a:gd name="T14" fmla="*/ 2147483646 w 61"/>
                  <a:gd name="T15" fmla="*/ 2147483646 h 130"/>
                  <a:gd name="T16" fmla="*/ 2147483646 w 61"/>
                  <a:gd name="T17" fmla="*/ 2147483646 h 130"/>
                  <a:gd name="T18" fmla="*/ 0 w 61"/>
                  <a:gd name="T19" fmla="*/ 2147483646 h 130"/>
                  <a:gd name="T20" fmla="*/ 2147483646 w 61"/>
                  <a:gd name="T21" fmla="*/ 2147483646 h 130"/>
                  <a:gd name="T22" fmla="*/ 2147483646 w 61"/>
                  <a:gd name="T23" fmla="*/ 2147483646 h 130"/>
                  <a:gd name="T24" fmla="*/ 2147483646 w 61"/>
                  <a:gd name="T25" fmla="*/ 2147483646 h 130"/>
                  <a:gd name="T26" fmla="*/ 2147483646 w 61"/>
                  <a:gd name="T27" fmla="*/ 2147483646 h 130"/>
                  <a:gd name="T28" fmla="*/ 2147483646 w 61"/>
                  <a:gd name="T29" fmla="*/ 2147483646 h 130"/>
                  <a:gd name="T30" fmla="*/ 2147483646 w 61"/>
                  <a:gd name="T31" fmla="*/ 2147483646 h 130"/>
                  <a:gd name="T32" fmla="*/ 2147483646 w 61"/>
                  <a:gd name="T33" fmla="*/ 2147483646 h 130"/>
                  <a:gd name="T34" fmla="*/ 2147483646 w 61"/>
                  <a:gd name="T35" fmla="*/ 2147483646 h 130"/>
                  <a:gd name="T36" fmla="*/ 2147483646 w 61"/>
                  <a:gd name="T37" fmla="*/ 2147483646 h 130"/>
                  <a:gd name="T38" fmla="*/ 2147483646 w 61"/>
                  <a:gd name="T39" fmla="*/ 2147483646 h 130"/>
                  <a:gd name="T40" fmla="*/ 2147483646 w 61"/>
                  <a:gd name="T41" fmla="*/ 2147483646 h 130"/>
                  <a:gd name="T42" fmla="*/ 2147483646 w 61"/>
                  <a:gd name="T43" fmla="*/ 2147483646 h 130"/>
                  <a:gd name="T44" fmla="*/ 2147483646 w 61"/>
                  <a:gd name="T45" fmla="*/ 2147483646 h 130"/>
                  <a:gd name="T46" fmla="*/ 2147483646 w 61"/>
                  <a:gd name="T47" fmla="*/ 2147483646 h 130"/>
                  <a:gd name="T48" fmla="*/ 2147483646 w 61"/>
                  <a:gd name="T49" fmla="*/ 2147483646 h 130"/>
                  <a:gd name="T50" fmla="*/ 2147483646 w 61"/>
                  <a:gd name="T51" fmla="*/ 2147483646 h 130"/>
                  <a:gd name="T52" fmla="*/ 2147483646 w 61"/>
                  <a:gd name="T53" fmla="*/ 2147483646 h 130"/>
                  <a:gd name="T54" fmla="*/ 2147483646 w 61"/>
                  <a:gd name="T55" fmla="*/ 2147483646 h 130"/>
                  <a:gd name="T56" fmla="*/ 2147483646 w 61"/>
                  <a:gd name="T57" fmla="*/ 2147483646 h 130"/>
                  <a:gd name="T58" fmla="*/ 2147483646 w 61"/>
                  <a:gd name="T59" fmla="*/ 2147483646 h 130"/>
                  <a:gd name="T60" fmla="*/ 2147483646 w 61"/>
                  <a:gd name="T61" fmla="*/ 2147483646 h 130"/>
                  <a:gd name="T62" fmla="*/ 2147483646 w 61"/>
                  <a:gd name="T63" fmla="*/ 2147483646 h 130"/>
                  <a:gd name="T64" fmla="*/ 2147483646 w 61"/>
                  <a:gd name="T65" fmla="*/ 2147483646 h 130"/>
                  <a:gd name="T66" fmla="*/ 2147483646 w 61"/>
                  <a:gd name="T67" fmla="*/ 2147483646 h 130"/>
                  <a:gd name="T68" fmla="*/ 2147483646 w 61"/>
                  <a:gd name="T69" fmla="*/ 2147483646 h 130"/>
                  <a:gd name="T70" fmla="*/ 2147483646 w 61"/>
                  <a:gd name="T71" fmla="*/ 2147483646 h 130"/>
                  <a:gd name="T72" fmla="*/ 2147483646 w 61"/>
                  <a:gd name="T73" fmla="*/ 2147483646 h 130"/>
                  <a:gd name="T74" fmla="*/ 2147483646 w 61"/>
                  <a:gd name="T75" fmla="*/ 2147483646 h 130"/>
                  <a:gd name="T76" fmla="*/ 2147483646 w 61"/>
                  <a:gd name="T77" fmla="*/ 2147483646 h 130"/>
                  <a:gd name="T78" fmla="*/ 2147483646 w 61"/>
                  <a:gd name="T79" fmla="*/ 2147483646 h 130"/>
                  <a:gd name="T80" fmla="*/ 2147483646 w 61"/>
                  <a:gd name="T81" fmla="*/ 2147483646 h 130"/>
                  <a:gd name="T82" fmla="*/ 2147483646 w 61"/>
                  <a:gd name="T83" fmla="*/ 2147483646 h 130"/>
                  <a:gd name="T84" fmla="*/ 2147483646 w 61"/>
                  <a:gd name="T85" fmla="*/ 2147483646 h 130"/>
                  <a:gd name="T86" fmla="*/ 2147483646 w 61"/>
                  <a:gd name="T87" fmla="*/ 2147483646 h 130"/>
                  <a:gd name="T88" fmla="*/ 2147483646 w 61"/>
                  <a:gd name="T89" fmla="*/ 2147483646 h 130"/>
                  <a:gd name="T90" fmla="*/ 0 w 61"/>
                  <a:gd name="T91" fmla="*/ 2147483646 h 130"/>
                  <a:gd name="T92" fmla="*/ 2147483646 w 61"/>
                  <a:gd name="T93" fmla="*/ 2147483646 h 130"/>
                  <a:gd name="T94" fmla="*/ 2147483646 w 61"/>
                  <a:gd name="T95" fmla="*/ 2147483646 h 130"/>
                  <a:gd name="T96" fmla="*/ 2147483646 w 61"/>
                  <a:gd name="T97" fmla="*/ 2147483646 h 130"/>
                  <a:gd name="T98" fmla="*/ 2147483646 w 61"/>
                  <a:gd name="T99" fmla="*/ 2147483646 h 130"/>
                  <a:gd name="T100" fmla="*/ 2147483646 w 61"/>
                  <a:gd name="T101" fmla="*/ 2147483646 h 130"/>
                  <a:gd name="T102" fmla="*/ 2147483646 w 61"/>
                  <a:gd name="T103" fmla="*/ 2147483646 h 130"/>
                  <a:gd name="T104" fmla="*/ 2147483646 w 61"/>
                  <a:gd name="T105" fmla="*/ 2147483646 h 130"/>
                  <a:gd name="T106" fmla="*/ 2147483646 w 61"/>
                  <a:gd name="T107" fmla="*/ 2147483646 h 130"/>
                  <a:gd name="T108" fmla="*/ 2147483646 w 61"/>
                  <a:gd name="T109" fmla="*/ 2147483646 h 130"/>
                  <a:gd name="T110" fmla="*/ 2147483646 w 61"/>
                  <a:gd name="T111" fmla="*/ 2147483646 h 130"/>
                  <a:gd name="T112" fmla="*/ 2147483646 w 61"/>
                  <a:gd name="T113" fmla="*/ 0 h 13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1"/>
                  <a:gd name="T172" fmla="*/ 0 h 130"/>
                  <a:gd name="T173" fmla="*/ 61 w 61"/>
                  <a:gd name="T174" fmla="*/ 130 h 13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1" h="130">
                    <a:moveTo>
                      <a:pt x="19" y="0"/>
                    </a:moveTo>
                    <a:lnTo>
                      <a:pt x="16" y="1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5" y="26"/>
                    </a:lnTo>
                    <a:lnTo>
                      <a:pt x="24" y="27"/>
                    </a:lnTo>
                    <a:lnTo>
                      <a:pt x="23" y="28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0" y="30"/>
                    </a:lnTo>
                    <a:lnTo>
                      <a:pt x="19" y="30"/>
                    </a:lnTo>
                    <a:lnTo>
                      <a:pt x="17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4" y="35"/>
                    </a:lnTo>
                    <a:lnTo>
                      <a:pt x="7" y="36"/>
                    </a:lnTo>
                    <a:lnTo>
                      <a:pt x="11" y="37"/>
                    </a:lnTo>
                    <a:lnTo>
                      <a:pt x="14" y="38"/>
                    </a:lnTo>
                    <a:lnTo>
                      <a:pt x="18" y="39"/>
                    </a:lnTo>
                    <a:lnTo>
                      <a:pt x="21" y="40"/>
                    </a:lnTo>
                    <a:lnTo>
                      <a:pt x="24" y="42"/>
                    </a:lnTo>
                    <a:lnTo>
                      <a:pt x="27" y="43"/>
                    </a:lnTo>
                    <a:lnTo>
                      <a:pt x="28" y="44"/>
                    </a:lnTo>
                    <a:lnTo>
                      <a:pt x="30" y="45"/>
                    </a:lnTo>
                    <a:lnTo>
                      <a:pt x="31" y="46"/>
                    </a:lnTo>
                    <a:lnTo>
                      <a:pt x="32" y="47"/>
                    </a:lnTo>
                    <a:lnTo>
                      <a:pt x="34" y="48"/>
                    </a:lnTo>
                    <a:lnTo>
                      <a:pt x="35" y="49"/>
                    </a:lnTo>
                    <a:lnTo>
                      <a:pt x="36" y="50"/>
                    </a:lnTo>
                    <a:lnTo>
                      <a:pt x="37" y="52"/>
                    </a:lnTo>
                    <a:lnTo>
                      <a:pt x="37" y="51"/>
                    </a:lnTo>
                    <a:lnTo>
                      <a:pt x="38" y="53"/>
                    </a:lnTo>
                    <a:lnTo>
                      <a:pt x="39" y="54"/>
                    </a:lnTo>
                    <a:lnTo>
                      <a:pt x="40" y="56"/>
                    </a:lnTo>
                    <a:lnTo>
                      <a:pt x="41" y="57"/>
                    </a:lnTo>
                    <a:lnTo>
                      <a:pt x="42" y="59"/>
                    </a:lnTo>
                    <a:lnTo>
                      <a:pt x="43" y="61"/>
                    </a:lnTo>
                    <a:lnTo>
                      <a:pt x="44" y="63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7" y="66"/>
                    </a:lnTo>
                    <a:lnTo>
                      <a:pt x="48" y="66"/>
                    </a:lnTo>
                    <a:lnTo>
                      <a:pt x="49" y="66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2" y="64"/>
                    </a:lnTo>
                    <a:lnTo>
                      <a:pt x="52" y="63"/>
                    </a:lnTo>
                    <a:lnTo>
                      <a:pt x="53" y="62"/>
                    </a:lnTo>
                    <a:lnTo>
                      <a:pt x="54" y="61"/>
                    </a:lnTo>
                    <a:lnTo>
                      <a:pt x="55" y="59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7" y="54"/>
                    </a:lnTo>
                    <a:lnTo>
                      <a:pt x="58" y="53"/>
                    </a:lnTo>
                    <a:lnTo>
                      <a:pt x="58" y="52"/>
                    </a:lnTo>
                    <a:lnTo>
                      <a:pt x="59" y="52"/>
                    </a:lnTo>
                    <a:lnTo>
                      <a:pt x="59" y="51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0" y="55"/>
                    </a:lnTo>
                    <a:lnTo>
                      <a:pt x="59" y="57"/>
                    </a:lnTo>
                    <a:lnTo>
                      <a:pt x="59" y="59"/>
                    </a:lnTo>
                    <a:lnTo>
                      <a:pt x="58" y="61"/>
                    </a:lnTo>
                    <a:lnTo>
                      <a:pt x="58" y="63"/>
                    </a:lnTo>
                    <a:lnTo>
                      <a:pt x="57" y="65"/>
                    </a:lnTo>
                    <a:lnTo>
                      <a:pt x="56" y="67"/>
                    </a:lnTo>
                    <a:lnTo>
                      <a:pt x="55" y="69"/>
                    </a:lnTo>
                    <a:lnTo>
                      <a:pt x="54" y="71"/>
                    </a:lnTo>
                    <a:lnTo>
                      <a:pt x="53" y="73"/>
                    </a:lnTo>
                    <a:lnTo>
                      <a:pt x="52" y="75"/>
                    </a:lnTo>
                    <a:lnTo>
                      <a:pt x="51" y="76"/>
                    </a:lnTo>
                    <a:lnTo>
                      <a:pt x="50" y="77"/>
                    </a:lnTo>
                    <a:lnTo>
                      <a:pt x="48" y="78"/>
                    </a:lnTo>
                    <a:lnTo>
                      <a:pt x="48" y="80"/>
                    </a:lnTo>
                    <a:lnTo>
                      <a:pt x="48" y="82"/>
                    </a:lnTo>
                    <a:lnTo>
                      <a:pt x="48" y="85"/>
                    </a:lnTo>
                    <a:lnTo>
                      <a:pt x="48" y="87"/>
                    </a:lnTo>
                    <a:lnTo>
                      <a:pt x="48" y="89"/>
                    </a:lnTo>
                    <a:lnTo>
                      <a:pt x="47" y="91"/>
                    </a:lnTo>
                    <a:lnTo>
                      <a:pt x="47" y="94"/>
                    </a:lnTo>
                    <a:lnTo>
                      <a:pt x="47" y="96"/>
                    </a:lnTo>
                    <a:lnTo>
                      <a:pt x="46" y="99"/>
                    </a:lnTo>
                    <a:lnTo>
                      <a:pt x="46" y="101"/>
                    </a:lnTo>
                    <a:lnTo>
                      <a:pt x="45" y="103"/>
                    </a:lnTo>
                    <a:lnTo>
                      <a:pt x="44" y="105"/>
                    </a:lnTo>
                    <a:lnTo>
                      <a:pt x="44" y="107"/>
                    </a:lnTo>
                    <a:lnTo>
                      <a:pt x="42" y="110"/>
                    </a:lnTo>
                    <a:lnTo>
                      <a:pt x="42" y="109"/>
                    </a:lnTo>
                    <a:lnTo>
                      <a:pt x="42" y="110"/>
                    </a:lnTo>
                    <a:lnTo>
                      <a:pt x="41" y="111"/>
                    </a:lnTo>
                    <a:lnTo>
                      <a:pt x="41" y="112"/>
                    </a:lnTo>
                    <a:lnTo>
                      <a:pt x="40" y="113"/>
                    </a:lnTo>
                    <a:lnTo>
                      <a:pt x="39" y="114"/>
                    </a:lnTo>
                    <a:lnTo>
                      <a:pt x="39" y="115"/>
                    </a:lnTo>
                    <a:lnTo>
                      <a:pt x="39" y="116"/>
                    </a:lnTo>
                    <a:lnTo>
                      <a:pt x="40" y="115"/>
                    </a:lnTo>
                    <a:lnTo>
                      <a:pt x="41" y="114"/>
                    </a:lnTo>
                    <a:lnTo>
                      <a:pt x="41" y="115"/>
                    </a:lnTo>
                    <a:lnTo>
                      <a:pt x="41" y="114"/>
                    </a:lnTo>
                    <a:lnTo>
                      <a:pt x="42" y="114"/>
                    </a:lnTo>
                    <a:lnTo>
                      <a:pt x="43" y="114"/>
                    </a:lnTo>
                    <a:lnTo>
                      <a:pt x="43" y="115"/>
                    </a:lnTo>
                    <a:lnTo>
                      <a:pt x="44" y="115"/>
                    </a:lnTo>
                    <a:lnTo>
                      <a:pt x="45" y="116"/>
                    </a:lnTo>
                    <a:lnTo>
                      <a:pt x="45" y="117"/>
                    </a:lnTo>
                    <a:lnTo>
                      <a:pt x="46" y="118"/>
                    </a:lnTo>
                    <a:lnTo>
                      <a:pt x="47" y="120"/>
                    </a:lnTo>
                    <a:lnTo>
                      <a:pt x="48" y="122"/>
                    </a:lnTo>
                    <a:lnTo>
                      <a:pt x="49" y="123"/>
                    </a:lnTo>
                    <a:lnTo>
                      <a:pt x="49" y="125"/>
                    </a:lnTo>
                    <a:lnTo>
                      <a:pt x="50" y="127"/>
                    </a:lnTo>
                    <a:lnTo>
                      <a:pt x="50" y="128"/>
                    </a:lnTo>
                    <a:lnTo>
                      <a:pt x="50" y="129"/>
                    </a:lnTo>
                    <a:lnTo>
                      <a:pt x="51" y="129"/>
                    </a:lnTo>
                    <a:lnTo>
                      <a:pt x="51" y="130"/>
                    </a:lnTo>
                    <a:lnTo>
                      <a:pt x="51" y="129"/>
                    </a:lnTo>
                    <a:lnTo>
                      <a:pt x="51" y="128"/>
                    </a:lnTo>
                    <a:lnTo>
                      <a:pt x="50" y="126"/>
                    </a:lnTo>
                    <a:lnTo>
                      <a:pt x="50" y="125"/>
                    </a:lnTo>
                    <a:lnTo>
                      <a:pt x="49" y="123"/>
                    </a:lnTo>
                    <a:lnTo>
                      <a:pt x="48" y="121"/>
                    </a:lnTo>
                    <a:lnTo>
                      <a:pt x="48" y="120"/>
                    </a:lnTo>
                    <a:lnTo>
                      <a:pt x="47" y="118"/>
                    </a:lnTo>
                    <a:lnTo>
                      <a:pt x="46" y="117"/>
                    </a:lnTo>
                    <a:lnTo>
                      <a:pt x="46" y="116"/>
                    </a:lnTo>
                    <a:lnTo>
                      <a:pt x="45" y="116"/>
                    </a:lnTo>
                    <a:lnTo>
                      <a:pt x="45" y="115"/>
                    </a:lnTo>
                    <a:lnTo>
                      <a:pt x="44" y="115"/>
                    </a:lnTo>
                    <a:lnTo>
                      <a:pt x="44" y="114"/>
                    </a:lnTo>
                    <a:lnTo>
                      <a:pt x="43" y="114"/>
                    </a:lnTo>
                    <a:lnTo>
                      <a:pt x="42" y="114"/>
                    </a:lnTo>
                    <a:lnTo>
                      <a:pt x="41" y="114"/>
                    </a:lnTo>
                    <a:lnTo>
                      <a:pt x="40" y="114"/>
                    </a:lnTo>
                    <a:lnTo>
                      <a:pt x="39" y="115"/>
                    </a:lnTo>
                    <a:lnTo>
                      <a:pt x="40" y="115"/>
                    </a:lnTo>
                    <a:lnTo>
                      <a:pt x="40" y="114"/>
                    </a:lnTo>
                    <a:lnTo>
                      <a:pt x="40" y="115"/>
                    </a:lnTo>
                    <a:lnTo>
                      <a:pt x="40" y="114"/>
                    </a:lnTo>
                    <a:lnTo>
                      <a:pt x="40" y="113"/>
                    </a:lnTo>
                    <a:lnTo>
                      <a:pt x="41" y="112"/>
                    </a:lnTo>
                    <a:lnTo>
                      <a:pt x="42" y="112"/>
                    </a:lnTo>
                    <a:lnTo>
                      <a:pt x="42" y="111"/>
                    </a:lnTo>
                    <a:lnTo>
                      <a:pt x="43" y="110"/>
                    </a:lnTo>
                    <a:lnTo>
                      <a:pt x="44" y="108"/>
                    </a:lnTo>
                    <a:lnTo>
                      <a:pt x="45" y="106"/>
                    </a:lnTo>
                    <a:lnTo>
                      <a:pt x="46" y="103"/>
                    </a:lnTo>
                    <a:lnTo>
                      <a:pt x="46" y="101"/>
                    </a:lnTo>
                    <a:lnTo>
                      <a:pt x="47" y="99"/>
                    </a:lnTo>
                    <a:lnTo>
                      <a:pt x="47" y="96"/>
                    </a:lnTo>
                    <a:lnTo>
                      <a:pt x="48" y="94"/>
                    </a:lnTo>
                    <a:lnTo>
                      <a:pt x="48" y="92"/>
                    </a:lnTo>
                    <a:lnTo>
                      <a:pt x="48" y="89"/>
                    </a:lnTo>
                    <a:lnTo>
                      <a:pt x="48" y="87"/>
                    </a:lnTo>
                    <a:lnTo>
                      <a:pt x="48" y="85"/>
                    </a:lnTo>
                    <a:lnTo>
                      <a:pt x="49" y="82"/>
                    </a:lnTo>
                    <a:lnTo>
                      <a:pt x="49" y="80"/>
                    </a:lnTo>
                    <a:lnTo>
                      <a:pt x="49" y="79"/>
                    </a:lnTo>
                    <a:lnTo>
                      <a:pt x="50" y="78"/>
                    </a:lnTo>
                    <a:lnTo>
                      <a:pt x="51" y="76"/>
                    </a:lnTo>
                    <a:lnTo>
                      <a:pt x="52" y="75"/>
                    </a:lnTo>
                    <a:lnTo>
                      <a:pt x="53" y="75"/>
                    </a:lnTo>
                    <a:lnTo>
                      <a:pt x="54" y="73"/>
                    </a:lnTo>
                    <a:lnTo>
                      <a:pt x="55" y="71"/>
                    </a:lnTo>
                    <a:lnTo>
                      <a:pt x="56" y="70"/>
                    </a:lnTo>
                    <a:lnTo>
                      <a:pt x="57" y="68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59" y="62"/>
                    </a:lnTo>
                    <a:lnTo>
                      <a:pt x="60" y="60"/>
                    </a:lnTo>
                    <a:lnTo>
                      <a:pt x="60" y="57"/>
                    </a:lnTo>
                    <a:lnTo>
                      <a:pt x="60" y="55"/>
                    </a:lnTo>
                    <a:lnTo>
                      <a:pt x="61" y="54"/>
                    </a:lnTo>
                    <a:lnTo>
                      <a:pt x="61" y="52"/>
                    </a:lnTo>
                    <a:lnTo>
                      <a:pt x="61" y="50"/>
                    </a:lnTo>
                    <a:lnTo>
                      <a:pt x="60" y="50"/>
                    </a:lnTo>
                    <a:lnTo>
                      <a:pt x="59" y="50"/>
                    </a:lnTo>
                    <a:lnTo>
                      <a:pt x="58" y="51"/>
                    </a:lnTo>
                    <a:lnTo>
                      <a:pt x="58" y="52"/>
                    </a:lnTo>
                    <a:lnTo>
                      <a:pt x="57" y="53"/>
                    </a:lnTo>
                    <a:lnTo>
                      <a:pt x="57" y="54"/>
                    </a:lnTo>
                    <a:lnTo>
                      <a:pt x="56" y="56"/>
                    </a:lnTo>
                    <a:lnTo>
                      <a:pt x="55" y="57"/>
                    </a:lnTo>
                    <a:lnTo>
                      <a:pt x="54" y="59"/>
                    </a:lnTo>
                    <a:lnTo>
                      <a:pt x="54" y="60"/>
                    </a:lnTo>
                    <a:lnTo>
                      <a:pt x="53" y="62"/>
                    </a:lnTo>
                    <a:lnTo>
                      <a:pt x="52" y="63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51" y="64"/>
                    </a:lnTo>
                    <a:lnTo>
                      <a:pt x="50" y="65"/>
                    </a:lnTo>
                    <a:lnTo>
                      <a:pt x="49" y="65"/>
                    </a:lnTo>
                    <a:lnTo>
                      <a:pt x="48" y="65"/>
                    </a:lnTo>
                    <a:lnTo>
                      <a:pt x="47" y="66"/>
                    </a:lnTo>
                    <a:lnTo>
                      <a:pt x="46" y="65"/>
                    </a:lnTo>
                    <a:lnTo>
                      <a:pt x="46" y="64"/>
                    </a:lnTo>
                    <a:lnTo>
                      <a:pt x="45" y="62"/>
                    </a:lnTo>
                    <a:lnTo>
                      <a:pt x="44" y="60"/>
                    </a:lnTo>
                    <a:lnTo>
                      <a:pt x="43" y="59"/>
                    </a:lnTo>
                    <a:lnTo>
                      <a:pt x="42" y="57"/>
                    </a:lnTo>
                    <a:lnTo>
                      <a:pt x="41" y="55"/>
                    </a:lnTo>
                    <a:lnTo>
                      <a:pt x="40" y="54"/>
                    </a:lnTo>
                    <a:lnTo>
                      <a:pt x="39" y="52"/>
                    </a:lnTo>
                    <a:lnTo>
                      <a:pt x="38" y="51"/>
                    </a:lnTo>
                    <a:lnTo>
                      <a:pt x="36" y="50"/>
                    </a:lnTo>
                    <a:lnTo>
                      <a:pt x="35" y="49"/>
                    </a:lnTo>
                    <a:lnTo>
                      <a:pt x="34" y="47"/>
                    </a:lnTo>
                    <a:lnTo>
                      <a:pt x="33" y="46"/>
                    </a:lnTo>
                    <a:lnTo>
                      <a:pt x="31" y="45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7" y="43"/>
                    </a:lnTo>
                    <a:lnTo>
                      <a:pt x="24" y="41"/>
                    </a:lnTo>
                    <a:lnTo>
                      <a:pt x="21" y="40"/>
                    </a:lnTo>
                    <a:lnTo>
                      <a:pt x="18" y="39"/>
                    </a:lnTo>
                    <a:lnTo>
                      <a:pt x="15" y="38"/>
                    </a:lnTo>
                    <a:lnTo>
                      <a:pt x="11" y="37"/>
                    </a:lnTo>
                    <a:lnTo>
                      <a:pt x="8" y="36"/>
                    </a:lnTo>
                    <a:lnTo>
                      <a:pt x="4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4" y="32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2" y="29"/>
                    </a:lnTo>
                    <a:lnTo>
                      <a:pt x="23" y="28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7" y="24"/>
                    </a:lnTo>
                    <a:lnTo>
                      <a:pt x="28" y="23"/>
                    </a:lnTo>
                    <a:lnTo>
                      <a:pt x="29" y="22"/>
                    </a:lnTo>
                    <a:lnTo>
                      <a:pt x="29" y="20"/>
                    </a:lnTo>
                    <a:lnTo>
                      <a:pt x="30" y="18"/>
                    </a:lnTo>
                    <a:lnTo>
                      <a:pt x="30" y="17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5" y="8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54" name="Freeform 134"/>
              <p:cNvSpPr>
                <a:spLocks/>
              </p:cNvSpPr>
              <p:nvPr/>
            </p:nvSpPr>
            <p:spPr bwMode="auto">
              <a:xfrm>
                <a:off x="5214" y="2478"/>
                <a:ext cx="324" cy="462"/>
              </a:xfrm>
              <a:custGeom>
                <a:avLst/>
                <a:gdLst>
                  <a:gd name="T0" fmla="*/ 2147483646 w 54"/>
                  <a:gd name="T1" fmla="*/ 2147483646 h 77"/>
                  <a:gd name="T2" fmla="*/ 2147483646 w 54"/>
                  <a:gd name="T3" fmla="*/ 2147483646 h 77"/>
                  <a:gd name="T4" fmla="*/ 2147483646 w 54"/>
                  <a:gd name="T5" fmla="*/ 2147483646 h 77"/>
                  <a:gd name="T6" fmla="*/ 2147483646 w 54"/>
                  <a:gd name="T7" fmla="*/ 2147483646 h 77"/>
                  <a:gd name="T8" fmla="*/ 2147483646 w 54"/>
                  <a:gd name="T9" fmla="*/ 2147483646 h 77"/>
                  <a:gd name="T10" fmla="*/ 2147483646 w 54"/>
                  <a:gd name="T11" fmla="*/ 2147483646 h 77"/>
                  <a:gd name="T12" fmla="*/ 2147483646 w 54"/>
                  <a:gd name="T13" fmla="*/ 2147483646 h 77"/>
                  <a:gd name="T14" fmla="*/ 2147483646 w 54"/>
                  <a:gd name="T15" fmla="*/ 2147483646 h 77"/>
                  <a:gd name="T16" fmla="*/ 2147483646 w 54"/>
                  <a:gd name="T17" fmla="*/ 2147483646 h 77"/>
                  <a:gd name="T18" fmla="*/ 2147483646 w 54"/>
                  <a:gd name="T19" fmla="*/ 2147483646 h 77"/>
                  <a:gd name="T20" fmla="*/ 2147483646 w 54"/>
                  <a:gd name="T21" fmla="*/ 2147483646 h 77"/>
                  <a:gd name="T22" fmla="*/ 2147483646 w 54"/>
                  <a:gd name="T23" fmla="*/ 2147483646 h 77"/>
                  <a:gd name="T24" fmla="*/ 2147483646 w 54"/>
                  <a:gd name="T25" fmla="*/ 2147483646 h 77"/>
                  <a:gd name="T26" fmla="*/ 2147483646 w 54"/>
                  <a:gd name="T27" fmla="*/ 2147483646 h 77"/>
                  <a:gd name="T28" fmla="*/ 2147483646 w 54"/>
                  <a:gd name="T29" fmla="*/ 2147483646 h 77"/>
                  <a:gd name="T30" fmla="*/ 2147483646 w 54"/>
                  <a:gd name="T31" fmla="*/ 2147483646 h 77"/>
                  <a:gd name="T32" fmla="*/ 2147483646 w 54"/>
                  <a:gd name="T33" fmla="*/ 2147483646 h 77"/>
                  <a:gd name="T34" fmla="*/ 2147483646 w 54"/>
                  <a:gd name="T35" fmla="*/ 2147483646 h 77"/>
                  <a:gd name="T36" fmla="*/ 2147483646 w 54"/>
                  <a:gd name="T37" fmla="*/ 2147483646 h 77"/>
                  <a:gd name="T38" fmla="*/ 2147483646 w 54"/>
                  <a:gd name="T39" fmla="*/ 2147483646 h 77"/>
                  <a:gd name="T40" fmla="*/ 2147483646 w 54"/>
                  <a:gd name="T41" fmla="*/ 2147483646 h 77"/>
                  <a:gd name="T42" fmla="*/ 2147483646 w 54"/>
                  <a:gd name="T43" fmla="*/ 2147483646 h 77"/>
                  <a:gd name="T44" fmla="*/ 2147483646 w 54"/>
                  <a:gd name="T45" fmla="*/ 2147483646 h 77"/>
                  <a:gd name="T46" fmla="*/ 2147483646 w 54"/>
                  <a:gd name="T47" fmla="*/ 2147483646 h 77"/>
                  <a:gd name="T48" fmla="*/ 2147483646 w 54"/>
                  <a:gd name="T49" fmla="*/ 2147483646 h 77"/>
                  <a:gd name="T50" fmla="*/ 2147483646 w 54"/>
                  <a:gd name="T51" fmla="*/ 2147483646 h 77"/>
                  <a:gd name="T52" fmla="*/ 2147483646 w 54"/>
                  <a:gd name="T53" fmla="*/ 2147483646 h 77"/>
                  <a:gd name="T54" fmla="*/ 2147483646 w 54"/>
                  <a:gd name="T55" fmla="*/ 2147483646 h 77"/>
                  <a:gd name="T56" fmla="*/ 2147483646 w 54"/>
                  <a:gd name="T57" fmla="*/ 2147483646 h 77"/>
                  <a:gd name="T58" fmla="*/ 2147483646 w 54"/>
                  <a:gd name="T59" fmla="*/ 2147483646 h 77"/>
                  <a:gd name="T60" fmla="*/ 2147483646 w 54"/>
                  <a:gd name="T61" fmla="*/ 2147483646 h 77"/>
                  <a:gd name="T62" fmla="*/ 2147483646 w 54"/>
                  <a:gd name="T63" fmla="*/ 2147483646 h 77"/>
                  <a:gd name="T64" fmla="*/ 2147483646 w 54"/>
                  <a:gd name="T65" fmla="*/ 2147483646 h 77"/>
                  <a:gd name="T66" fmla="*/ 2147483646 w 54"/>
                  <a:gd name="T67" fmla="*/ 2147483646 h 77"/>
                  <a:gd name="T68" fmla="*/ 2147483646 w 54"/>
                  <a:gd name="T69" fmla="*/ 2147483646 h 77"/>
                  <a:gd name="T70" fmla="*/ 2147483646 w 54"/>
                  <a:gd name="T71" fmla="*/ 2147483646 h 77"/>
                  <a:gd name="T72" fmla="*/ 2147483646 w 54"/>
                  <a:gd name="T73" fmla="*/ 2147483646 h 77"/>
                  <a:gd name="T74" fmla="*/ 2147483646 w 54"/>
                  <a:gd name="T75" fmla="*/ 2147483646 h 77"/>
                  <a:gd name="T76" fmla="*/ 2147483646 w 54"/>
                  <a:gd name="T77" fmla="*/ 2147483646 h 77"/>
                  <a:gd name="T78" fmla="*/ 2147483646 w 54"/>
                  <a:gd name="T79" fmla="*/ 2147483646 h 77"/>
                  <a:gd name="T80" fmla="*/ 2147483646 w 54"/>
                  <a:gd name="T81" fmla="*/ 2147483646 h 77"/>
                  <a:gd name="T82" fmla="*/ 2147483646 w 54"/>
                  <a:gd name="T83" fmla="*/ 2147483646 h 77"/>
                  <a:gd name="T84" fmla="*/ 2147483646 w 54"/>
                  <a:gd name="T85" fmla="*/ 2147483646 h 77"/>
                  <a:gd name="T86" fmla="*/ 2147483646 w 54"/>
                  <a:gd name="T87" fmla="*/ 2147483646 h 77"/>
                  <a:gd name="T88" fmla="*/ 2147483646 w 54"/>
                  <a:gd name="T89" fmla="*/ 2147483646 h 77"/>
                  <a:gd name="T90" fmla="*/ 2147483646 w 54"/>
                  <a:gd name="T91" fmla="*/ 2147483646 h 77"/>
                  <a:gd name="T92" fmla="*/ 2147483646 w 54"/>
                  <a:gd name="T93" fmla="*/ 2147483646 h 77"/>
                  <a:gd name="T94" fmla="*/ 2147483646 w 54"/>
                  <a:gd name="T95" fmla="*/ 2147483646 h 77"/>
                  <a:gd name="T96" fmla="*/ 2147483646 w 54"/>
                  <a:gd name="T97" fmla="*/ 2147483646 h 77"/>
                  <a:gd name="T98" fmla="*/ 2147483646 w 54"/>
                  <a:gd name="T99" fmla="*/ 2147483646 h 77"/>
                  <a:gd name="T100" fmla="*/ 2147483646 w 54"/>
                  <a:gd name="T101" fmla="*/ 2147483646 h 7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4"/>
                  <a:gd name="T154" fmla="*/ 0 h 77"/>
                  <a:gd name="T155" fmla="*/ 54 w 54"/>
                  <a:gd name="T156" fmla="*/ 77 h 7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4" h="77">
                    <a:moveTo>
                      <a:pt x="25" y="0"/>
                    </a:moveTo>
                    <a:lnTo>
                      <a:pt x="25" y="1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4" y="10"/>
                    </a:lnTo>
                    <a:lnTo>
                      <a:pt x="36" y="12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42" y="18"/>
                    </a:lnTo>
                    <a:lnTo>
                      <a:pt x="44" y="20"/>
                    </a:lnTo>
                    <a:lnTo>
                      <a:pt x="45" y="22"/>
                    </a:lnTo>
                    <a:lnTo>
                      <a:pt x="46" y="24"/>
                    </a:lnTo>
                    <a:lnTo>
                      <a:pt x="48" y="27"/>
                    </a:lnTo>
                    <a:lnTo>
                      <a:pt x="48" y="28"/>
                    </a:lnTo>
                    <a:lnTo>
                      <a:pt x="49" y="29"/>
                    </a:lnTo>
                    <a:lnTo>
                      <a:pt x="50" y="30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51" y="33"/>
                    </a:lnTo>
                    <a:lnTo>
                      <a:pt x="51" y="35"/>
                    </a:lnTo>
                    <a:lnTo>
                      <a:pt x="52" y="37"/>
                    </a:lnTo>
                    <a:lnTo>
                      <a:pt x="52" y="39"/>
                    </a:lnTo>
                    <a:lnTo>
                      <a:pt x="53" y="41"/>
                    </a:lnTo>
                    <a:lnTo>
                      <a:pt x="53" y="43"/>
                    </a:lnTo>
                    <a:lnTo>
                      <a:pt x="53" y="45"/>
                    </a:lnTo>
                    <a:lnTo>
                      <a:pt x="53" y="47"/>
                    </a:lnTo>
                    <a:lnTo>
                      <a:pt x="54" y="49"/>
                    </a:lnTo>
                    <a:lnTo>
                      <a:pt x="54" y="51"/>
                    </a:lnTo>
                    <a:lnTo>
                      <a:pt x="53" y="53"/>
                    </a:lnTo>
                    <a:lnTo>
                      <a:pt x="53" y="55"/>
                    </a:lnTo>
                    <a:lnTo>
                      <a:pt x="53" y="57"/>
                    </a:lnTo>
                    <a:lnTo>
                      <a:pt x="52" y="58"/>
                    </a:lnTo>
                    <a:lnTo>
                      <a:pt x="52" y="60"/>
                    </a:lnTo>
                    <a:lnTo>
                      <a:pt x="51" y="61"/>
                    </a:lnTo>
                    <a:lnTo>
                      <a:pt x="50" y="62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6" y="65"/>
                    </a:lnTo>
                    <a:lnTo>
                      <a:pt x="45" y="66"/>
                    </a:lnTo>
                    <a:lnTo>
                      <a:pt x="43" y="66"/>
                    </a:lnTo>
                    <a:lnTo>
                      <a:pt x="42" y="66"/>
                    </a:lnTo>
                    <a:lnTo>
                      <a:pt x="40" y="66"/>
                    </a:lnTo>
                    <a:lnTo>
                      <a:pt x="39" y="67"/>
                    </a:lnTo>
                    <a:lnTo>
                      <a:pt x="37" y="66"/>
                    </a:lnTo>
                    <a:lnTo>
                      <a:pt x="36" y="66"/>
                    </a:lnTo>
                    <a:lnTo>
                      <a:pt x="34" y="66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30" y="64"/>
                    </a:lnTo>
                    <a:lnTo>
                      <a:pt x="29" y="64"/>
                    </a:lnTo>
                    <a:lnTo>
                      <a:pt x="27" y="63"/>
                    </a:lnTo>
                    <a:lnTo>
                      <a:pt x="26" y="62"/>
                    </a:lnTo>
                    <a:lnTo>
                      <a:pt x="24" y="61"/>
                    </a:lnTo>
                    <a:lnTo>
                      <a:pt x="23" y="60"/>
                    </a:lnTo>
                    <a:lnTo>
                      <a:pt x="22" y="59"/>
                    </a:lnTo>
                    <a:lnTo>
                      <a:pt x="20" y="58"/>
                    </a:lnTo>
                    <a:lnTo>
                      <a:pt x="19" y="57"/>
                    </a:lnTo>
                    <a:lnTo>
                      <a:pt x="18" y="56"/>
                    </a:lnTo>
                    <a:lnTo>
                      <a:pt x="17" y="55"/>
                    </a:lnTo>
                    <a:lnTo>
                      <a:pt x="16" y="54"/>
                    </a:lnTo>
                    <a:lnTo>
                      <a:pt x="15" y="53"/>
                    </a:lnTo>
                    <a:lnTo>
                      <a:pt x="14" y="51"/>
                    </a:lnTo>
                    <a:lnTo>
                      <a:pt x="13" y="50"/>
                    </a:lnTo>
                    <a:lnTo>
                      <a:pt x="12" y="49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10" y="46"/>
                    </a:lnTo>
                    <a:lnTo>
                      <a:pt x="10" y="49"/>
                    </a:lnTo>
                    <a:lnTo>
                      <a:pt x="10" y="51"/>
                    </a:lnTo>
                    <a:lnTo>
                      <a:pt x="10" y="53"/>
                    </a:lnTo>
                    <a:lnTo>
                      <a:pt x="10" y="55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7"/>
                    </a:lnTo>
                    <a:lnTo>
                      <a:pt x="9" y="68"/>
                    </a:lnTo>
                    <a:lnTo>
                      <a:pt x="9" y="69"/>
                    </a:lnTo>
                    <a:lnTo>
                      <a:pt x="9" y="70"/>
                    </a:lnTo>
                    <a:lnTo>
                      <a:pt x="8" y="71"/>
                    </a:lnTo>
                    <a:lnTo>
                      <a:pt x="8" y="72"/>
                    </a:lnTo>
                    <a:lnTo>
                      <a:pt x="7" y="72"/>
                    </a:lnTo>
                    <a:lnTo>
                      <a:pt x="7" y="73"/>
                    </a:lnTo>
                    <a:lnTo>
                      <a:pt x="6" y="74"/>
                    </a:lnTo>
                    <a:lnTo>
                      <a:pt x="5" y="74"/>
                    </a:lnTo>
                    <a:lnTo>
                      <a:pt x="4" y="75"/>
                    </a:lnTo>
                    <a:lnTo>
                      <a:pt x="3" y="76"/>
                    </a:lnTo>
                    <a:lnTo>
                      <a:pt x="2" y="76"/>
                    </a:lnTo>
                    <a:lnTo>
                      <a:pt x="1" y="76"/>
                    </a:lnTo>
                    <a:lnTo>
                      <a:pt x="0" y="77"/>
                    </a:lnTo>
                    <a:lnTo>
                      <a:pt x="1" y="77"/>
                    </a:lnTo>
                    <a:lnTo>
                      <a:pt x="2" y="77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5" y="75"/>
                    </a:lnTo>
                    <a:lnTo>
                      <a:pt x="6" y="74"/>
                    </a:lnTo>
                    <a:lnTo>
                      <a:pt x="7" y="74"/>
                    </a:lnTo>
                    <a:lnTo>
                      <a:pt x="8" y="73"/>
                    </a:lnTo>
                    <a:lnTo>
                      <a:pt x="8" y="72"/>
                    </a:lnTo>
                    <a:lnTo>
                      <a:pt x="9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8"/>
                    </a:lnTo>
                    <a:lnTo>
                      <a:pt x="10" y="67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0" y="51"/>
                    </a:lnTo>
                    <a:lnTo>
                      <a:pt x="10" y="49"/>
                    </a:lnTo>
                    <a:lnTo>
                      <a:pt x="10" y="47"/>
                    </a:lnTo>
                    <a:lnTo>
                      <a:pt x="11" y="48"/>
                    </a:lnTo>
                    <a:lnTo>
                      <a:pt x="12" y="49"/>
                    </a:lnTo>
                    <a:lnTo>
                      <a:pt x="12" y="51"/>
                    </a:lnTo>
                    <a:lnTo>
                      <a:pt x="13" y="52"/>
                    </a:lnTo>
                    <a:lnTo>
                      <a:pt x="14" y="53"/>
                    </a:lnTo>
                    <a:lnTo>
                      <a:pt x="15" y="54"/>
                    </a:lnTo>
                    <a:lnTo>
                      <a:pt x="16" y="55"/>
                    </a:lnTo>
                    <a:lnTo>
                      <a:pt x="18" y="57"/>
                    </a:lnTo>
                    <a:lnTo>
                      <a:pt x="19" y="58"/>
                    </a:lnTo>
                    <a:lnTo>
                      <a:pt x="20" y="59"/>
                    </a:lnTo>
                    <a:lnTo>
                      <a:pt x="21" y="60"/>
                    </a:lnTo>
                    <a:lnTo>
                      <a:pt x="23" y="61"/>
                    </a:lnTo>
                    <a:lnTo>
                      <a:pt x="24" y="62"/>
                    </a:lnTo>
                    <a:lnTo>
                      <a:pt x="25" y="63"/>
                    </a:lnTo>
                    <a:lnTo>
                      <a:pt x="27" y="64"/>
                    </a:lnTo>
                    <a:lnTo>
                      <a:pt x="28" y="64"/>
                    </a:lnTo>
                    <a:lnTo>
                      <a:pt x="30" y="65"/>
                    </a:lnTo>
                    <a:lnTo>
                      <a:pt x="31" y="66"/>
                    </a:lnTo>
                    <a:lnTo>
                      <a:pt x="33" y="66"/>
                    </a:lnTo>
                    <a:lnTo>
                      <a:pt x="34" y="67"/>
                    </a:lnTo>
                    <a:lnTo>
                      <a:pt x="36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40" y="67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5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2" y="62"/>
                    </a:lnTo>
                    <a:lnTo>
                      <a:pt x="52" y="60"/>
                    </a:lnTo>
                    <a:lnTo>
                      <a:pt x="53" y="59"/>
                    </a:lnTo>
                    <a:lnTo>
                      <a:pt x="54" y="57"/>
                    </a:lnTo>
                    <a:lnTo>
                      <a:pt x="54" y="55"/>
                    </a:lnTo>
                    <a:lnTo>
                      <a:pt x="54" y="53"/>
                    </a:lnTo>
                    <a:lnTo>
                      <a:pt x="54" y="51"/>
                    </a:lnTo>
                    <a:lnTo>
                      <a:pt x="54" y="49"/>
                    </a:lnTo>
                    <a:lnTo>
                      <a:pt x="54" y="47"/>
                    </a:lnTo>
                    <a:lnTo>
                      <a:pt x="54" y="45"/>
                    </a:lnTo>
                    <a:lnTo>
                      <a:pt x="54" y="43"/>
                    </a:lnTo>
                    <a:lnTo>
                      <a:pt x="53" y="40"/>
                    </a:lnTo>
                    <a:lnTo>
                      <a:pt x="53" y="38"/>
                    </a:lnTo>
                    <a:lnTo>
                      <a:pt x="52" y="37"/>
                    </a:lnTo>
                    <a:lnTo>
                      <a:pt x="52" y="35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0" y="30"/>
                    </a:lnTo>
                    <a:lnTo>
                      <a:pt x="50" y="29"/>
                    </a:lnTo>
                    <a:lnTo>
                      <a:pt x="49" y="27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3" y="18"/>
                    </a:lnTo>
                    <a:lnTo>
                      <a:pt x="41" y="16"/>
                    </a:lnTo>
                    <a:lnTo>
                      <a:pt x="40" y="14"/>
                    </a:lnTo>
                    <a:lnTo>
                      <a:pt x="36" y="11"/>
                    </a:lnTo>
                    <a:lnTo>
                      <a:pt x="35" y="10"/>
                    </a:lnTo>
                    <a:lnTo>
                      <a:pt x="31" y="6"/>
                    </a:lnTo>
                    <a:lnTo>
                      <a:pt x="29" y="4"/>
                    </a:lnTo>
                    <a:lnTo>
                      <a:pt x="27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55" name="Freeform 135"/>
              <p:cNvSpPr>
                <a:spLocks/>
              </p:cNvSpPr>
              <p:nvPr/>
            </p:nvSpPr>
            <p:spPr bwMode="auto">
              <a:xfrm>
                <a:off x="5238" y="2652"/>
                <a:ext cx="36" cy="66"/>
              </a:xfrm>
              <a:custGeom>
                <a:avLst/>
                <a:gdLst>
                  <a:gd name="T0" fmla="*/ 2147483646 w 6"/>
                  <a:gd name="T1" fmla="*/ 2147483646 h 11"/>
                  <a:gd name="T2" fmla="*/ 2147483646 w 6"/>
                  <a:gd name="T3" fmla="*/ 2147483646 h 11"/>
                  <a:gd name="T4" fmla="*/ 2147483646 w 6"/>
                  <a:gd name="T5" fmla="*/ 2147483646 h 11"/>
                  <a:gd name="T6" fmla="*/ 2147483646 w 6"/>
                  <a:gd name="T7" fmla="*/ 2147483646 h 11"/>
                  <a:gd name="T8" fmla="*/ 2147483646 w 6"/>
                  <a:gd name="T9" fmla="*/ 2147483646 h 11"/>
                  <a:gd name="T10" fmla="*/ 2147483646 w 6"/>
                  <a:gd name="T11" fmla="*/ 2147483646 h 11"/>
                  <a:gd name="T12" fmla="*/ 2147483646 w 6"/>
                  <a:gd name="T13" fmla="*/ 2147483646 h 11"/>
                  <a:gd name="T14" fmla="*/ 2147483646 w 6"/>
                  <a:gd name="T15" fmla="*/ 2147483646 h 11"/>
                  <a:gd name="T16" fmla="*/ 2147483646 w 6"/>
                  <a:gd name="T17" fmla="*/ 0 h 11"/>
                  <a:gd name="T18" fmla="*/ 0 w 6"/>
                  <a:gd name="T19" fmla="*/ 0 h 11"/>
                  <a:gd name="T20" fmla="*/ 0 w 6"/>
                  <a:gd name="T21" fmla="*/ 2147483646 h 11"/>
                  <a:gd name="T22" fmla="*/ 0 w 6"/>
                  <a:gd name="T23" fmla="*/ 2147483646 h 11"/>
                  <a:gd name="T24" fmla="*/ 2147483646 w 6"/>
                  <a:gd name="T25" fmla="*/ 2147483646 h 11"/>
                  <a:gd name="T26" fmla="*/ 2147483646 w 6"/>
                  <a:gd name="T27" fmla="*/ 2147483646 h 11"/>
                  <a:gd name="T28" fmla="*/ 2147483646 w 6"/>
                  <a:gd name="T29" fmla="*/ 2147483646 h 11"/>
                  <a:gd name="T30" fmla="*/ 2147483646 w 6"/>
                  <a:gd name="T31" fmla="*/ 2147483646 h 11"/>
                  <a:gd name="T32" fmla="*/ 2147483646 w 6"/>
                  <a:gd name="T33" fmla="*/ 2147483646 h 11"/>
                  <a:gd name="T34" fmla="*/ 2147483646 w 6"/>
                  <a:gd name="T35" fmla="*/ 2147483646 h 11"/>
                  <a:gd name="T36" fmla="*/ 2147483646 w 6"/>
                  <a:gd name="T37" fmla="*/ 2147483646 h 11"/>
                  <a:gd name="T38" fmla="*/ 2147483646 w 6"/>
                  <a:gd name="T39" fmla="*/ 2147483646 h 11"/>
                  <a:gd name="T40" fmla="*/ 2147483646 w 6"/>
                  <a:gd name="T41" fmla="*/ 2147483646 h 11"/>
                  <a:gd name="T42" fmla="*/ 2147483646 w 6"/>
                  <a:gd name="T43" fmla="*/ 2147483646 h 11"/>
                  <a:gd name="T44" fmla="*/ 2147483646 w 6"/>
                  <a:gd name="T45" fmla="*/ 2147483646 h 11"/>
                  <a:gd name="T46" fmla="*/ 2147483646 w 6"/>
                  <a:gd name="T47" fmla="*/ 2147483646 h 11"/>
                  <a:gd name="T48" fmla="*/ 2147483646 w 6"/>
                  <a:gd name="T49" fmla="*/ 2147483646 h 11"/>
                  <a:gd name="T50" fmla="*/ 2147483646 w 6"/>
                  <a:gd name="T51" fmla="*/ 2147483646 h 11"/>
                  <a:gd name="T52" fmla="*/ 2147483646 w 6"/>
                  <a:gd name="T53" fmla="*/ 2147483646 h 11"/>
                  <a:gd name="T54" fmla="*/ 2147483646 w 6"/>
                  <a:gd name="T55" fmla="*/ 2147483646 h 11"/>
                  <a:gd name="T56" fmla="*/ 2147483646 w 6"/>
                  <a:gd name="T57" fmla="*/ 0 h 11"/>
                  <a:gd name="T58" fmla="*/ 2147483646 w 6"/>
                  <a:gd name="T59" fmla="*/ 0 h 11"/>
                  <a:gd name="T60" fmla="*/ 2147483646 w 6"/>
                  <a:gd name="T61" fmla="*/ 2147483646 h 11"/>
                  <a:gd name="T62" fmla="*/ 2147483646 w 6"/>
                  <a:gd name="T63" fmla="*/ 2147483646 h 11"/>
                  <a:gd name="T64" fmla="*/ 2147483646 w 6"/>
                  <a:gd name="T65" fmla="*/ 2147483646 h 11"/>
                  <a:gd name="T66" fmla="*/ 2147483646 w 6"/>
                  <a:gd name="T67" fmla="*/ 2147483646 h 11"/>
                  <a:gd name="T68" fmla="*/ 2147483646 w 6"/>
                  <a:gd name="T69" fmla="*/ 2147483646 h 11"/>
                  <a:gd name="T70" fmla="*/ 2147483646 w 6"/>
                  <a:gd name="T71" fmla="*/ 2147483646 h 11"/>
                  <a:gd name="T72" fmla="*/ 2147483646 w 6"/>
                  <a:gd name="T73" fmla="*/ 2147483646 h 11"/>
                  <a:gd name="T74" fmla="*/ 2147483646 w 6"/>
                  <a:gd name="T75" fmla="*/ 2147483646 h 11"/>
                  <a:gd name="T76" fmla="*/ 2147483646 w 6"/>
                  <a:gd name="T77" fmla="*/ 2147483646 h 11"/>
                  <a:gd name="T78" fmla="*/ 2147483646 w 6"/>
                  <a:gd name="T79" fmla="*/ 2147483646 h 11"/>
                  <a:gd name="T80" fmla="*/ 2147483646 w 6"/>
                  <a:gd name="T81" fmla="*/ 2147483646 h 1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"/>
                  <a:gd name="T124" fmla="*/ 0 h 11"/>
                  <a:gd name="T125" fmla="*/ 6 w 6"/>
                  <a:gd name="T126" fmla="*/ 11 h 1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" h="11">
                    <a:moveTo>
                      <a:pt x="4" y="11"/>
                    </a:moveTo>
                    <a:lnTo>
                      <a:pt x="5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56" name="Freeform 136"/>
              <p:cNvSpPr>
                <a:spLocks/>
              </p:cNvSpPr>
              <p:nvPr/>
            </p:nvSpPr>
            <p:spPr bwMode="auto">
              <a:xfrm>
                <a:off x="4938" y="2568"/>
                <a:ext cx="48" cy="42"/>
              </a:xfrm>
              <a:custGeom>
                <a:avLst/>
                <a:gdLst>
                  <a:gd name="T0" fmla="*/ 2147483646 w 8"/>
                  <a:gd name="T1" fmla="*/ 2147483646 h 7"/>
                  <a:gd name="T2" fmla="*/ 2147483646 w 8"/>
                  <a:gd name="T3" fmla="*/ 2147483646 h 7"/>
                  <a:gd name="T4" fmla="*/ 2147483646 w 8"/>
                  <a:gd name="T5" fmla="*/ 2147483646 h 7"/>
                  <a:gd name="T6" fmla="*/ 2147483646 w 8"/>
                  <a:gd name="T7" fmla="*/ 2147483646 h 7"/>
                  <a:gd name="T8" fmla="*/ 2147483646 w 8"/>
                  <a:gd name="T9" fmla="*/ 2147483646 h 7"/>
                  <a:gd name="T10" fmla="*/ 2147483646 w 8"/>
                  <a:gd name="T11" fmla="*/ 0 h 7"/>
                  <a:gd name="T12" fmla="*/ 2147483646 w 8"/>
                  <a:gd name="T13" fmla="*/ 0 h 7"/>
                  <a:gd name="T14" fmla="*/ 2147483646 w 8"/>
                  <a:gd name="T15" fmla="*/ 0 h 7"/>
                  <a:gd name="T16" fmla="*/ 2147483646 w 8"/>
                  <a:gd name="T17" fmla="*/ 0 h 7"/>
                  <a:gd name="T18" fmla="*/ 2147483646 w 8"/>
                  <a:gd name="T19" fmla="*/ 0 h 7"/>
                  <a:gd name="T20" fmla="*/ 0 w 8"/>
                  <a:gd name="T21" fmla="*/ 2147483646 h 7"/>
                  <a:gd name="T22" fmla="*/ 0 w 8"/>
                  <a:gd name="T23" fmla="*/ 2147483646 h 7"/>
                  <a:gd name="T24" fmla="*/ 2147483646 w 8"/>
                  <a:gd name="T25" fmla="*/ 2147483646 h 7"/>
                  <a:gd name="T26" fmla="*/ 2147483646 w 8"/>
                  <a:gd name="T27" fmla="*/ 2147483646 h 7"/>
                  <a:gd name="T28" fmla="*/ 2147483646 w 8"/>
                  <a:gd name="T29" fmla="*/ 2147483646 h 7"/>
                  <a:gd name="T30" fmla="*/ 2147483646 w 8"/>
                  <a:gd name="T31" fmla="*/ 2147483646 h 7"/>
                  <a:gd name="T32" fmla="*/ 2147483646 w 8"/>
                  <a:gd name="T33" fmla="*/ 2147483646 h 7"/>
                  <a:gd name="T34" fmla="*/ 2147483646 w 8"/>
                  <a:gd name="T35" fmla="*/ 2147483646 h 7"/>
                  <a:gd name="T36" fmla="*/ 2147483646 w 8"/>
                  <a:gd name="T37" fmla="*/ 2147483646 h 7"/>
                  <a:gd name="T38" fmla="*/ 2147483646 w 8"/>
                  <a:gd name="T39" fmla="*/ 2147483646 h 7"/>
                  <a:gd name="T40" fmla="*/ 2147483646 w 8"/>
                  <a:gd name="T41" fmla="*/ 2147483646 h 7"/>
                  <a:gd name="T42" fmla="*/ 2147483646 w 8"/>
                  <a:gd name="T43" fmla="*/ 2147483646 h 7"/>
                  <a:gd name="T44" fmla="*/ 2147483646 w 8"/>
                  <a:gd name="T45" fmla="*/ 2147483646 h 7"/>
                  <a:gd name="T46" fmla="*/ 2147483646 w 8"/>
                  <a:gd name="T47" fmla="*/ 2147483646 h 7"/>
                  <a:gd name="T48" fmla="*/ 2147483646 w 8"/>
                  <a:gd name="T49" fmla="*/ 2147483646 h 7"/>
                  <a:gd name="T50" fmla="*/ 2147483646 w 8"/>
                  <a:gd name="T51" fmla="*/ 2147483646 h 7"/>
                  <a:gd name="T52" fmla="*/ 0 w 8"/>
                  <a:gd name="T53" fmla="*/ 2147483646 h 7"/>
                  <a:gd name="T54" fmla="*/ 2147483646 w 8"/>
                  <a:gd name="T55" fmla="*/ 2147483646 h 7"/>
                  <a:gd name="T56" fmla="*/ 2147483646 w 8"/>
                  <a:gd name="T57" fmla="*/ 2147483646 h 7"/>
                  <a:gd name="T58" fmla="*/ 2147483646 w 8"/>
                  <a:gd name="T59" fmla="*/ 2147483646 h 7"/>
                  <a:gd name="T60" fmla="*/ 2147483646 w 8"/>
                  <a:gd name="T61" fmla="*/ 2147483646 h 7"/>
                  <a:gd name="T62" fmla="*/ 2147483646 w 8"/>
                  <a:gd name="T63" fmla="*/ 2147483646 h 7"/>
                  <a:gd name="T64" fmla="*/ 2147483646 w 8"/>
                  <a:gd name="T65" fmla="*/ 2147483646 h 7"/>
                  <a:gd name="T66" fmla="*/ 2147483646 w 8"/>
                  <a:gd name="T67" fmla="*/ 2147483646 h 7"/>
                  <a:gd name="T68" fmla="*/ 2147483646 w 8"/>
                  <a:gd name="T69" fmla="*/ 2147483646 h 7"/>
                  <a:gd name="T70" fmla="*/ 2147483646 w 8"/>
                  <a:gd name="T71" fmla="*/ 2147483646 h 7"/>
                  <a:gd name="T72" fmla="*/ 2147483646 w 8"/>
                  <a:gd name="T73" fmla="*/ 2147483646 h 7"/>
                  <a:gd name="T74" fmla="*/ 2147483646 w 8"/>
                  <a:gd name="T75" fmla="*/ 2147483646 h 7"/>
                  <a:gd name="T76" fmla="*/ 2147483646 w 8"/>
                  <a:gd name="T77" fmla="*/ 2147483646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"/>
                  <a:gd name="T118" fmla="*/ 0 h 7"/>
                  <a:gd name="T119" fmla="*/ 8 w 8"/>
                  <a:gd name="T120" fmla="*/ 7 h 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" h="7">
                    <a:moveTo>
                      <a:pt x="5" y="7"/>
                    </a:moveTo>
                    <a:lnTo>
                      <a:pt x="7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57" name="Freeform 137"/>
              <p:cNvSpPr>
                <a:spLocks/>
              </p:cNvSpPr>
              <p:nvPr/>
            </p:nvSpPr>
            <p:spPr bwMode="auto">
              <a:xfrm>
                <a:off x="5130" y="2520"/>
                <a:ext cx="18" cy="30"/>
              </a:xfrm>
              <a:custGeom>
                <a:avLst/>
                <a:gdLst>
                  <a:gd name="T0" fmla="*/ 2147483646 w 3"/>
                  <a:gd name="T1" fmla="*/ 2147483646 h 5"/>
                  <a:gd name="T2" fmla="*/ 2147483646 w 3"/>
                  <a:gd name="T3" fmla="*/ 2147483646 h 5"/>
                  <a:gd name="T4" fmla="*/ 2147483646 w 3"/>
                  <a:gd name="T5" fmla="*/ 2147483646 h 5"/>
                  <a:gd name="T6" fmla="*/ 2147483646 w 3"/>
                  <a:gd name="T7" fmla="*/ 2147483646 h 5"/>
                  <a:gd name="T8" fmla="*/ 2147483646 w 3"/>
                  <a:gd name="T9" fmla="*/ 2147483646 h 5"/>
                  <a:gd name="T10" fmla="*/ 2147483646 w 3"/>
                  <a:gd name="T11" fmla="*/ 2147483646 h 5"/>
                  <a:gd name="T12" fmla="*/ 2147483646 w 3"/>
                  <a:gd name="T13" fmla="*/ 2147483646 h 5"/>
                  <a:gd name="T14" fmla="*/ 2147483646 w 3"/>
                  <a:gd name="T15" fmla="*/ 0 h 5"/>
                  <a:gd name="T16" fmla="*/ 2147483646 w 3"/>
                  <a:gd name="T17" fmla="*/ 0 h 5"/>
                  <a:gd name="T18" fmla="*/ 2147483646 w 3"/>
                  <a:gd name="T19" fmla="*/ 2147483646 h 5"/>
                  <a:gd name="T20" fmla="*/ 2147483646 w 3"/>
                  <a:gd name="T21" fmla="*/ 2147483646 h 5"/>
                  <a:gd name="T22" fmla="*/ 0 w 3"/>
                  <a:gd name="T23" fmla="*/ 2147483646 h 5"/>
                  <a:gd name="T24" fmla="*/ 0 w 3"/>
                  <a:gd name="T25" fmla="*/ 2147483646 h 5"/>
                  <a:gd name="T26" fmla="*/ 0 w 3"/>
                  <a:gd name="T27" fmla="*/ 2147483646 h 5"/>
                  <a:gd name="T28" fmla="*/ 0 w 3"/>
                  <a:gd name="T29" fmla="*/ 2147483646 h 5"/>
                  <a:gd name="T30" fmla="*/ 2147483646 w 3"/>
                  <a:gd name="T31" fmla="*/ 2147483646 h 5"/>
                  <a:gd name="T32" fmla="*/ 2147483646 w 3"/>
                  <a:gd name="T33" fmla="*/ 2147483646 h 5"/>
                  <a:gd name="T34" fmla="*/ 2147483646 w 3"/>
                  <a:gd name="T35" fmla="*/ 2147483646 h 5"/>
                  <a:gd name="T36" fmla="*/ 2147483646 w 3"/>
                  <a:gd name="T37" fmla="*/ 2147483646 h 5"/>
                  <a:gd name="T38" fmla="*/ 2147483646 w 3"/>
                  <a:gd name="T39" fmla="*/ 2147483646 h 5"/>
                  <a:gd name="T40" fmla="*/ 2147483646 w 3"/>
                  <a:gd name="T41" fmla="*/ 2147483646 h 5"/>
                  <a:gd name="T42" fmla="*/ 2147483646 w 3"/>
                  <a:gd name="T43" fmla="*/ 2147483646 h 5"/>
                  <a:gd name="T44" fmla="*/ 2147483646 w 3"/>
                  <a:gd name="T45" fmla="*/ 2147483646 h 5"/>
                  <a:gd name="T46" fmla="*/ 2147483646 w 3"/>
                  <a:gd name="T47" fmla="*/ 2147483646 h 5"/>
                  <a:gd name="T48" fmla="*/ 2147483646 w 3"/>
                  <a:gd name="T49" fmla="*/ 2147483646 h 5"/>
                  <a:gd name="T50" fmla="*/ 2147483646 w 3"/>
                  <a:gd name="T51" fmla="*/ 2147483646 h 5"/>
                  <a:gd name="T52" fmla="*/ 2147483646 w 3"/>
                  <a:gd name="T53" fmla="*/ 2147483646 h 5"/>
                  <a:gd name="T54" fmla="*/ 2147483646 w 3"/>
                  <a:gd name="T55" fmla="*/ 2147483646 h 5"/>
                  <a:gd name="T56" fmla="*/ 2147483646 w 3"/>
                  <a:gd name="T57" fmla="*/ 2147483646 h 5"/>
                  <a:gd name="T58" fmla="*/ 2147483646 w 3"/>
                  <a:gd name="T59" fmla="*/ 2147483646 h 5"/>
                  <a:gd name="T60" fmla="*/ 2147483646 w 3"/>
                  <a:gd name="T61" fmla="*/ 2147483646 h 5"/>
                  <a:gd name="T62" fmla="*/ 2147483646 w 3"/>
                  <a:gd name="T63" fmla="*/ 2147483646 h 5"/>
                  <a:gd name="T64" fmla="*/ 2147483646 w 3"/>
                  <a:gd name="T65" fmla="*/ 2147483646 h 5"/>
                  <a:gd name="T66" fmla="*/ 2147483646 w 3"/>
                  <a:gd name="T67" fmla="*/ 2147483646 h 5"/>
                  <a:gd name="T68" fmla="*/ 2147483646 w 3"/>
                  <a:gd name="T69" fmla="*/ 0 h 5"/>
                  <a:gd name="T70" fmla="*/ 2147483646 w 3"/>
                  <a:gd name="T71" fmla="*/ 2147483646 h 5"/>
                  <a:gd name="T72" fmla="*/ 2147483646 w 3"/>
                  <a:gd name="T73" fmla="*/ 2147483646 h 5"/>
                  <a:gd name="T74" fmla="*/ 2147483646 w 3"/>
                  <a:gd name="T75" fmla="*/ 2147483646 h 5"/>
                  <a:gd name="T76" fmla="*/ 2147483646 w 3"/>
                  <a:gd name="T77" fmla="*/ 2147483646 h 5"/>
                  <a:gd name="T78" fmla="*/ 2147483646 w 3"/>
                  <a:gd name="T79" fmla="*/ 2147483646 h 5"/>
                  <a:gd name="T80" fmla="*/ 2147483646 w 3"/>
                  <a:gd name="T81" fmla="*/ 2147483646 h 5"/>
                  <a:gd name="T82" fmla="*/ 2147483646 w 3"/>
                  <a:gd name="T83" fmla="*/ 2147483646 h 5"/>
                  <a:gd name="T84" fmla="*/ 2147483646 w 3"/>
                  <a:gd name="T85" fmla="*/ 2147483646 h 5"/>
                  <a:gd name="T86" fmla="*/ 2147483646 w 3"/>
                  <a:gd name="T87" fmla="*/ 2147483646 h 5"/>
                  <a:gd name="T88" fmla="*/ 2147483646 w 3"/>
                  <a:gd name="T89" fmla="*/ 2147483646 h 5"/>
                  <a:gd name="T90" fmla="*/ 2147483646 w 3"/>
                  <a:gd name="T91" fmla="*/ 2147483646 h 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"/>
                  <a:gd name="T139" fmla="*/ 0 h 5"/>
                  <a:gd name="T140" fmla="*/ 3 w 3"/>
                  <a:gd name="T141" fmla="*/ 5 h 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" h="5">
                    <a:moveTo>
                      <a:pt x="2" y="5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58" name="Freeform 138"/>
              <p:cNvSpPr>
                <a:spLocks/>
              </p:cNvSpPr>
              <p:nvPr/>
            </p:nvSpPr>
            <p:spPr bwMode="auto">
              <a:xfrm>
                <a:off x="5070" y="2772"/>
                <a:ext cx="198" cy="150"/>
              </a:xfrm>
              <a:custGeom>
                <a:avLst/>
                <a:gdLst>
                  <a:gd name="T0" fmla="*/ 2147483646 w 33"/>
                  <a:gd name="T1" fmla="*/ 2147483646 h 25"/>
                  <a:gd name="T2" fmla="*/ 2147483646 w 33"/>
                  <a:gd name="T3" fmla="*/ 2147483646 h 25"/>
                  <a:gd name="T4" fmla="*/ 2147483646 w 33"/>
                  <a:gd name="T5" fmla="*/ 2147483646 h 25"/>
                  <a:gd name="T6" fmla="*/ 2147483646 w 33"/>
                  <a:gd name="T7" fmla="*/ 2147483646 h 25"/>
                  <a:gd name="T8" fmla="*/ 2147483646 w 33"/>
                  <a:gd name="T9" fmla="*/ 2147483646 h 25"/>
                  <a:gd name="T10" fmla="*/ 2147483646 w 33"/>
                  <a:gd name="T11" fmla="*/ 2147483646 h 25"/>
                  <a:gd name="T12" fmla="*/ 2147483646 w 33"/>
                  <a:gd name="T13" fmla="*/ 2147483646 h 25"/>
                  <a:gd name="T14" fmla="*/ 2147483646 w 33"/>
                  <a:gd name="T15" fmla="*/ 2147483646 h 25"/>
                  <a:gd name="T16" fmla="*/ 2147483646 w 33"/>
                  <a:gd name="T17" fmla="*/ 2147483646 h 25"/>
                  <a:gd name="T18" fmla="*/ 0 w 33"/>
                  <a:gd name="T19" fmla="*/ 2147483646 h 25"/>
                  <a:gd name="T20" fmla="*/ 0 w 33"/>
                  <a:gd name="T21" fmla="*/ 2147483646 h 25"/>
                  <a:gd name="T22" fmla="*/ 2147483646 w 33"/>
                  <a:gd name="T23" fmla="*/ 2147483646 h 25"/>
                  <a:gd name="T24" fmla="*/ 2147483646 w 33"/>
                  <a:gd name="T25" fmla="*/ 2147483646 h 25"/>
                  <a:gd name="T26" fmla="*/ 2147483646 w 33"/>
                  <a:gd name="T27" fmla="*/ 2147483646 h 25"/>
                  <a:gd name="T28" fmla="*/ 2147483646 w 33"/>
                  <a:gd name="T29" fmla="*/ 2147483646 h 25"/>
                  <a:gd name="T30" fmla="*/ 2147483646 w 33"/>
                  <a:gd name="T31" fmla="*/ 2147483646 h 25"/>
                  <a:gd name="T32" fmla="*/ 2147483646 w 33"/>
                  <a:gd name="T33" fmla="*/ 2147483646 h 25"/>
                  <a:gd name="T34" fmla="*/ 2147483646 w 33"/>
                  <a:gd name="T35" fmla="*/ 2147483646 h 25"/>
                  <a:gd name="T36" fmla="*/ 2147483646 w 33"/>
                  <a:gd name="T37" fmla="*/ 0 h 25"/>
                  <a:gd name="T38" fmla="*/ 2147483646 w 33"/>
                  <a:gd name="T39" fmla="*/ 0 h 25"/>
                  <a:gd name="T40" fmla="*/ 2147483646 w 33"/>
                  <a:gd name="T41" fmla="*/ 2147483646 h 25"/>
                  <a:gd name="T42" fmla="*/ 2147483646 w 33"/>
                  <a:gd name="T43" fmla="*/ 2147483646 h 25"/>
                  <a:gd name="T44" fmla="*/ 2147483646 w 33"/>
                  <a:gd name="T45" fmla="*/ 2147483646 h 25"/>
                  <a:gd name="T46" fmla="*/ 2147483646 w 33"/>
                  <a:gd name="T47" fmla="*/ 2147483646 h 25"/>
                  <a:gd name="T48" fmla="*/ 2147483646 w 33"/>
                  <a:gd name="T49" fmla="*/ 2147483646 h 25"/>
                  <a:gd name="T50" fmla="*/ 2147483646 w 33"/>
                  <a:gd name="T51" fmla="*/ 2147483646 h 25"/>
                  <a:gd name="T52" fmla="*/ 2147483646 w 33"/>
                  <a:gd name="T53" fmla="*/ 2147483646 h 25"/>
                  <a:gd name="T54" fmla="*/ 2147483646 w 33"/>
                  <a:gd name="T55" fmla="*/ 2147483646 h 25"/>
                  <a:gd name="T56" fmla="*/ 2147483646 w 33"/>
                  <a:gd name="T57" fmla="*/ 2147483646 h 25"/>
                  <a:gd name="T58" fmla="*/ 2147483646 w 33"/>
                  <a:gd name="T59" fmla="*/ 2147483646 h 25"/>
                  <a:gd name="T60" fmla="*/ 2147483646 w 33"/>
                  <a:gd name="T61" fmla="*/ 2147483646 h 25"/>
                  <a:gd name="T62" fmla="*/ 2147483646 w 33"/>
                  <a:gd name="T63" fmla="*/ 2147483646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"/>
                  <a:gd name="T97" fmla="*/ 0 h 25"/>
                  <a:gd name="T98" fmla="*/ 33 w 33"/>
                  <a:gd name="T99" fmla="*/ 25 h 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" h="25">
                    <a:moveTo>
                      <a:pt x="22" y="25"/>
                    </a:moveTo>
                    <a:lnTo>
                      <a:pt x="21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2" y="21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3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30" y="20"/>
                    </a:lnTo>
                    <a:lnTo>
                      <a:pt x="30" y="21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6" y="24"/>
                    </a:lnTo>
                    <a:lnTo>
                      <a:pt x="25" y="24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5"/>
                    </a:lnTo>
                    <a:close/>
                  </a:path>
                </a:pathLst>
              </a:custGeom>
              <a:solidFill>
                <a:srgbClr val="4F9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59" name="Freeform 139"/>
              <p:cNvSpPr>
                <a:spLocks/>
              </p:cNvSpPr>
              <p:nvPr/>
            </p:nvSpPr>
            <p:spPr bwMode="auto">
              <a:xfrm>
                <a:off x="5280" y="2664"/>
                <a:ext cx="240" cy="198"/>
              </a:xfrm>
              <a:custGeom>
                <a:avLst/>
                <a:gdLst>
                  <a:gd name="T0" fmla="*/ 2147483646 w 40"/>
                  <a:gd name="T1" fmla="*/ 2147483646 h 33"/>
                  <a:gd name="T2" fmla="*/ 2147483646 w 40"/>
                  <a:gd name="T3" fmla="*/ 2147483646 h 33"/>
                  <a:gd name="T4" fmla="*/ 2147483646 w 40"/>
                  <a:gd name="T5" fmla="*/ 2147483646 h 33"/>
                  <a:gd name="T6" fmla="*/ 2147483646 w 40"/>
                  <a:gd name="T7" fmla="*/ 2147483646 h 33"/>
                  <a:gd name="T8" fmla="*/ 2147483646 w 40"/>
                  <a:gd name="T9" fmla="*/ 2147483646 h 33"/>
                  <a:gd name="T10" fmla="*/ 2147483646 w 40"/>
                  <a:gd name="T11" fmla="*/ 2147483646 h 33"/>
                  <a:gd name="T12" fmla="*/ 2147483646 w 40"/>
                  <a:gd name="T13" fmla="*/ 2147483646 h 33"/>
                  <a:gd name="T14" fmla="*/ 2147483646 w 40"/>
                  <a:gd name="T15" fmla="*/ 2147483646 h 33"/>
                  <a:gd name="T16" fmla="*/ 2147483646 w 40"/>
                  <a:gd name="T17" fmla="*/ 2147483646 h 33"/>
                  <a:gd name="T18" fmla="*/ 2147483646 w 40"/>
                  <a:gd name="T19" fmla="*/ 2147483646 h 33"/>
                  <a:gd name="T20" fmla="*/ 0 w 40"/>
                  <a:gd name="T21" fmla="*/ 2147483646 h 33"/>
                  <a:gd name="T22" fmla="*/ 2147483646 w 40"/>
                  <a:gd name="T23" fmla="*/ 2147483646 h 33"/>
                  <a:gd name="T24" fmla="*/ 2147483646 w 40"/>
                  <a:gd name="T25" fmla="*/ 2147483646 h 33"/>
                  <a:gd name="T26" fmla="*/ 2147483646 w 40"/>
                  <a:gd name="T27" fmla="*/ 2147483646 h 33"/>
                  <a:gd name="T28" fmla="*/ 2147483646 w 40"/>
                  <a:gd name="T29" fmla="*/ 2147483646 h 33"/>
                  <a:gd name="T30" fmla="*/ 2147483646 w 40"/>
                  <a:gd name="T31" fmla="*/ 2147483646 h 33"/>
                  <a:gd name="T32" fmla="*/ 2147483646 w 40"/>
                  <a:gd name="T33" fmla="*/ 0 h 33"/>
                  <a:gd name="T34" fmla="*/ 2147483646 w 40"/>
                  <a:gd name="T35" fmla="*/ 0 h 33"/>
                  <a:gd name="T36" fmla="*/ 2147483646 w 40"/>
                  <a:gd name="T37" fmla="*/ 0 h 33"/>
                  <a:gd name="T38" fmla="*/ 2147483646 w 40"/>
                  <a:gd name="T39" fmla="*/ 0 h 33"/>
                  <a:gd name="T40" fmla="*/ 2147483646 w 40"/>
                  <a:gd name="T41" fmla="*/ 2147483646 h 33"/>
                  <a:gd name="T42" fmla="*/ 2147483646 w 40"/>
                  <a:gd name="T43" fmla="*/ 2147483646 h 33"/>
                  <a:gd name="T44" fmla="*/ 2147483646 w 40"/>
                  <a:gd name="T45" fmla="*/ 2147483646 h 33"/>
                  <a:gd name="T46" fmla="*/ 2147483646 w 40"/>
                  <a:gd name="T47" fmla="*/ 2147483646 h 33"/>
                  <a:gd name="T48" fmla="*/ 2147483646 w 40"/>
                  <a:gd name="T49" fmla="*/ 2147483646 h 33"/>
                  <a:gd name="T50" fmla="*/ 2147483646 w 40"/>
                  <a:gd name="T51" fmla="*/ 2147483646 h 33"/>
                  <a:gd name="T52" fmla="*/ 2147483646 w 40"/>
                  <a:gd name="T53" fmla="*/ 2147483646 h 33"/>
                  <a:gd name="T54" fmla="*/ 2147483646 w 40"/>
                  <a:gd name="T55" fmla="*/ 2147483646 h 33"/>
                  <a:gd name="T56" fmla="*/ 2147483646 w 40"/>
                  <a:gd name="T57" fmla="*/ 2147483646 h 33"/>
                  <a:gd name="T58" fmla="*/ 2147483646 w 40"/>
                  <a:gd name="T59" fmla="*/ 2147483646 h 33"/>
                  <a:gd name="T60" fmla="*/ 2147483646 w 40"/>
                  <a:gd name="T61" fmla="*/ 2147483646 h 33"/>
                  <a:gd name="T62" fmla="*/ 2147483646 w 40"/>
                  <a:gd name="T63" fmla="*/ 2147483646 h 33"/>
                  <a:gd name="T64" fmla="*/ 2147483646 w 40"/>
                  <a:gd name="T65" fmla="*/ 2147483646 h 33"/>
                  <a:gd name="T66" fmla="*/ 2147483646 w 40"/>
                  <a:gd name="T67" fmla="*/ 2147483646 h 33"/>
                  <a:gd name="T68" fmla="*/ 2147483646 w 40"/>
                  <a:gd name="T69" fmla="*/ 2147483646 h 33"/>
                  <a:gd name="T70" fmla="*/ 2147483646 w 40"/>
                  <a:gd name="T71" fmla="*/ 2147483646 h 33"/>
                  <a:gd name="T72" fmla="*/ 2147483646 w 40"/>
                  <a:gd name="T73" fmla="*/ 2147483646 h 33"/>
                  <a:gd name="T74" fmla="*/ 2147483646 w 40"/>
                  <a:gd name="T75" fmla="*/ 2147483646 h 33"/>
                  <a:gd name="T76" fmla="*/ 2147483646 w 40"/>
                  <a:gd name="T77" fmla="*/ 2147483646 h 33"/>
                  <a:gd name="T78" fmla="*/ 2147483646 w 40"/>
                  <a:gd name="T79" fmla="*/ 2147483646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0"/>
                  <a:gd name="T121" fmla="*/ 0 h 33"/>
                  <a:gd name="T122" fmla="*/ 40 w 40"/>
                  <a:gd name="T123" fmla="*/ 33 h 3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0" h="33">
                    <a:moveTo>
                      <a:pt x="26" y="33"/>
                    </a:moveTo>
                    <a:lnTo>
                      <a:pt x="25" y="33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0" y="31"/>
                    </a:lnTo>
                    <a:lnTo>
                      <a:pt x="18" y="30"/>
                    </a:lnTo>
                    <a:lnTo>
                      <a:pt x="15" y="29"/>
                    </a:lnTo>
                    <a:lnTo>
                      <a:pt x="13" y="28"/>
                    </a:lnTo>
                    <a:lnTo>
                      <a:pt x="11" y="26"/>
                    </a:lnTo>
                    <a:lnTo>
                      <a:pt x="9" y="25"/>
                    </a:lnTo>
                    <a:lnTo>
                      <a:pt x="7" y="23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3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40" y="21"/>
                    </a:lnTo>
                    <a:lnTo>
                      <a:pt x="40" y="24"/>
                    </a:lnTo>
                    <a:lnTo>
                      <a:pt x="40" y="25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3"/>
                    </a:lnTo>
                    <a:lnTo>
                      <a:pt x="30" y="33"/>
                    </a:lnTo>
                    <a:lnTo>
                      <a:pt x="28" y="33"/>
                    </a:lnTo>
                    <a:lnTo>
                      <a:pt x="26" y="33"/>
                    </a:lnTo>
                    <a:close/>
                  </a:path>
                </a:pathLst>
              </a:custGeom>
              <a:solidFill>
                <a:srgbClr val="4F9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60" name="Freeform 140"/>
              <p:cNvSpPr>
                <a:spLocks/>
              </p:cNvSpPr>
              <p:nvPr/>
            </p:nvSpPr>
            <p:spPr bwMode="auto">
              <a:xfrm>
                <a:off x="5070" y="2652"/>
                <a:ext cx="144" cy="144"/>
              </a:xfrm>
              <a:custGeom>
                <a:avLst/>
                <a:gdLst>
                  <a:gd name="T0" fmla="*/ 2147483646 w 24"/>
                  <a:gd name="T1" fmla="*/ 2147483646 h 24"/>
                  <a:gd name="T2" fmla="*/ 2147483646 w 24"/>
                  <a:gd name="T3" fmla="*/ 2147483646 h 24"/>
                  <a:gd name="T4" fmla="*/ 2147483646 w 24"/>
                  <a:gd name="T5" fmla="*/ 2147483646 h 24"/>
                  <a:gd name="T6" fmla="*/ 2147483646 w 24"/>
                  <a:gd name="T7" fmla="*/ 2147483646 h 24"/>
                  <a:gd name="T8" fmla="*/ 0 w 24"/>
                  <a:gd name="T9" fmla="*/ 2147483646 h 24"/>
                  <a:gd name="T10" fmla="*/ 2147483646 w 24"/>
                  <a:gd name="T11" fmla="*/ 2147483646 h 24"/>
                  <a:gd name="T12" fmla="*/ 2147483646 w 24"/>
                  <a:gd name="T13" fmla="*/ 2147483646 h 24"/>
                  <a:gd name="T14" fmla="*/ 2147483646 w 24"/>
                  <a:gd name="T15" fmla="*/ 2147483646 h 24"/>
                  <a:gd name="T16" fmla="*/ 2147483646 w 24"/>
                  <a:gd name="T17" fmla="*/ 2147483646 h 24"/>
                  <a:gd name="T18" fmla="*/ 2147483646 w 24"/>
                  <a:gd name="T19" fmla="*/ 2147483646 h 24"/>
                  <a:gd name="T20" fmla="*/ 2147483646 w 24"/>
                  <a:gd name="T21" fmla="*/ 2147483646 h 24"/>
                  <a:gd name="T22" fmla="*/ 2147483646 w 24"/>
                  <a:gd name="T23" fmla="*/ 2147483646 h 24"/>
                  <a:gd name="T24" fmla="*/ 2147483646 w 24"/>
                  <a:gd name="T25" fmla="*/ 2147483646 h 24"/>
                  <a:gd name="T26" fmla="*/ 2147483646 w 24"/>
                  <a:gd name="T27" fmla="*/ 2147483646 h 24"/>
                  <a:gd name="T28" fmla="*/ 2147483646 w 24"/>
                  <a:gd name="T29" fmla="*/ 2147483646 h 24"/>
                  <a:gd name="T30" fmla="*/ 2147483646 w 24"/>
                  <a:gd name="T31" fmla="*/ 2147483646 h 24"/>
                  <a:gd name="T32" fmla="*/ 2147483646 w 24"/>
                  <a:gd name="T33" fmla="*/ 2147483646 h 24"/>
                  <a:gd name="T34" fmla="*/ 2147483646 w 24"/>
                  <a:gd name="T35" fmla="*/ 2147483646 h 24"/>
                  <a:gd name="T36" fmla="*/ 2147483646 w 24"/>
                  <a:gd name="T37" fmla="*/ 2147483646 h 24"/>
                  <a:gd name="T38" fmla="*/ 2147483646 w 24"/>
                  <a:gd name="T39" fmla="*/ 2147483646 h 24"/>
                  <a:gd name="T40" fmla="*/ 0 w 24"/>
                  <a:gd name="T41" fmla="*/ 2147483646 h 24"/>
                  <a:gd name="T42" fmla="*/ 0 w 24"/>
                  <a:gd name="T43" fmla="*/ 2147483646 h 24"/>
                  <a:gd name="T44" fmla="*/ 0 w 24"/>
                  <a:gd name="T45" fmla="*/ 2147483646 h 24"/>
                  <a:gd name="T46" fmla="*/ 2147483646 w 24"/>
                  <a:gd name="T47" fmla="*/ 2147483646 h 24"/>
                  <a:gd name="T48" fmla="*/ 2147483646 w 24"/>
                  <a:gd name="T49" fmla="*/ 2147483646 h 24"/>
                  <a:gd name="T50" fmla="*/ 2147483646 w 24"/>
                  <a:gd name="T51" fmla="*/ 2147483646 h 24"/>
                  <a:gd name="T52" fmla="*/ 2147483646 w 24"/>
                  <a:gd name="T53" fmla="*/ 2147483646 h 24"/>
                  <a:gd name="T54" fmla="*/ 2147483646 w 24"/>
                  <a:gd name="T55" fmla="*/ 2147483646 h 24"/>
                  <a:gd name="T56" fmla="*/ 2147483646 w 24"/>
                  <a:gd name="T57" fmla="*/ 2147483646 h 24"/>
                  <a:gd name="T58" fmla="*/ 2147483646 w 24"/>
                  <a:gd name="T59" fmla="*/ 2147483646 h 24"/>
                  <a:gd name="T60" fmla="*/ 2147483646 w 24"/>
                  <a:gd name="T61" fmla="*/ 2147483646 h 24"/>
                  <a:gd name="T62" fmla="*/ 2147483646 w 24"/>
                  <a:gd name="T63" fmla="*/ 2147483646 h 24"/>
                  <a:gd name="T64" fmla="*/ 2147483646 w 24"/>
                  <a:gd name="T65" fmla="*/ 2147483646 h 24"/>
                  <a:gd name="T66" fmla="*/ 2147483646 w 24"/>
                  <a:gd name="T67" fmla="*/ 2147483646 h 24"/>
                  <a:gd name="T68" fmla="*/ 2147483646 w 24"/>
                  <a:gd name="T69" fmla="*/ 0 h 24"/>
                  <a:gd name="T70" fmla="*/ 2147483646 w 24"/>
                  <a:gd name="T71" fmla="*/ 0 h 24"/>
                  <a:gd name="T72" fmla="*/ 2147483646 w 24"/>
                  <a:gd name="T73" fmla="*/ 0 h 24"/>
                  <a:gd name="T74" fmla="*/ 2147483646 w 24"/>
                  <a:gd name="T75" fmla="*/ 2147483646 h 24"/>
                  <a:gd name="T76" fmla="*/ 2147483646 w 24"/>
                  <a:gd name="T77" fmla="*/ 2147483646 h 24"/>
                  <a:gd name="T78" fmla="*/ 2147483646 w 24"/>
                  <a:gd name="T79" fmla="*/ 2147483646 h 24"/>
                  <a:gd name="T80" fmla="*/ 2147483646 w 24"/>
                  <a:gd name="T81" fmla="*/ 2147483646 h 24"/>
                  <a:gd name="T82" fmla="*/ 2147483646 w 24"/>
                  <a:gd name="T83" fmla="*/ 2147483646 h 24"/>
                  <a:gd name="T84" fmla="*/ 2147483646 w 24"/>
                  <a:gd name="T85" fmla="*/ 2147483646 h 24"/>
                  <a:gd name="T86" fmla="*/ 2147483646 w 24"/>
                  <a:gd name="T87" fmla="*/ 2147483646 h 24"/>
                  <a:gd name="T88" fmla="*/ 2147483646 w 24"/>
                  <a:gd name="T89" fmla="*/ 2147483646 h 24"/>
                  <a:gd name="T90" fmla="*/ 2147483646 w 24"/>
                  <a:gd name="T91" fmla="*/ 2147483646 h 24"/>
                  <a:gd name="T92" fmla="*/ 2147483646 w 24"/>
                  <a:gd name="T93" fmla="*/ 2147483646 h 24"/>
                  <a:gd name="T94" fmla="*/ 2147483646 w 24"/>
                  <a:gd name="T95" fmla="*/ 2147483646 h 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"/>
                  <a:gd name="T145" fmla="*/ 0 h 24"/>
                  <a:gd name="T146" fmla="*/ 24 w 24"/>
                  <a:gd name="T147" fmla="*/ 24 h 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" h="24">
                    <a:moveTo>
                      <a:pt x="4" y="24"/>
                    </a:moveTo>
                    <a:lnTo>
                      <a:pt x="3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20" y="4"/>
                    </a:lnTo>
                    <a:lnTo>
                      <a:pt x="21" y="6"/>
                    </a:lnTo>
                    <a:lnTo>
                      <a:pt x="22" y="8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7" y="23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7DC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61" name="Freeform 141"/>
              <p:cNvSpPr>
                <a:spLocks/>
              </p:cNvSpPr>
              <p:nvPr/>
            </p:nvSpPr>
            <p:spPr bwMode="auto">
              <a:xfrm>
                <a:off x="5202" y="2658"/>
                <a:ext cx="54" cy="102"/>
              </a:xfrm>
              <a:custGeom>
                <a:avLst/>
                <a:gdLst>
                  <a:gd name="T0" fmla="*/ 2147483646 w 9"/>
                  <a:gd name="T1" fmla="*/ 2147483646 h 17"/>
                  <a:gd name="T2" fmla="*/ 2147483646 w 9"/>
                  <a:gd name="T3" fmla="*/ 2147483646 h 17"/>
                  <a:gd name="T4" fmla="*/ 2147483646 w 9"/>
                  <a:gd name="T5" fmla="*/ 2147483646 h 17"/>
                  <a:gd name="T6" fmla="*/ 2147483646 w 9"/>
                  <a:gd name="T7" fmla="*/ 2147483646 h 17"/>
                  <a:gd name="T8" fmla="*/ 2147483646 w 9"/>
                  <a:gd name="T9" fmla="*/ 2147483646 h 17"/>
                  <a:gd name="T10" fmla="*/ 2147483646 w 9"/>
                  <a:gd name="T11" fmla="*/ 2147483646 h 17"/>
                  <a:gd name="T12" fmla="*/ 2147483646 w 9"/>
                  <a:gd name="T13" fmla="*/ 2147483646 h 17"/>
                  <a:gd name="T14" fmla="*/ 2147483646 w 9"/>
                  <a:gd name="T15" fmla="*/ 2147483646 h 17"/>
                  <a:gd name="T16" fmla="*/ 2147483646 w 9"/>
                  <a:gd name="T17" fmla="*/ 2147483646 h 17"/>
                  <a:gd name="T18" fmla="*/ 2147483646 w 9"/>
                  <a:gd name="T19" fmla="*/ 2147483646 h 17"/>
                  <a:gd name="T20" fmla="*/ 2147483646 w 9"/>
                  <a:gd name="T21" fmla="*/ 2147483646 h 17"/>
                  <a:gd name="T22" fmla="*/ 0 w 9"/>
                  <a:gd name="T23" fmla="*/ 0 h 17"/>
                  <a:gd name="T24" fmla="*/ 2147483646 w 9"/>
                  <a:gd name="T25" fmla="*/ 0 h 17"/>
                  <a:gd name="T26" fmla="*/ 2147483646 w 9"/>
                  <a:gd name="T27" fmla="*/ 0 h 17"/>
                  <a:gd name="T28" fmla="*/ 2147483646 w 9"/>
                  <a:gd name="T29" fmla="*/ 0 h 17"/>
                  <a:gd name="T30" fmla="*/ 2147483646 w 9"/>
                  <a:gd name="T31" fmla="*/ 0 h 17"/>
                  <a:gd name="T32" fmla="*/ 2147483646 w 9"/>
                  <a:gd name="T33" fmla="*/ 0 h 17"/>
                  <a:gd name="T34" fmla="*/ 2147483646 w 9"/>
                  <a:gd name="T35" fmla="*/ 0 h 17"/>
                  <a:gd name="T36" fmla="*/ 2147483646 w 9"/>
                  <a:gd name="T37" fmla="*/ 2147483646 h 17"/>
                  <a:gd name="T38" fmla="*/ 2147483646 w 9"/>
                  <a:gd name="T39" fmla="*/ 2147483646 h 17"/>
                  <a:gd name="T40" fmla="*/ 2147483646 w 9"/>
                  <a:gd name="T41" fmla="*/ 2147483646 h 17"/>
                  <a:gd name="T42" fmla="*/ 2147483646 w 9"/>
                  <a:gd name="T43" fmla="*/ 2147483646 h 17"/>
                  <a:gd name="T44" fmla="*/ 2147483646 w 9"/>
                  <a:gd name="T45" fmla="*/ 2147483646 h 17"/>
                  <a:gd name="T46" fmla="*/ 2147483646 w 9"/>
                  <a:gd name="T47" fmla="*/ 2147483646 h 17"/>
                  <a:gd name="T48" fmla="*/ 2147483646 w 9"/>
                  <a:gd name="T49" fmla="*/ 2147483646 h 17"/>
                  <a:gd name="T50" fmla="*/ 2147483646 w 9"/>
                  <a:gd name="T51" fmla="*/ 2147483646 h 17"/>
                  <a:gd name="T52" fmla="*/ 2147483646 w 9"/>
                  <a:gd name="T53" fmla="*/ 2147483646 h 17"/>
                  <a:gd name="T54" fmla="*/ 2147483646 w 9"/>
                  <a:gd name="T55" fmla="*/ 2147483646 h 17"/>
                  <a:gd name="T56" fmla="*/ 2147483646 w 9"/>
                  <a:gd name="T57" fmla="*/ 2147483646 h 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17"/>
                  <a:gd name="T89" fmla="*/ 9 w 9"/>
                  <a:gd name="T90" fmla="*/ 17 h 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17">
                    <a:moveTo>
                      <a:pt x="9" y="17"/>
                    </a:moveTo>
                    <a:lnTo>
                      <a:pt x="7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7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9" y="15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62" name="Freeform 142"/>
              <p:cNvSpPr>
                <a:spLocks/>
              </p:cNvSpPr>
              <p:nvPr/>
            </p:nvSpPr>
            <p:spPr bwMode="auto">
              <a:xfrm>
                <a:off x="5070" y="2730"/>
                <a:ext cx="48" cy="24"/>
              </a:xfrm>
              <a:custGeom>
                <a:avLst/>
                <a:gdLst>
                  <a:gd name="T0" fmla="*/ 0 w 8"/>
                  <a:gd name="T1" fmla="*/ 2147483646 h 4"/>
                  <a:gd name="T2" fmla="*/ 0 w 8"/>
                  <a:gd name="T3" fmla="*/ 2147483646 h 4"/>
                  <a:gd name="T4" fmla="*/ 2147483646 w 8"/>
                  <a:gd name="T5" fmla="*/ 2147483646 h 4"/>
                  <a:gd name="T6" fmla="*/ 2147483646 w 8"/>
                  <a:gd name="T7" fmla="*/ 2147483646 h 4"/>
                  <a:gd name="T8" fmla="*/ 2147483646 w 8"/>
                  <a:gd name="T9" fmla="*/ 0 h 4"/>
                  <a:gd name="T10" fmla="*/ 2147483646 w 8"/>
                  <a:gd name="T11" fmla="*/ 0 h 4"/>
                  <a:gd name="T12" fmla="*/ 2147483646 w 8"/>
                  <a:gd name="T13" fmla="*/ 0 h 4"/>
                  <a:gd name="T14" fmla="*/ 2147483646 w 8"/>
                  <a:gd name="T15" fmla="*/ 0 h 4"/>
                  <a:gd name="T16" fmla="*/ 2147483646 w 8"/>
                  <a:gd name="T17" fmla="*/ 0 h 4"/>
                  <a:gd name="T18" fmla="*/ 2147483646 w 8"/>
                  <a:gd name="T19" fmla="*/ 0 h 4"/>
                  <a:gd name="T20" fmla="*/ 2147483646 w 8"/>
                  <a:gd name="T21" fmla="*/ 2147483646 h 4"/>
                  <a:gd name="T22" fmla="*/ 2147483646 w 8"/>
                  <a:gd name="T23" fmla="*/ 2147483646 h 4"/>
                  <a:gd name="T24" fmla="*/ 2147483646 w 8"/>
                  <a:gd name="T25" fmla="*/ 2147483646 h 4"/>
                  <a:gd name="T26" fmla="*/ 2147483646 w 8"/>
                  <a:gd name="T27" fmla="*/ 2147483646 h 4"/>
                  <a:gd name="T28" fmla="*/ 2147483646 w 8"/>
                  <a:gd name="T29" fmla="*/ 2147483646 h 4"/>
                  <a:gd name="T30" fmla="*/ 2147483646 w 8"/>
                  <a:gd name="T31" fmla="*/ 2147483646 h 4"/>
                  <a:gd name="T32" fmla="*/ 2147483646 w 8"/>
                  <a:gd name="T33" fmla="*/ 2147483646 h 4"/>
                  <a:gd name="T34" fmla="*/ 2147483646 w 8"/>
                  <a:gd name="T35" fmla="*/ 2147483646 h 4"/>
                  <a:gd name="T36" fmla="*/ 2147483646 w 8"/>
                  <a:gd name="T37" fmla="*/ 2147483646 h 4"/>
                  <a:gd name="T38" fmla="*/ 2147483646 w 8"/>
                  <a:gd name="T39" fmla="*/ 2147483646 h 4"/>
                  <a:gd name="T40" fmla="*/ 2147483646 w 8"/>
                  <a:gd name="T41" fmla="*/ 2147483646 h 4"/>
                  <a:gd name="T42" fmla="*/ 0 w 8"/>
                  <a:gd name="T43" fmla="*/ 2147483646 h 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"/>
                  <a:gd name="T67" fmla="*/ 0 h 4"/>
                  <a:gd name="T68" fmla="*/ 8 w 8"/>
                  <a:gd name="T69" fmla="*/ 4 h 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" h="4">
                    <a:moveTo>
                      <a:pt x="0" y="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63" name="Freeform 143"/>
              <p:cNvSpPr>
                <a:spLocks/>
              </p:cNvSpPr>
              <p:nvPr/>
            </p:nvSpPr>
            <p:spPr bwMode="auto">
              <a:xfrm>
                <a:off x="5052" y="2676"/>
                <a:ext cx="54" cy="30"/>
              </a:xfrm>
              <a:custGeom>
                <a:avLst/>
                <a:gdLst>
                  <a:gd name="T0" fmla="*/ 2147483646 w 9"/>
                  <a:gd name="T1" fmla="*/ 2147483646 h 5"/>
                  <a:gd name="T2" fmla="*/ 2147483646 w 9"/>
                  <a:gd name="T3" fmla="*/ 2147483646 h 5"/>
                  <a:gd name="T4" fmla="*/ 2147483646 w 9"/>
                  <a:gd name="T5" fmla="*/ 2147483646 h 5"/>
                  <a:gd name="T6" fmla="*/ 0 w 9"/>
                  <a:gd name="T7" fmla="*/ 2147483646 h 5"/>
                  <a:gd name="T8" fmla="*/ 0 w 9"/>
                  <a:gd name="T9" fmla="*/ 2147483646 h 5"/>
                  <a:gd name="T10" fmla="*/ 0 w 9"/>
                  <a:gd name="T11" fmla="*/ 2147483646 h 5"/>
                  <a:gd name="T12" fmla="*/ 2147483646 w 9"/>
                  <a:gd name="T13" fmla="*/ 2147483646 h 5"/>
                  <a:gd name="T14" fmla="*/ 2147483646 w 9"/>
                  <a:gd name="T15" fmla="*/ 2147483646 h 5"/>
                  <a:gd name="T16" fmla="*/ 2147483646 w 9"/>
                  <a:gd name="T17" fmla="*/ 2147483646 h 5"/>
                  <a:gd name="T18" fmla="*/ 2147483646 w 9"/>
                  <a:gd name="T19" fmla="*/ 2147483646 h 5"/>
                  <a:gd name="T20" fmla="*/ 2147483646 w 9"/>
                  <a:gd name="T21" fmla="*/ 0 h 5"/>
                  <a:gd name="T22" fmla="*/ 2147483646 w 9"/>
                  <a:gd name="T23" fmla="*/ 0 h 5"/>
                  <a:gd name="T24" fmla="*/ 2147483646 w 9"/>
                  <a:gd name="T25" fmla="*/ 0 h 5"/>
                  <a:gd name="T26" fmla="*/ 2147483646 w 9"/>
                  <a:gd name="T27" fmla="*/ 0 h 5"/>
                  <a:gd name="T28" fmla="*/ 2147483646 w 9"/>
                  <a:gd name="T29" fmla="*/ 0 h 5"/>
                  <a:gd name="T30" fmla="*/ 2147483646 w 9"/>
                  <a:gd name="T31" fmla="*/ 0 h 5"/>
                  <a:gd name="T32" fmla="*/ 2147483646 w 9"/>
                  <a:gd name="T33" fmla="*/ 0 h 5"/>
                  <a:gd name="T34" fmla="*/ 2147483646 w 9"/>
                  <a:gd name="T35" fmla="*/ 2147483646 h 5"/>
                  <a:gd name="T36" fmla="*/ 2147483646 w 9"/>
                  <a:gd name="T37" fmla="*/ 2147483646 h 5"/>
                  <a:gd name="T38" fmla="*/ 2147483646 w 9"/>
                  <a:gd name="T39" fmla="*/ 2147483646 h 5"/>
                  <a:gd name="T40" fmla="*/ 2147483646 w 9"/>
                  <a:gd name="T41" fmla="*/ 2147483646 h 5"/>
                  <a:gd name="T42" fmla="*/ 2147483646 w 9"/>
                  <a:gd name="T43" fmla="*/ 2147483646 h 5"/>
                  <a:gd name="T44" fmla="*/ 2147483646 w 9"/>
                  <a:gd name="T45" fmla="*/ 2147483646 h 5"/>
                  <a:gd name="T46" fmla="*/ 2147483646 w 9"/>
                  <a:gd name="T47" fmla="*/ 2147483646 h 5"/>
                  <a:gd name="T48" fmla="*/ 2147483646 w 9"/>
                  <a:gd name="T49" fmla="*/ 2147483646 h 5"/>
                  <a:gd name="T50" fmla="*/ 2147483646 w 9"/>
                  <a:gd name="T51" fmla="*/ 2147483646 h 5"/>
                  <a:gd name="T52" fmla="*/ 2147483646 w 9"/>
                  <a:gd name="T53" fmla="*/ 2147483646 h 5"/>
                  <a:gd name="T54" fmla="*/ 2147483646 w 9"/>
                  <a:gd name="T55" fmla="*/ 2147483646 h 5"/>
                  <a:gd name="T56" fmla="*/ 2147483646 w 9"/>
                  <a:gd name="T57" fmla="*/ 2147483646 h 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5"/>
                  <a:gd name="T89" fmla="*/ 9 w 9"/>
                  <a:gd name="T90" fmla="*/ 5 h 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5">
                    <a:moveTo>
                      <a:pt x="1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64" name="Freeform 144"/>
              <p:cNvSpPr>
                <a:spLocks/>
              </p:cNvSpPr>
              <p:nvPr/>
            </p:nvSpPr>
            <p:spPr bwMode="auto">
              <a:xfrm>
                <a:off x="5160" y="2418"/>
                <a:ext cx="282" cy="282"/>
              </a:xfrm>
              <a:custGeom>
                <a:avLst/>
                <a:gdLst>
                  <a:gd name="T0" fmla="*/ 2147483646 w 47"/>
                  <a:gd name="T1" fmla="*/ 2147483646 h 47"/>
                  <a:gd name="T2" fmla="*/ 2147483646 w 47"/>
                  <a:gd name="T3" fmla="*/ 2147483646 h 47"/>
                  <a:gd name="T4" fmla="*/ 2147483646 w 47"/>
                  <a:gd name="T5" fmla="*/ 2147483646 h 47"/>
                  <a:gd name="T6" fmla="*/ 2147483646 w 47"/>
                  <a:gd name="T7" fmla="*/ 2147483646 h 47"/>
                  <a:gd name="T8" fmla="*/ 2147483646 w 47"/>
                  <a:gd name="T9" fmla="*/ 2147483646 h 47"/>
                  <a:gd name="T10" fmla="*/ 2147483646 w 47"/>
                  <a:gd name="T11" fmla="*/ 2147483646 h 47"/>
                  <a:gd name="T12" fmla="*/ 2147483646 w 47"/>
                  <a:gd name="T13" fmla="*/ 2147483646 h 47"/>
                  <a:gd name="T14" fmla="*/ 2147483646 w 47"/>
                  <a:gd name="T15" fmla="*/ 2147483646 h 47"/>
                  <a:gd name="T16" fmla="*/ 2147483646 w 47"/>
                  <a:gd name="T17" fmla="*/ 2147483646 h 47"/>
                  <a:gd name="T18" fmla="*/ 2147483646 w 47"/>
                  <a:gd name="T19" fmla="*/ 2147483646 h 47"/>
                  <a:gd name="T20" fmla="*/ 2147483646 w 47"/>
                  <a:gd name="T21" fmla="*/ 2147483646 h 47"/>
                  <a:gd name="T22" fmla="*/ 2147483646 w 47"/>
                  <a:gd name="T23" fmla="*/ 2147483646 h 47"/>
                  <a:gd name="T24" fmla="*/ 2147483646 w 47"/>
                  <a:gd name="T25" fmla="*/ 2147483646 h 47"/>
                  <a:gd name="T26" fmla="*/ 2147483646 w 47"/>
                  <a:gd name="T27" fmla="*/ 2147483646 h 47"/>
                  <a:gd name="T28" fmla="*/ 2147483646 w 47"/>
                  <a:gd name="T29" fmla="*/ 2147483646 h 47"/>
                  <a:gd name="T30" fmla="*/ 2147483646 w 47"/>
                  <a:gd name="T31" fmla="*/ 2147483646 h 47"/>
                  <a:gd name="T32" fmla="*/ 2147483646 w 47"/>
                  <a:gd name="T33" fmla="*/ 2147483646 h 47"/>
                  <a:gd name="T34" fmla="*/ 2147483646 w 47"/>
                  <a:gd name="T35" fmla="*/ 2147483646 h 47"/>
                  <a:gd name="T36" fmla="*/ 2147483646 w 47"/>
                  <a:gd name="T37" fmla="*/ 2147483646 h 47"/>
                  <a:gd name="T38" fmla="*/ 2147483646 w 47"/>
                  <a:gd name="T39" fmla="*/ 2147483646 h 47"/>
                  <a:gd name="T40" fmla="*/ 2147483646 w 47"/>
                  <a:gd name="T41" fmla="*/ 2147483646 h 47"/>
                  <a:gd name="T42" fmla="*/ 2147483646 w 47"/>
                  <a:gd name="T43" fmla="*/ 2147483646 h 47"/>
                  <a:gd name="T44" fmla="*/ 2147483646 w 47"/>
                  <a:gd name="T45" fmla="*/ 2147483646 h 47"/>
                  <a:gd name="T46" fmla="*/ 2147483646 w 47"/>
                  <a:gd name="T47" fmla="*/ 2147483646 h 47"/>
                  <a:gd name="T48" fmla="*/ 2147483646 w 47"/>
                  <a:gd name="T49" fmla="*/ 2147483646 h 47"/>
                  <a:gd name="T50" fmla="*/ 2147483646 w 47"/>
                  <a:gd name="T51" fmla="*/ 2147483646 h 47"/>
                  <a:gd name="T52" fmla="*/ 2147483646 w 47"/>
                  <a:gd name="T53" fmla="*/ 2147483646 h 47"/>
                  <a:gd name="T54" fmla="*/ 2147483646 w 47"/>
                  <a:gd name="T55" fmla="*/ 2147483646 h 47"/>
                  <a:gd name="T56" fmla="*/ 2147483646 w 47"/>
                  <a:gd name="T57" fmla="*/ 2147483646 h 47"/>
                  <a:gd name="T58" fmla="*/ 2147483646 w 47"/>
                  <a:gd name="T59" fmla="*/ 2147483646 h 47"/>
                  <a:gd name="T60" fmla="*/ 2147483646 w 47"/>
                  <a:gd name="T61" fmla="*/ 2147483646 h 47"/>
                  <a:gd name="T62" fmla="*/ 2147483646 w 47"/>
                  <a:gd name="T63" fmla="*/ 2147483646 h 47"/>
                  <a:gd name="T64" fmla="*/ 2147483646 w 47"/>
                  <a:gd name="T65" fmla="*/ 2147483646 h 47"/>
                  <a:gd name="T66" fmla="*/ 2147483646 w 47"/>
                  <a:gd name="T67" fmla="*/ 2147483646 h 47"/>
                  <a:gd name="T68" fmla="*/ 2147483646 w 47"/>
                  <a:gd name="T69" fmla="*/ 2147483646 h 47"/>
                  <a:gd name="T70" fmla="*/ 2147483646 w 47"/>
                  <a:gd name="T71" fmla="*/ 2147483646 h 47"/>
                  <a:gd name="T72" fmla="*/ 2147483646 w 47"/>
                  <a:gd name="T73" fmla="*/ 2147483646 h 47"/>
                  <a:gd name="T74" fmla="*/ 2147483646 w 47"/>
                  <a:gd name="T75" fmla="*/ 2147483646 h 47"/>
                  <a:gd name="T76" fmla="*/ 2147483646 w 47"/>
                  <a:gd name="T77" fmla="*/ 2147483646 h 47"/>
                  <a:gd name="T78" fmla="*/ 2147483646 w 47"/>
                  <a:gd name="T79" fmla="*/ 2147483646 h 47"/>
                  <a:gd name="T80" fmla="*/ 2147483646 w 47"/>
                  <a:gd name="T81" fmla="*/ 2147483646 h 47"/>
                  <a:gd name="T82" fmla="*/ 2147483646 w 47"/>
                  <a:gd name="T83" fmla="*/ 2147483646 h 47"/>
                  <a:gd name="T84" fmla="*/ 2147483646 w 47"/>
                  <a:gd name="T85" fmla="*/ 2147483646 h 47"/>
                  <a:gd name="T86" fmla="*/ 2147483646 w 47"/>
                  <a:gd name="T87" fmla="*/ 0 h 47"/>
                  <a:gd name="T88" fmla="*/ 2147483646 w 47"/>
                  <a:gd name="T89" fmla="*/ 2147483646 h 47"/>
                  <a:gd name="T90" fmla="*/ 2147483646 w 47"/>
                  <a:gd name="T91" fmla="*/ 2147483646 h 47"/>
                  <a:gd name="T92" fmla="*/ 2147483646 w 47"/>
                  <a:gd name="T93" fmla="*/ 2147483646 h 47"/>
                  <a:gd name="T94" fmla="*/ 2147483646 w 47"/>
                  <a:gd name="T95" fmla="*/ 2147483646 h 47"/>
                  <a:gd name="T96" fmla="*/ 2147483646 w 47"/>
                  <a:gd name="T97" fmla="*/ 2147483646 h 47"/>
                  <a:gd name="T98" fmla="*/ 2147483646 w 47"/>
                  <a:gd name="T99" fmla="*/ 2147483646 h 47"/>
                  <a:gd name="T100" fmla="*/ 2147483646 w 47"/>
                  <a:gd name="T101" fmla="*/ 2147483646 h 47"/>
                  <a:gd name="T102" fmla="*/ 2147483646 w 47"/>
                  <a:gd name="T103" fmla="*/ 2147483646 h 47"/>
                  <a:gd name="T104" fmla="*/ 2147483646 w 47"/>
                  <a:gd name="T105" fmla="*/ 2147483646 h 47"/>
                  <a:gd name="T106" fmla="*/ 2147483646 w 47"/>
                  <a:gd name="T107" fmla="*/ 2147483646 h 47"/>
                  <a:gd name="T108" fmla="*/ 2147483646 w 47"/>
                  <a:gd name="T109" fmla="*/ 2147483646 h 47"/>
                  <a:gd name="T110" fmla="*/ 2147483646 w 47"/>
                  <a:gd name="T111" fmla="*/ 2147483646 h 4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7"/>
                  <a:gd name="T169" fmla="*/ 0 h 47"/>
                  <a:gd name="T170" fmla="*/ 47 w 47"/>
                  <a:gd name="T171" fmla="*/ 47 h 4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7" h="47">
                    <a:moveTo>
                      <a:pt x="21" y="47"/>
                    </a:moveTo>
                    <a:lnTo>
                      <a:pt x="21" y="47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21" y="44"/>
                    </a:lnTo>
                    <a:lnTo>
                      <a:pt x="21" y="43"/>
                    </a:lnTo>
                    <a:lnTo>
                      <a:pt x="22" y="43"/>
                    </a:lnTo>
                    <a:lnTo>
                      <a:pt x="23" y="42"/>
                    </a:lnTo>
                    <a:lnTo>
                      <a:pt x="24" y="41"/>
                    </a:lnTo>
                    <a:lnTo>
                      <a:pt x="27" y="40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30" y="38"/>
                    </a:lnTo>
                    <a:lnTo>
                      <a:pt x="31" y="38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2" y="36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1" y="33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4" y="34"/>
                    </a:lnTo>
                    <a:lnTo>
                      <a:pt x="22" y="36"/>
                    </a:lnTo>
                    <a:lnTo>
                      <a:pt x="21" y="37"/>
                    </a:lnTo>
                    <a:lnTo>
                      <a:pt x="20" y="36"/>
                    </a:lnTo>
                    <a:lnTo>
                      <a:pt x="21" y="36"/>
                    </a:lnTo>
                    <a:lnTo>
                      <a:pt x="22" y="35"/>
                    </a:lnTo>
                    <a:lnTo>
                      <a:pt x="24" y="34"/>
                    </a:lnTo>
                    <a:lnTo>
                      <a:pt x="25" y="33"/>
                    </a:lnTo>
                    <a:lnTo>
                      <a:pt x="26" y="32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9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17" y="30"/>
                    </a:lnTo>
                    <a:lnTo>
                      <a:pt x="16" y="31"/>
                    </a:lnTo>
                    <a:lnTo>
                      <a:pt x="16" y="32"/>
                    </a:lnTo>
                    <a:lnTo>
                      <a:pt x="16" y="33"/>
                    </a:lnTo>
                    <a:lnTo>
                      <a:pt x="15" y="34"/>
                    </a:lnTo>
                    <a:lnTo>
                      <a:pt x="14" y="35"/>
                    </a:lnTo>
                    <a:lnTo>
                      <a:pt x="13" y="36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4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3" y="17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5" y="13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7" y="17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1" y="20"/>
                    </a:lnTo>
                    <a:lnTo>
                      <a:pt x="33" y="21"/>
                    </a:lnTo>
                    <a:lnTo>
                      <a:pt x="34" y="23"/>
                    </a:lnTo>
                    <a:lnTo>
                      <a:pt x="36" y="24"/>
                    </a:lnTo>
                    <a:lnTo>
                      <a:pt x="38" y="26"/>
                    </a:lnTo>
                    <a:lnTo>
                      <a:pt x="40" y="28"/>
                    </a:lnTo>
                    <a:lnTo>
                      <a:pt x="42" y="30"/>
                    </a:lnTo>
                    <a:lnTo>
                      <a:pt x="44" y="32"/>
                    </a:lnTo>
                    <a:lnTo>
                      <a:pt x="45" y="33"/>
                    </a:lnTo>
                    <a:lnTo>
                      <a:pt x="46" y="34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7" y="36"/>
                    </a:lnTo>
                    <a:lnTo>
                      <a:pt x="47" y="37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5" y="39"/>
                    </a:lnTo>
                    <a:lnTo>
                      <a:pt x="43" y="40"/>
                    </a:lnTo>
                    <a:lnTo>
                      <a:pt x="41" y="40"/>
                    </a:lnTo>
                    <a:lnTo>
                      <a:pt x="39" y="40"/>
                    </a:lnTo>
                    <a:lnTo>
                      <a:pt x="36" y="41"/>
                    </a:lnTo>
                    <a:lnTo>
                      <a:pt x="34" y="41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3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7" y="45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1" y="47"/>
                    </a:lnTo>
                    <a:close/>
                  </a:path>
                </a:pathLst>
              </a:custGeom>
              <a:solidFill>
                <a:srgbClr val="7DC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65" name="Freeform 145"/>
              <p:cNvSpPr>
                <a:spLocks/>
              </p:cNvSpPr>
              <p:nvPr/>
            </p:nvSpPr>
            <p:spPr bwMode="auto">
              <a:xfrm>
                <a:off x="5286" y="2406"/>
                <a:ext cx="216" cy="270"/>
              </a:xfrm>
              <a:custGeom>
                <a:avLst/>
                <a:gdLst>
                  <a:gd name="T0" fmla="*/ 2147483646 w 36"/>
                  <a:gd name="T1" fmla="*/ 2147483646 h 45"/>
                  <a:gd name="T2" fmla="*/ 2147483646 w 36"/>
                  <a:gd name="T3" fmla="*/ 2147483646 h 45"/>
                  <a:gd name="T4" fmla="*/ 2147483646 w 36"/>
                  <a:gd name="T5" fmla="*/ 2147483646 h 45"/>
                  <a:gd name="T6" fmla="*/ 2147483646 w 36"/>
                  <a:gd name="T7" fmla="*/ 2147483646 h 45"/>
                  <a:gd name="T8" fmla="*/ 2147483646 w 36"/>
                  <a:gd name="T9" fmla="*/ 2147483646 h 45"/>
                  <a:gd name="T10" fmla="*/ 2147483646 w 36"/>
                  <a:gd name="T11" fmla="*/ 2147483646 h 45"/>
                  <a:gd name="T12" fmla="*/ 2147483646 w 36"/>
                  <a:gd name="T13" fmla="*/ 2147483646 h 45"/>
                  <a:gd name="T14" fmla="*/ 2147483646 w 36"/>
                  <a:gd name="T15" fmla="*/ 2147483646 h 45"/>
                  <a:gd name="T16" fmla="*/ 2147483646 w 36"/>
                  <a:gd name="T17" fmla="*/ 2147483646 h 45"/>
                  <a:gd name="T18" fmla="*/ 2147483646 w 36"/>
                  <a:gd name="T19" fmla="*/ 2147483646 h 45"/>
                  <a:gd name="T20" fmla="*/ 2147483646 w 36"/>
                  <a:gd name="T21" fmla="*/ 2147483646 h 45"/>
                  <a:gd name="T22" fmla="*/ 2147483646 w 36"/>
                  <a:gd name="T23" fmla="*/ 2147483646 h 45"/>
                  <a:gd name="T24" fmla="*/ 2147483646 w 36"/>
                  <a:gd name="T25" fmla="*/ 2147483646 h 45"/>
                  <a:gd name="T26" fmla="*/ 2147483646 w 36"/>
                  <a:gd name="T27" fmla="*/ 2147483646 h 45"/>
                  <a:gd name="T28" fmla="*/ 2147483646 w 36"/>
                  <a:gd name="T29" fmla="*/ 2147483646 h 45"/>
                  <a:gd name="T30" fmla="*/ 2147483646 w 36"/>
                  <a:gd name="T31" fmla="*/ 2147483646 h 45"/>
                  <a:gd name="T32" fmla="*/ 2147483646 w 36"/>
                  <a:gd name="T33" fmla="*/ 2147483646 h 45"/>
                  <a:gd name="T34" fmla="*/ 2147483646 w 36"/>
                  <a:gd name="T35" fmla="*/ 2147483646 h 45"/>
                  <a:gd name="T36" fmla="*/ 2147483646 w 36"/>
                  <a:gd name="T37" fmla="*/ 2147483646 h 45"/>
                  <a:gd name="T38" fmla="*/ 0 w 36"/>
                  <a:gd name="T39" fmla="*/ 0 h 45"/>
                  <a:gd name="T40" fmla="*/ 0 w 36"/>
                  <a:gd name="T41" fmla="*/ 0 h 45"/>
                  <a:gd name="T42" fmla="*/ 2147483646 w 36"/>
                  <a:gd name="T43" fmla="*/ 0 h 45"/>
                  <a:gd name="T44" fmla="*/ 2147483646 w 36"/>
                  <a:gd name="T45" fmla="*/ 0 h 45"/>
                  <a:gd name="T46" fmla="*/ 2147483646 w 36"/>
                  <a:gd name="T47" fmla="*/ 0 h 45"/>
                  <a:gd name="T48" fmla="*/ 2147483646 w 36"/>
                  <a:gd name="T49" fmla="*/ 2147483646 h 45"/>
                  <a:gd name="T50" fmla="*/ 2147483646 w 36"/>
                  <a:gd name="T51" fmla="*/ 2147483646 h 45"/>
                  <a:gd name="T52" fmla="*/ 2147483646 w 36"/>
                  <a:gd name="T53" fmla="*/ 2147483646 h 45"/>
                  <a:gd name="T54" fmla="*/ 2147483646 w 36"/>
                  <a:gd name="T55" fmla="*/ 2147483646 h 45"/>
                  <a:gd name="T56" fmla="*/ 2147483646 w 36"/>
                  <a:gd name="T57" fmla="*/ 2147483646 h 45"/>
                  <a:gd name="T58" fmla="*/ 2147483646 w 36"/>
                  <a:gd name="T59" fmla="*/ 2147483646 h 45"/>
                  <a:gd name="T60" fmla="*/ 2147483646 w 36"/>
                  <a:gd name="T61" fmla="*/ 2147483646 h 45"/>
                  <a:gd name="T62" fmla="*/ 2147483646 w 36"/>
                  <a:gd name="T63" fmla="*/ 2147483646 h 45"/>
                  <a:gd name="T64" fmla="*/ 2147483646 w 36"/>
                  <a:gd name="T65" fmla="*/ 2147483646 h 45"/>
                  <a:gd name="T66" fmla="*/ 2147483646 w 36"/>
                  <a:gd name="T67" fmla="*/ 2147483646 h 45"/>
                  <a:gd name="T68" fmla="*/ 2147483646 w 36"/>
                  <a:gd name="T69" fmla="*/ 2147483646 h 45"/>
                  <a:gd name="T70" fmla="*/ 2147483646 w 36"/>
                  <a:gd name="T71" fmla="*/ 2147483646 h 45"/>
                  <a:gd name="T72" fmla="*/ 2147483646 w 36"/>
                  <a:gd name="T73" fmla="*/ 2147483646 h 45"/>
                  <a:gd name="T74" fmla="*/ 2147483646 w 36"/>
                  <a:gd name="T75" fmla="*/ 2147483646 h 45"/>
                  <a:gd name="T76" fmla="*/ 2147483646 w 36"/>
                  <a:gd name="T77" fmla="*/ 2147483646 h 45"/>
                  <a:gd name="T78" fmla="*/ 2147483646 w 36"/>
                  <a:gd name="T79" fmla="*/ 2147483646 h 45"/>
                  <a:gd name="T80" fmla="*/ 2147483646 w 36"/>
                  <a:gd name="T81" fmla="*/ 2147483646 h 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"/>
                  <a:gd name="T124" fmla="*/ 0 h 45"/>
                  <a:gd name="T125" fmla="*/ 36 w 36"/>
                  <a:gd name="T126" fmla="*/ 45 h 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" h="45">
                    <a:moveTo>
                      <a:pt x="36" y="45"/>
                    </a:moveTo>
                    <a:lnTo>
                      <a:pt x="35" y="44"/>
                    </a:lnTo>
                    <a:lnTo>
                      <a:pt x="34" y="44"/>
                    </a:lnTo>
                    <a:lnTo>
                      <a:pt x="33" y="43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9" y="41"/>
                    </a:lnTo>
                    <a:lnTo>
                      <a:pt x="28" y="39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2"/>
                    </a:lnTo>
                    <a:lnTo>
                      <a:pt x="21" y="30"/>
                    </a:lnTo>
                    <a:lnTo>
                      <a:pt x="19" y="27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0" y="19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4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5" y="17"/>
                    </a:lnTo>
                    <a:lnTo>
                      <a:pt x="17" y="19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3" y="25"/>
                    </a:lnTo>
                    <a:lnTo>
                      <a:pt x="26" y="27"/>
                    </a:lnTo>
                    <a:lnTo>
                      <a:pt x="28" y="29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7"/>
                    </a:lnTo>
                    <a:lnTo>
                      <a:pt x="35" y="39"/>
                    </a:lnTo>
                    <a:lnTo>
                      <a:pt x="35" y="40"/>
                    </a:lnTo>
                    <a:lnTo>
                      <a:pt x="36" y="41"/>
                    </a:lnTo>
                    <a:lnTo>
                      <a:pt x="36" y="42"/>
                    </a:lnTo>
                    <a:lnTo>
                      <a:pt x="36" y="43"/>
                    </a:lnTo>
                    <a:lnTo>
                      <a:pt x="36" y="44"/>
                    </a:lnTo>
                    <a:lnTo>
                      <a:pt x="36" y="45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66" name="Freeform 146"/>
              <p:cNvSpPr>
                <a:spLocks/>
              </p:cNvSpPr>
              <p:nvPr/>
            </p:nvSpPr>
            <p:spPr bwMode="auto">
              <a:xfrm>
                <a:off x="4860" y="2556"/>
                <a:ext cx="162" cy="114"/>
              </a:xfrm>
              <a:custGeom>
                <a:avLst/>
                <a:gdLst>
                  <a:gd name="T0" fmla="*/ 2147483646 w 27"/>
                  <a:gd name="T1" fmla="*/ 2147483646 h 19"/>
                  <a:gd name="T2" fmla="*/ 2147483646 w 27"/>
                  <a:gd name="T3" fmla="*/ 2147483646 h 19"/>
                  <a:gd name="T4" fmla="*/ 2147483646 w 27"/>
                  <a:gd name="T5" fmla="*/ 2147483646 h 19"/>
                  <a:gd name="T6" fmla="*/ 2147483646 w 27"/>
                  <a:gd name="T7" fmla="*/ 2147483646 h 19"/>
                  <a:gd name="T8" fmla="*/ 2147483646 w 27"/>
                  <a:gd name="T9" fmla="*/ 2147483646 h 19"/>
                  <a:gd name="T10" fmla="*/ 2147483646 w 27"/>
                  <a:gd name="T11" fmla="*/ 2147483646 h 19"/>
                  <a:gd name="T12" fmla="*/ 2147483646 w 27"/>
                  <a:gd name="T13" fmla="*/ 2147483646 h 19"/>
                  <a:gd name="T14" fmla="*/ 2147483646 w 27"/>
                  <a:gd name="T15" fmla="*/ 2147483646 h 19"/>
                  <a:gd name="T16" fmla="*/ 2147483646 w 27"/>
                  <a:gd name="T17" fmla="*/ 2147483646 h 19"/>
                  <a:gd name="T18" fmla="*/ 2147483646 w 27"/>
                  <a:gd name="T19" fmla="*/ 2147483646 h 19"/>
                  <a:gd name="T20" fmla="*/ 2147483646 w 27"/>
                  <a:gd name="T21" fmla="*/ 2147483646 h 19"/>
                  <a:gd name="T22" fmla="*/ 2147483646 w 27"/>
                  <a:gd name="T23" fmla="*/ 2147483646 h 19"/>
                  <a:gd name="T24" fmla="*/ 2147483646 w 27"/>
                  <a:gd name="T25" fmla="*/ 2147483646 h 19"/>
                  <a:gd name="T26" fmla="*/ 2147483646 w 27"/>
                  <a:gd name="T27" fmla="*/ 2147483646 h 19"/>
                  <a:gd name="T28" fmla="*/ 2147483646 w 27"/>
                  <a:gd name="T29" fmla="*/ 2147483646 h 19"/>
                  <a:gd name="T30" fmla="*/ 2147483646 w 27"/>
                  <a:gd name="T31" fmla="*/ 2147483646 h 19"/>
                  <a:gd name="T32" fmla="*/ 2147483646 w 27"/>
                  <a:gd name="T33" fmla="*/ 2147483646 h 19"/>
                  <a:gd name="T34" fmla="*/ 2147483646 w 27"/>
                  <a:gd name="T35" fmla="*/ 2147483646 h 19"/>
                  <a:gd name="T36" fmla="*/ 2147483646 w 27"/>
                  <a:gd name="T37" fmla="*/ 2147483646 h 19"/>
                  <a:gd name="T38" fmla="*/ 2147483646 w 27"/>
                  <a:gd name="T39" fmla="*/ 2147483646 h 19"/>
                  <a:gd name="T40" fmla="*/ 2147483646 w 27"/>
                  <a:gd name="T41" fmla="*/ 2147483646 h 19"/>
                  <a:gd name="T42" fmla="*/ 2147483646 w 27"/>
                  <a:gd name="T43" fmla="*/ 2147483646 h 19"/>
                  <a:gd name="T44" fmla="*/ 2147483646 w 27"/>
                  <a:gd name="T45" fmla="*/ 2147483646 h 19"/>
                  <a:gd name="T46" fmla="*/ 2147483646 w 27"/>
                  <a:gd name="T47" fmla="*/ 2147483646 h 19"/>
                  <a:gd name="T48" fmla="*/ 2147483646 w 27"/>
                  <a:gd name="T49" fmla="*/ 2147483646 h 19"/>
                  <a:gd name="T50" fmla="*/ 2147483646 w 27"/>
                  <a:gd name="T51" fmla="*/ 2147483646 h 19"/>
                  <a:gd name="T52" fmla="*/ 2147483646 w 27"/>
                  <a:gd name="T53" fmla="*/ 2147483646 h 19"/>
                  <a:gd name="T54" fmla="*/ 2147483646 w 27"/>
                  <a:gd name="T55" fmla="*/ 2147483646 h 19"/>
                  <a:gd name="T56" fmla="*/ 2147483646 w 27"/>
                  <a:gd name="T57" fmla="*/ 2147483646 h 19"/>
                  <a:gd name="T58" fmla="*/ 2147483646 w 27"/>
                  <a:gd name="T59" fmla="*/ 2147483646 h 19"/>
                  <a:gd name="T60" fmla="*/ 2147483646 w 27"/>
                  <a:gd name="T61" fmla="*/ 2147483646 h 19"/>
                  <a:gd name="T62" fmla="*/ 2147483646 w 27"/>
                  <a:gd name="T63" fmla="*/ 2147483646 h 19"/>
                  <a:gd name="T64" fmla="*/ 2147483646 w 27"/>
                  <a:gd name="T65" fmla="*/ 2147483646 h 19"/>
                  <a:gd name="T66" fmla="*/ 2147483646 w 27"/>
                  <a:gd name="T67" fmla="*/ 2147483646 h 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19"/>
                  <a:gd name="T104" fmla="*/ 27 w 27"/>
                  <a:gd name="T105" fmla="*/ 19 h 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19">
                    <a:moveTo>
                      <a:pt x="16" y="19"/>
                    </a:moveTo>
                    <a:lnTo>
                      <a:pt x="14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9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67" name="Freeform 147"/>
              <p:cNvSpPr>
                <a:spLocks/>
              </p:cNvSpPr>
              <p:nvPr/>
            </p:nvSpPr>
            <p:spPr bwMode="auto">
              <a:xfrm>
                <a:off x="4992" y="2556"/>
                <a:ext cx="108" cy="114"/>
              </a:xfrm>
              <a:custGeom>
                <a:avLst/>
                <a:gdLst>
                  <a:gd name="T0" fmla="*/ 2147483646 w 18"/>
                  <a:gd name="T1" fmla="*/ 2147483646 h 19"/>
                  <a:gd name="T2" fmla="*/ 2147483646 w 18"/>
                  <a:gd name="T3" fmla="*/ 2147483646 h 19"/>
                  <a:gd name="T4" fmla="*/ 2147483646 w 18"/>
                  <a:gd name="T5" fmla="*/ 2147483646 h 19"/>
                  <a:gd name="T6" fmla="*/ 2147483646 w 18"/>
                  <a:gd name="T7" fmla="*/ 2147483646 h 19"/>
                  <a:gd name="T8" fmla="*/ 2147483646 w 18"/>
                  <a:gd name="T9" fmla="*/ 2147483646 h 19"/>
                  <a:gd name="T10" fmla="*/ 2147483646 w 18"/>
                  <a:gd name="T11" fmla="*/ 2147483646 h 19"/>
                  <a:gd name="T12" fmla="*/ 2147483646 w 18"/>
                  <a:gd name="T13" fmla="*/ 2147483646 h 19"/>
                  <a:gd name="T14" fmla="*/ 2147483646 w 18"/>
                  <a:gd name="T15" fmla="*/ 2147483646 h 19"/>
                  <a:gd name="T16" fmla="*/ 2147483646 w 18"/>
                  <a:gd name="T17" fmla="*/ 2147483646 h 19"/>
                  <a:gd name="T18" fmla="*/ 2147483646 w 18"/>
                  <a:gd name="T19" fmla="*/ 2147483646 h 19"/>
                  <a:gd name="T20" fmla="*/ 2147483646 w 18"/>
                  <a:gd name="T21" fmla="*/ 2147483646 h 19"/>
                  <a:gd name="T22" fmla="*/ 2147483646 w 18"/>
                  <a:gd name="T23" fmla="*/ 2147483646 h 19"/>
                  <a:gd name="T24" fmla="*/ 2147483646 w 18"/>
                  <a:gd name="T25" fmla="*/ 2147483646 h 19"/>
                  <a:gd name="T26" fmla="*/ 2147483646 w 18"/>
                  <a:gd name="T27" fmla="*/ 2147483646 h 19"/>
                  <a:gd name="T28" fmla="*/ 2147483646 w 18"/>
                  <a:gd name="T29" fmla="*/ 2147483646 h 19"/>
                  <a:gd name="T30" fmla="*/ 2147483646 w 18"/>
                  <a:gd name="T31" fmla="*/ 2147483646 h 19"/>
                  <a:gd name="T32" fmla="*/ 0 w 18"/>
                  <a:gd name="T33" fmla="*/ 2147483646 h 19"/>
                  <a:gd name="T34" fmla="*/ 0 w 18"/>
                  <a:gd name="T35" fmla="*/ 2147483646 h 19"/>
                  <a:gd name="T36" fmla="*/ 2147483646 w 18"/>
                  <a:gd name="T37" fmla="*/ 2147483646 h 19"/>
                  <a:gd name="T38" fmla="*/ 2147483646 w 18"/>
                  <a:gd name="T39" fmla="*/ 2147483646 h 19"/>
                  <a:gd name="T40" fmla="*/ 2147483646 w 18"/>
                  <a:gd name="T41" fmla="*/ 2147483646 h 19"/>
                  <a:gd name="T42" fmla="*/ 2147483646 w 18"/>
                  <a:gd name="T43" fmla="*/ 2147483646 h 19"/>
                  <a:gd name="T44" fmla="*/ 2147483646 w 18"/>
                  <a:gd name="T45" fmla="*/ 2147483646 h 19"/>
                  <a:gd name="T46" fmla="*/ 2147483646 w 18"/>
                  <a:gd name="T47" fmla="*/ 0 h 19"/>
                  <a:gd name="T48" fmla="*/ 2147483646 w 18"/>
                  <a:gd name="T49" fmla="*/ 0 h 19"/>
                  <a:gd name="T50" fmla="*/ 2147483646 w 18"/>
                  <a:gd name="T51" fmla="*/ 2147483646 h 19"/>
                  <a:gd name="T52" fmla="*/ 2147483646 w 18"/>
                  <a:gd name="T53" fmla="*/ 2147483646 h 19"/>
                  <a:gd name="T54" fmla="*/ 2147483646 w 18"/>
                  <a:gd name="T55" fmla="*/ 2147483646 h 19"/>
                  <a:gd name="T56" fmla="*/ 2147483646 w 18"/>
                  <a:gd name="T57" fmla="*/ 2147483646 h 19"/>
                  <a:gd name="T58" fmla="*/ 2147483646 w 18"/>
                  <a:gd name="T59" fmla="*/ 2147483646 h 19"/>
                  <a:gd name="T60" fmla="*/ 2147483646 w 18"/>
                  <a:gd name="T61" fmla="*/ 2147483646 h 19"/>
                  <a:gd name="T62" fmla="*/ 2147483646 w 18"/>
                  <a:gd name="T63" fmla="*/ 2147483646 h 19"/>
                  <a:gd name="T64" fmla="*/ 2147483646 w 18"/>
                  <a:gd name="T65" fmla="*/ 2147483646 h 19"/>
                  <a:gd name="T66" fmla="*/ 2147483646 w 18"/>
                  <a:gd name="T67" fmla="*/ 2147483646 h 19"/>
                  <a:gd name="T68" fmla="*/ 2147483646 w 18"/>
                  <a:gd name="T69" fmla="*/ 2147483646 h 19"/>
                  <a:gd name="T70" fmla="*/ 2147483646 w 18"/>
                  <a:gd name="T71" fmla="*/ 2147483646 h 19"/>
                  <a:gd name="T72" fmla="*/ 2147483646 w 18"/>
                  <a:gd name="T73" fmla="*/ 2147483646 h 19"/>
                  <a:gd name="T74" fmla="*/ 2147483646 w 18"/>
                  <a:gd name="T75" fmla="*/ 2147483646 h 19"/>
                  <a:gd name="T76" fmla="*/ 2147483646 w 18"/>
                  <a:gd name="T77" fmla="*/ 2147483646 h 19"/>
                  <a:gd name="T78" fmla="*/ 2147483646 w 18"/>
                  <a:gd name="T79" fmla="*/ 2147483646 h 19"/>
                  <a:gd name="T80" fmla="*/ 2147483646 w 18"/>
                  <a:gd name="T81" fmla="*/ 2147483646 h 19"/>
                  <a:gd name="T82" fmla="*/ 2147483646 w 18"/>
                  <a:gd name="T83" fmla="*/ 2147483646 h 19"/>
                  <a:gd name="T84" fmla="*/ 2147483646 w 18"/>
                  <a:gd name="T85" fmla="*/ 2147483646 h 19"/>
                  <a:gd name="T86" fmla="*/ 2147483646 w 18"/>
                  <a:gd name="T87" fmla="*/ 2147483646 h 19"/>
                  <a:gd name="T88" fmla="*/ 2147483646 w 18"/>
                  <a:gd name="T89" fmla="*/ 2147483646 h 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"/>
                  <a:gd name="T136" fmla="*/ 0 h 19"/>
                  <a:gd name="T137" fmla="*/ 18 w 18"/>
                  <a:gd name="T138" fmla="*/ 19 h 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" h="19">
                    <a:moveTo>
                      <a:pt x="6" y="19"/>
                    </a:moveTo>
                    <a:lnTo>
                      <a:pt x="5" y="19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0" y="7"/>
                    </a:lnTo>
                    <a:lnTo>
                      <a:pt x="11" y="9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3" y="13"/>
                    </a:lnTo>
                    <a:lnTo>
                      <a:pt x="15" y="15"/>
                    </a:lnTo>
                    <a:lnTo>
                      <a:pt x="16" y="16"/>
                    </a:lnTo>
                    <a:lnTo>
                      <a:pt x="17" y="17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7DC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68" name="Freeform 148"/>
              <p:cNvSpPr>
                <a:spLocks/>
              </p:cNvSpPr>
              <p:nvPr/>
            </p:nvSpPr>
            <p:spPr bwMode="auto">
              <a:xfrm>
                <a:off x="5268" y="2622"/>
                <a:ext cx="72" cy="48"/>
              </a:xfrm>
              <a:custGeom>
                <a:avLst/>
                <a:gdLst>
                  <a:gd name="T0" fmla="*/ 2147483646 w 12"/>
                  <a:gd name="T1" fmla="*/ 2147483646 h 8"/>
                  <a:gd name="T2" fmla="*/ 2147483646 w 12"/>
                  <a:gd name="T3" fmla="*/ 2147483646 h 8"/>
                  <a:gd name="T4" fmla="*/ 2147483646 w 12"/>
                  <a:gd name="T5" fmla="*/ 2147483646 h 8"/>
                  <a:gd name="T6" fmla="*/ 2147483646 w 12"/>
                  <a:gd name="T7" fmla="*/ 2147483646 h 8"/>
                  <a:gd name="T8" fmla="*/ 2147483646 w 12"/>
                  <a:gd name="T9" fmla="*/ 2147483646 h 8"/>
                  <a:gd name="T10" fmla="*/ 0 w 12"/>
                  <a:gd name="T11" fmla="*/ 2147483646 h 8"/>
                  <a:gd name="T12" fmla="*/ 0 w 12"/>
                  <a:gd name="T13" fmla="*/ 2147483646 h 8"/>
                  <a:gd name="T14" fmla="*/ 0 w 12"/>
                  <a:gd name="T15" fmla="*/ 2147483646 h 8"/>
                  <a:gd name="T16" fmla="*/ 0 w 12"/>
                  <a:gd name="T17" fmla="*/ 2147483646 h 8"/>
                  <a:gd name="T18" fmla="*/ 2147483646 w 12"/>
                  <a:gd name="T19" fmla="*/ 2147483646 h 8"/>
                  <a:gd name="T20" fmla="*/ 2147483646 w 12"/>
                  <a:gd name="T21" fmla="*/ 2147483646 h 8"/>
                  <a:gd name="T22" fmla="*/ 2147483646 w 12"/>
                  <a:gd name="T23" fmla="*/ 2147483646 h 8"/>
                  <a:gd name="T24" fmla="*/ 2147483646 w 12"/>
                  <a:gd name="T25" fmla="*/ 2147483646 h 8"/>
                  <a:gd name="T26" fmla="*/ 2147483646 w 12"/>
                  <a:gd name="T27" fmla="*/ 2147483646 h 8"/>
                  <a:gd name="T28" fmla="*/ 2147483646 w 12"/>
                  <a:gd name="T29" fmla="*/ 2147483646 h 8"/>
                  <a:gd name="T30" fmla="*/ 2147483646 w 12"/>
                  <a:gd name="T31" fmla="*/ 2147483646 h 8"/>
                  <a:gd name="T32" fmla="*/ 2147483646 w 12"/>
                  <a:gd name="T33" fmla="*/ 2147483646 h 8"/>
                  <a:gd name="T34" fmla="*/ 2147483646 w 12"/>
                  <a:gd name="T35" fmla="*/ 0 h 8"/>
                  <a:gd name="T36" fmla="*/ 2147483646 w 12"/>
                  <a:gd name="T37" fmla="*/ 0 h 8"/>
                  <a:gd name="T38" fmla="*/ 2147483646 w 12"/>
                  <a:gd name="T39" fmla="*/ 0 h 8"/>
                  <a:gd name="T40" fmla="*/ 2147483646 w 12"/>
                  <a:gd name="T41" fmla="*/ 0 h 8"/>
                  <a:gd name="T42" fmla="*/ 2147483646 w 12"/>
                  <a:gd name="T43" fmla="*/ 2147483646 h 8"/>
                  <a:gd name="T44" fmla="*/ 2147483646 w 12"/>
                  <a:gd name="T45" fmla="*/ 2147483646 h 8"/>
                  <a:gd name="T46" fmla="*/ 2147483646 w 12"/>
                  <a:gd name="T47" fmla="*/ 2147483646 h 8"/>
                  <a:gd name="T48" fmla="*/ 2147483646 w 12"/>
                  <a:gd name="T49" fmla="*/ 2147483646 h 8"/>
                  <a:gd name="T50" fmla="*/ 2147483646 w 12"/>
                  <a:gd name="T51" fmla="*/ 2147483646 h 8"/>
                  <a:gd name="T52" fmla="*/ 2147483646 w 12"/>
                  <a:gd name="T53" fmla="*/ 2147483646 h 8"/>
                  <a:gd name="T54" fmla="*/ 2147483646 w 12"/>
                  <a:gd name="T55" fmla="*/ 2147483646 h 8"/>
                  <a:gd name="T56" fmla="*/ 2147483646 w 12"/>
                  <a:gd name="T57" fmla="*/ 2147483646 h 8"/>
                  <a:gd name="T58" fmla="*/ 2147483646 w 12"/>
                  <a:gd name="T59" fmla="*/ 2147483646 h 8"/>
                  <a:gd name="T60" fmla="*/ 2147483646 w 12"/>
                  <a:gd name="T61" fmla="*/ 2147483646 h 8"/>
                  <a:gd name="T62" fmla="*/ 2147483646 w 12"/>
                  <a:gd name="T63" fmla="*/ 2147483646 h 8"/>
                  <a:gd name="T64" fmla="*/ 2147483646 w 12"/>
                  <a:gd name="T65" fmla="*/ 2147483646 h 8"/>
                  <a:gd name="T66" fmla="*/ 2147483646 w 12"/>
                  <a:gd name="T67" fmla="*/ 2147483646 h 8"/>
                  <a:gd name="T68" fmla="*/ 2147483646 w 12"/>
                  <a:gd name="T69" fmla="*/ 2147483646 h 8"/>
                  <a:gd name="T70" fmla="*/ 2147483646 w 12"/>
                  <a:gd name="T71" fmla="*/ 2147483646 h 8"/>
                  <a:gd name="T72" fmla="*/ 2147483646 w 12"/>
                  <a:gd name="T73" fmla="*/ 2147483646 h 8"/>
                  <a:gd name="T74" fmla="*/ 2147483646 w 12"/>
                  <a:gd name="T75" fmla="*/ 2147483646 h 8"/>
                  <a:gd name="T76" fmla="*/ 2147483646 w 12"/>
                  <a:gd name="T77" fmla="*/ 2147483646 h 8"/>
                  <a:gd name="T78" fmla="*/ 2147483646 w 12"/>
                  <a:gd name="T79" fmla="*/ 2147483646 h 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"/>
                  <a:gd name="T121" fmla="*/ 0 h 8"/>
                  <a:gd name="T122" fmla="*/ 12 w 12"/>
                  <a:gd name="T123" fmla="*/ 8 h 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" h="8">
                    <a:moveTo>
                      <a:pt x="2" y="8"/>
                    </a:moveTo>
                    <a:lnTo>
                      <a:pt x="2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69" name="Freeform 149"/>
              <p:cNvSpPr>
                <a:spLocks/>
              </p:cNvSpPr>
              <p:nvPr/>
            </p:nvSpPr>
            <p:spPr bwMode="auto">
              <a:xfrm>
                <a:off x="5016" y="2352"/>
                <a:ext cx="204" cy="300"/>
              </a:xfrm>
              <a:custGeom>
                <a:avLst/>
                <a:gdLst>
                  <a:gd name="T0" fmla="*/ 2147483646 w 34"/>
                  <a:gd name="T1" fmla="*/ 2147483646 h 50"/>
                  <a:gd name="T2" fmla="*/ 2147483646 w 34"/>
                  <a:gd name="T3" fmla="*/ 2147483646 h 50"/>
                  <a:gd name="T4" fmla="*/ 2147483646 w 34"/>
                  <a:gd name="T5" fmla="*/ 2147483646 h 50"/>
                  <a:gd name="T6" fmla="*/ 2147483646 w 34"/>
                  <a:gd name="T7" fmla="*/ 2147483646 h 50"/>
                  <a:gd name="T8" fmla="*/ 2147483646 w 34"/>
                  <a:gd name="T9" fmla="*/ 2147483646 h 50"/>
                  <a:gd name="T10" fmla="*/ 2147483646 w 34"/>
                  <a:gd name="T11" fmla="*/ 2147483646 h 50"/>
                  <a:gd name="T12" fmla="*/ 2147483646 w 34"/>
                  <a:gd name="T13" fmla="*/ 2147483646 h 50"/>
                  <a:gd name="T14" fmla="*/ 2147483646 w 34"/>
                  <a:gd name="T15" fmla="*/ 2147483646 h 50"/>
                  <a:gd name="T16" fmla="*/ 2147483646 w 34"/>
                  <a:gd name="T17" fmla="*/ 2147483646 h 50"/>
                  <a:gd name="T18" fmla="*/ 2147483646 w 34"/>
                  <a:gd name="T19" fmla="*/ 2147483646 h 50"/>
                  <a:gd name="T20" fmla="*/ 0 w 34"/>
                  <a:gd name="T21" fmla="*/ 2147483646 h 50"/>
                  <a:gd name="T22" fmla="*/ 0 w 34"/>
                  <a:gd name="T23" fmla="*/ 2147483646 h 50"/>
                  <a:gd name="T24" fmla="*/ 0 w 34"/>
                  <a:gd name="T25" fmla="*/ 2147483646 h 50"/>
                  <a:gd name="T26" fmla="*/ 0 w 34"/>
                  <a:gd name="T27" fmla="*/ 2147483646 h 50"/>
                  <a:gd name="T28" fmla="*/ 0 w 34"/>
                  <a:gd name="T29" fmla="*/ 2147483646 h 50"/>
                  <a:gd name="T30" fmla="*/ 2147483646 w 34"/>
                  <a:gd name="T31" fmla="*/ 2147483646 h 50"/>
                  <a:gd name="T32" fmla="*/ 2147483646 w 34"/>
                  <a:gd name="T33" fmla="*/ 0 h 50"/>
                  <a:gd name="T34" fmla="*/ 2147483646 w 34"/>
                  <a:gd name="T35" fmla="*/ 0 h 50"/>
                  <a:gd name="T36" fmla="*/ 2147483646 w 34"/>
                  <a:gd name="T37" fmla="*/ 0 h 50"/>
                  <a:gd name="T38" fmla="*/ 2147483646 w 34"/>
                  <a:gd name="T39" fmla="*/ 0 h 50"/>
                  <a:gd name="T40" fmla="*/ 2147483646 w 34"/>
                  <a:gd name="T41" fmla="*/ 2147483646 h 50"/>
                  <a:gd name="T42" fmla="*/ 2147483646 w 34"/>
                  <a:gd name="T43" fmla="*/ 2147483646 h 50"/>
                  <a:gd name="T44" fmla="*/ 2147483646 w 34"/>
                  <a:gd name="T45" fmla="*/ 2147483646 h 50"/>
                  <a:gd name="T46" fmla="*/ 2147483646 w 34"/>
                  <a:gd name="T47" fmla="*/ 2147483646 h 50"/>
                  <a:gd name="T48" fmla="*/ 2147483646 w 34"/>
                  <a:gd name="T49" fmla="*/ 2147483646 h 50"/>
                  <a:gd name="T50" fmla="*/ 2147483646 w 34"/>
                  <a:gd name="T51" fmla="*/ 2147483646 h 50"/>
                  <a:gd name="T52" fmla="*/ 2147483646 w 34"/>
                  <a:gd name="T53" fmla="*/ 2147483646 h 50"/>
                  <a:gd name="T54" fmla="*/ 2147483646 w 34"/>
                  <a:gd name="T55" fmla="*/ 2147483646 h 50"/>
                  <a:gd name="T56" fmla="*/ 2147483646 w 34"/>
                  <a:gd name="T57" fmla="*/ 2147483646 h 50"/>
                  <a:gd name="T58" fmla="*/ 2147483646 w 34"/>
                  <a:gd name="T59" fmla="*/ 2147483646 h 50"/>
                  <a:gd name="T60" fmla="*/ 2147483646 w 34"/>
                  <a:gd name="T61" fmla="*/ 2147483646 h 50"/>
                  <a:gd name="T62" fmla="*/ 2147483646 w 34"/>
                  <a:gd name="T63" fmla="*/ 2147483646 h 50"/>
                  <a:gd name="T64" fmla="*/ 2147483646 w 34"/>
                  <a:gd name="T65" fmla="*/ 2147483646 h 50"/>
                  <a:gd name="T66" fmla="*/ 2147483646 w 34"/>
                  <a:gd name="T67" fmla="*/ 2147483646 h 50"/>
                  <a:gd name="T68" fmla="*/ 2147483646 w 34"/>
                  <a:gd name="T69" fmla="*/ 2147483646 h 50"/>
                  <a:gd name="T70" fmla="*/ 2147483646 w 34"/>
                  <a:gd name="T71" fmla="*/ 2147483646 h 50"/>
                  <a:gd name="T72" fmla="*/ 2147483646 w 34"/>
                  <a:gd name="T73" fmla="*/ 2147483646 h 50"/>
                  <a:gd name="T74" fmla="*/ 2147483646 w 34"/>
                  <a:gd name="T75" fmla="*/ 2147483646 h 50"/>
                  <a:gd name="T76" fmla="*/ 2147483646 w 34"/>
                  <a:gd name="T77" fmla="*/ 2147483646 h 50"/>
                  <a:gd name="T78" fmla="*/ 2147483646 w 34"/>
                  <a:gd name="T79" fmla="*/ 2147483646 h 50"/>
                  <a:gd name="T80" fmla="*/ 2147483646 w 34"/>
                  <a:gd name="T81" fmla="*/ 2147483646 h 50"/>
                  <a:gd name="T82" fmla="*/ 2147483646 w 34"/>
                  <a:gd name="T83" fmla="*/ 2147483646 h 50"/>
                  <a:gd name="T84" fmla="*/ 2147483646 w 34"/>
                  <a:gd name="T85" fmla="*/ 2147483646 h 50"/>
                  <a:gd name="T86" fmla="*/ 2147483646 w 34"/>
                  <a:gd name="T87" fmla="*/ 2147483646 h 50"/>
                  <a:gd name="T88" fmla="*/ 2147483646 w 34"/>
                  <a:gd name="T89" fmla="*/ 2147483646 h 50"/>
                  <a:gd name="T90" fmla="*/ 2147483646 w 34"/>
                  <a:gd name="T91" fmla="*/ 2147483646 h 50"/>
                  <a:gd name="T92" fmla="*/ 2147483646 w 34"/>
                  <a:gd name="T93" fmla="*/ 2147483646 h 50"/>
                  <a:gd name="T94" fmla="*/ 2147483646 w 34"/>
                  <a:gd name="T95" fmla="*/ 2147483646 h 50"/>
                  <a:gd name="T96" fmla="*/ 2147483646 w 34"/>
                  <a:gd name="T97" fmla="*/ 2147483646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"/>
                  <a:gd name="T148" fmla="*/ 0 h 50"/>
                  <a:gd name="T149" fmla="*/ 34 w 34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" h="50">
                    <a:moveTo>
                      <a:pt x="18" y="50"/>
                    </a:moveTo>
                    <a:lnTo>
                      <a:pt x="17" y="50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8"/>
                    </a:lnTo>
                    <a:lnTo>
                      <a:pt x="13" y="47"/>
                    </a:lnTo>
                    <a:lnTo>
                      <a:pt x="12" y="45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9" y="41"/>
                    </a:lnTo>
                    <a:lnTo>
                      <a:pt x="8" y="39"/>
                    </a:lnTo>
                    <a:lnTo>
                      <a:pt x="7" y="37"/>
                    </a:lnTo>
                    <a:lnTo>
                      <a:pt x="7" y="35"/>
                    </a:lnTo>
                    <a:lnTo>
                      <a:pt x="5" y="32"/>
                    </a:lnTo>
                    <a:lnTo>
                      <a:pt x="4" y="28"/>
                    </a:lnTo>
                    <a:lnTo>
                      <a:pt x="3" y="24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9" y="9"/>
                    </a:lnTo>
                    <a:lnTo>
                      <a:pt x="10" y="14"/>
                    </a:lnTo>
                    <a:lnTo>
                      <a:pt x="11" y="19"/>
                    </a:lnTo>
                    <a:lnTo>
                      <a:pt x="12" y="24"/>
                    </a:lnTo>
                    <a:lnTo>
                      <a:pt x="13" y="29"/>
                    </a:lnTo>
                    <a:lnTo>
                      <a:pt x="15" y="33"/>
                    </a:lnTo>
                    <a:lnTo>
                      <a:pt x="17" y="38"/>
                    </a:lnTo>
                    <a:lnTo>
                      <a:pt x="18" y="39"/>
                    </a:lnTo>
                    <a:lnTo>
                      <a:pt x="19" y="39"/>
                    </a:lnTo>
                    <a:lnTo>
                      <a:pt x="20" y="40"/>
                    </a:lnTo>
                    <a:lnTo>
                      <a:pt x="21" y="40"/>
                    </a:lnTo>
                    <a:lnTo>
                      <a:pt x="22" y="40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5" y="38"/>
                    </a:lnTo>
                    <a:lnTo>
                      <a:pt x="26" y="37"/>
                    </a:lnTo>
                    <a:lnTo>
                      <a:pt x="27" y="36"/>
                    </a:lnTo>
                    <a:lnTo>
                      <a:pt x="28" y="35"/>
                    </a:lnTo>
                    <a:lnTo>
                      <a:pt x="29" y="34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1" y="32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3" y="32"/>
                    </a:lnTo>
                    <a:lnTo>
                      <a:pt x="34" y="34"/>
                    </a:lnTo>
                    <a:lnTo>
                      <a:pt x="34" y="35"/>
                    </a:lnTo>
                    <a:lnTo>
                      <a:pt x="34" y="37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2" y="43"/>
                    </a:lnTo>
                    <a:lnTo>
                      <a:pt x="31" y="43"/>
                    </a:lnTo>
                    <a:lnTo>
                      <a:pt x="31" y="42"/>
                    </a:lnTo>
                    <a:lnTo>
                      <a:pt x="31" y="41"/>
                    </a:lnTo>
                    <a:lnTo>
                      <a:pt x="30" y="42"/>
                    </a:lnTo>
                    <a:lnTo>
                      <a:pt x="29" y="43"/>
                    </a:lnTo>
                    <a:lnTo>
                      <a:pt x="28" y="45"/>
                    </a:lnTo>
                    <a:lnTo>
                      <a:pt x="26" y="46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4" y="49"/>
                    </a:lnTo>
                    <a:lnTo>
                      <a:pt x="23" y="49"/>
                    </a:lnTo>
                    <a:lnTo>
                      <a:pt x="22" y="50"/>
                    </a:lnTo>
                    <a:lnTo>
                      <a:pt x="21" y="50"/>
                    </a:lnTo>
                    <a:lnTo>
                      <a:pt x="20" y="50"/>
                    </a:lnTo>
                    <a:lnTo>
                      <a:pt x="19" y="50"/>
                    </a:lnTo>
                    <a:lnTo>
                      <a:pt x="18" y="50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70" name="Freeform 150"/>
              <p:cNvSpPr>
                <a:spLocks/>
              </p:cNvSpPr>
              <p:nvPr/>
            </p:nvSpPr>
            <p:spPr bwMode="auto">
              <a:xfrm>
                <a:off x="5256" y="2592"/>
                <a:ext cx="60" cy="54"/>
              </a:xfrm>
              <a:custGeom>
                <a:avLst/>
                <a:gdLst>
                  <a:gd name="T0" fmla="*/ 2147483646 w 10"/>
                  <a:gd name="T1" fmla="*/ 2147483646 h 9"/>
                  <a:gd name="T2" fmla="*/ 0 w 10"/>
                  <a:gd name="T3" fmla="*/ 2147483646 h 9"/>
                  <a:gd name="T4" fmla="*/ 2147483646 w 10"/>
                  <a:gd name="T5" fmla="*/ 2147483646 h 9"/>
                  <a:gd name="T6" fmla="*/ 2147483646 w 10"/>
                  <a:gd name="T7" fmla="*/ 2147483646 h 9"/>
                  <a:gd name="T8" fmla="*/ 2147483646 w 10"/>
                  <a:gd name="T9" fmla="*/ 2147483646 h 9"/>
                  <a:gd name="T10" fmla="*/ 2147483646 w 10"/>
                  <a:gd name="T11" fmla="*/ 2147483646 h 9"/>
                  <a:gd name="T12" fmla="*/ 2147483646 w 10"/>
                  <a:gd name="T13" fmla="*/ 2147483646 h 9"/>
                  <a:gd name="T14" fmla="*/ 2147483646 w 10"/>
                  <a:gd name="T15" fmla="*/ 2147483646 h 9"/>
                  <a:gd name="T16" fmla="*/ 2147483646 w 10"/>
                  <a:gd name="T17" fmla="*/ 2147483646 h 9"/>
                  <a:gd name="T18" fmla="*/ 2147483646 w 10"/>
                  <a:gd name="T19" fmla="*/ 2147483646 h 9"/>
                  <a:gd name="T20" fmla="*/ 2147483646 w 10"/>
                  <a:gd name="T21" fmla="*/ 2147483646 h 9"/>
                  <a:gd name="T22" fmla="*/ 2147483646 w 10"/>
                  <a:gd name="T23" fmla="*/ 0 h 9"/>
                  <a:gd name="T24" fmla="*/ 2147483646 w 10"/>
                  <a:gd name="T25" fmla="*/ 0 h 9"/>
                  <a:gd name="T26" fmla="*/ 2147483646 w 10"/>
                  <a:gd name="T27" fmla="*/ 0 h 9"/>
                  <a:gd name="T28" fmla="*/ 2147483646 w 10"/>
                  <a:gd name="T29" fmla="*/ 0 h 9"/>
                  <a:gd name="T30" fmla="*/ 2147483646 w 10"/>
                  <a:gd name="T31" fmla="*/ 0 h 9"/>
                  <a:gd name="T32" fmla="*/ 2147483646 w 10"/>
                  <a:gd name="T33" fmla="*/ 0 h 9"/>
                  <a:gd name="T34" fmla="*/ 2147483646 w 10"/>
                  <a:gd name="T35" fmla="*/ 0 h 9"/>
                  <a:gd name="T36" fmla="*/ 2147483646 w 10"/>
                  <a:gd name="T37" fmla="*/ 2147483646 h 9"/>
                  <a:gd name="T38" fmla="*/ 2147483646 w 10"/>
                  <a:gd name="T39" fmla="*/ 2147483646 h 9"/>
                  <a:gd name="T40" fmla="*/ 2147483646 w 10"/>
                  <a:gd name="T41" fmla="*/ 2147483646 h 9"/>
                  <a:gd name="T42" fmla="*/ 2147483646 w 10"/>
                  <a:gd name="T43" fmla="*/ 2147483646 h 9"/>
                  <a:gd name="T44" fmla="*/ 2147483646 w 10"/>
                  <a:gd name="T45" fmla="*/ 2147483646 h 9"/>
                  <a:gd name="T46" fmla="*/ 2147483646 w 10"/>
                  <a:gd name="T47" fmla="*/ 2147483646 h 9"/>
                  <a:gd name="T48" fmla="*/ 2147483646 w 10"/>
                  <a:gd name="T49" fmla="*/ 2147483646 h 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"/>
                  <a:gd name="T76" fmla="*/ 0 h 9"/>
                  <a:gd name="T77" fmla="*/ 10 w 10"/>
                  <a:gd name="T78" fmla="*/ 9 h 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" h="9">
                    <a:moveTo>
                      <a:pt x="1" y="9"/>
                    </a:moveTo>
                    <a:lnTo>
                      <a:pt x="0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71" name="Freeform 151"/>
              <p:cNvSpPr>
                <a:spLocks/>
              </p:cNvSpPr>
              <p:nvPr/>
            </p:nvSpPr>
            <p:spPr bwMode="auto">
              <a:xfrm>
                <a:off x="5196" y="2580"/>
                <a:ext cx="18" cy="18"/>
              </a:xfrm>
              <a:custGeom>
                <a:avLst/>
                <a:gdLst>
                  <a:gd name="T0" fmla="*/ 0 w 3"/>
                  <a:gd name="T1" fmla="*/ 2147483646 h 3"/>
                  <a:gd name="T2" fmla="*/ 0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2147483646 h 3"/>
                  <a:gd name="T8" fmla="*/ 2147483646 w 3"/>
                  <a:gd name="T9" fmla="*/ 2147483646 h 3"/>
                  <a:gd name="T10" fmla="*/ 2147483646 w 3"/>
                  <a:gd name="T11" fmla="*/ 0 h 3"/>
                  <a:gd name="T12" fmla="*/ 2147483646 w 3"/>
                  <a:gd name="T13" fmla="*/ 0 h 3"/>
                  <a:gd name="T14" fmla="*/ 2147483646 w 3"/>
                  <a:gd name="T15" fmla="*/ 2147483646 h 3"/>
                  <a:gd name="T16" fmla="*/ 2147483646 w 3"/>
                  <a:gd name="T17" fmla="*/ 2147483646 h 3"/>
                  <a:gd name="T18" fmla="*/ 2147483646 w 3"/>
                  <a:gd name="T19" fmla="*/ 2147483646 h 3"/>
                  <a:gd name="T20" fmla="*/ 2147483646 w 3"/>
                  <a:gd name="T21" fmla="*/ 2147483646 h 3"/>
                  <a:gd name="T22" fmla="*/ 2147483646 w 3"/>
                  <a:gd name="T23" fmla="*/ 2147483646 h 3"/>
                  <a:gd name="T24" fmla="*/ 2147483646 w 3"/>
                  <a:gd name="T25" fmla="*/ 2147483646 h 3"/>
                  <a:gd name="T26" fmla="*/ 0 w 3"/>
                  <a:gd name="T27" fmla="*/ 2147483646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3"/>
                  <a:gd name="T44" fmla="*/ 3 w 3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72" name="Freeform 152"/>
              <p:cNvSpPr>
                <a:spLocks/>
              </p:cNvSpPr>
              <p:nvPr/>
            </p:nvSpPr>
            <p:spPr bwMode="auto">
              <a:xfrm>
                <a:off x="5124" y="2544"/>
                <a:ext cx="24" cy="24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2147483646 w 4"/>
                  <a:gd name="T5" fmla="*/ 2147483646 h 4"/>
                  <a:gd name="T6" fmla="*/ 2147483646 w 4"/>
                  <a:gd name="T7" fmla="*/ 2147483646 h 4"/>
                  <a:gd name="T8" fmla="*/ 2147483646 w 4"/>
                  <a:gd name="T9" fmla="*/ 2147483646 h 4"/>
                  <a:gd name="T10" fmla="*/ 0 w 4"/>
                  <a:gd name="T11" fmla="*/ 2147483646 h 4"/>
                  <a:gd name="T12" fmla="*/ 0 w 4"/>
                  <a:gd name="T13" fmla="*/ 2147483646 h 4"/>
                  <a:gd name="T14" fmla="*/ 0 w 4"/>
                  <a:gd name="T15" fmla="*/ 2147483646 h 4"/>
                  <a:gd name="T16" fmla="*/ 0 w 4"/>
                  <a:gd name="T17" fmla="*/ 0 h 4"/>
                  <a:gd name="T18" fmla="*/ 2147483646 w 4"/>
                  <a:gd name="T19" fmla="*/ 2147483646 h 4"/>
                  <a:gd name="T20" fmla="*/ 2147483646 w 4"/>
                  <a:gd name="T21" fmla="*/ 2147483646 h 4"/>
                  <a:gd name="T22" fmla="*/ 2147483646 w 4"/>
                  <a:gd name="T23" fmla="*/ 2147483646 h 4"/>
                  <a:gd name="T24" fmla="*/ 2147483646 w 4"/>
                  <a:gd name="T25" fmla="*/ 2147483646 h 4"/>
                  <a:gd name="T26" fmla="*/ 2147483646 w 4"/>
                  <a:gd name="T27" fmla="*/ 2147483646 h 4"/>
                  <a:gd name="T28" fmla="*/ 2147483646 w 4"/>
                  <a:gd name="T29" fmla="*/ 2147483646 h 4"/>
                  <a:gd name="T30" fmla="*/ 2147483646 w 4"/>
                  <a:gd name="T31" fmla="*/ 2147483646 h 4"/>
                  <a:gd name="T32" fmla="*/ 2147483646 w 4"/>
                  <a:gd name="T33" fmla="*/ 2147483646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4"/>
                  <a:gd name="T53" fmla="*/ 4 w 4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4">
                    <a:moveTo>
                      <a:pt x="3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73" name="Freeform 153"/>
              <p:cNvSpPr>
                <a:spLocks/>
              </p:cNvSpPr>
              <p:nvPr/>
            </p:nvSpPr>
            <p:spPr bwMode="auto">
              <a:xfrm>
                <a:off x="4848" y="2352"/>
                <a:ext cx="174" cy="186"/>
              </a:xfrm>
              <a:custGeom>
                <a:avLst/>
                <a:gdLst>
                  <a:gd name="T0" fmla="*/ 2147483646 w 29"/>
                  <a:gd name="T1" fmla="*/ 2147483646 h 31"/>
                  <a:gd name="T2" fmla="*/ 2147483646 w 29"/>
                  <a:gd name="T3" fmla="*/ 2147483646 h 31"/>
                  <a:gd name="T4" fmla="*/ 2147483646 w 29"/>
                  <a:gd name="T5" fmla="*/ 2147483646 h 31"/>
                  <a:gd name="T6" fmla="*/ 0 w 29"/>
                  <a:gd name="T7" fmla="*/ 2147483646 h 31"/>
                  <a:gd name="T8" fmla="*/ 0 w 29"/>
                  <a:gd name="T9" fmla="*/ 2147483646 h 31"/>
                  <a:gd name="T10" fmla="*/ 2147483646 w 29"/>
                  <a:gd name="T11" fmla="*/ 2147483646 h 31"/>
                  <a:gd name="T12" fmla="*/ 2147483646 w 29"/>
                  <a:gd name="T13" fmla="*/ 2147483646 h 31"/>
                  <a:gd name="T14" fmla="*/ 2147483646 w 29"/>
                  <a:gd name="T15" fmla="*/ 2147483646 h 31"/>
                  <a:gd name="T16" fmla="*/ 2147483646 w 29"/>
                  <a:gd name="T17" fmla="*/ 2147483646 h 31"/>
                  <a:gd name="T18" fmla="*/ 2147483646 w 29"/>
                  <a:gd name="T19" fmla="*/ 2147483646 h 31"/>
                  <a:gd name="T20" fmla="*/ 2147483646 w 29"/>
                  <a:gd name="T21" fmla="*/ 2147483646 h 31"/>
                  <a:gd name="T22" fmla="*/ 2147483646 w 29"/>
                  <a:gd name="T23" fmla="*/ 0 h 31"/>
                  <a:gd name="T24" fmla="*/ 2147483646 w 29"/>
                  <a:gd name="T25" fmla="*/ 0 h 31"/>
                  <a:gd name="T26" fmla="*/ 2147483646 w 29"/>
                  <a:gd name="T27" fmla="*/ 2147483646 h 31"/>
                  <a:gd name="T28" fmla="*/ 2147483646 w 29"/>
                  <a:gd name="T29" fmla="*/ 2147483646 h 31"/>
                  <a:gd name="T30" fmla="*/ 2147483646 w 29"/>
                  <a:gd name="T31" fmla="*/ 2147483646 h 31"/>
                  <a:gd name="T32" fmla="*/ 2147483646 w 29"/>
                  <a:gd name="T33" fmla="*/ 2147483646 h 31"/>
                  <a:gd name="T34" fmla="*/ 2147483646 w 29"/>
                  <a:gd name="T35" fmla="*/ 2147483646 h 31"/>
                  <a:gd name="T36" fmla="*/ 2147483646 w 29"/>
                  <a:gd name="T37" fmla="*/ 2147483646 h 31"/>
                  <a:gd name="T38" fmla="*/ 2147483646 w 29"/>
                  <a:gd name="T39" fmla="*/ 2147483646 h 31"/>
                  <a:gd name="T40" fmla="*/ 2147483646 w 29"/>
                  <a:gd name="T41" fmla="*/ 2147483646 h 31"/>
                  <a:gd name="T42" fmla="*/ 2147483646 w 29"/>
                  <a:gd name="T43" fmla="*/ 2147483646 h 31"/>
                  <a:gd name="T44" fmla="*/ 2147483646 w 29"/>
                  <a:gd name="T45" fmla="*/ 2147483646 h 31"/>
                  <a:gd name="T46" fmla="*/ 2147483646 w 29"/>
                  <a:gd name="T47" fmla="*/ 2147483646 h 31"/>
                  <a:gd name="T48" fmla="*/ 2147483646 w 29"/>
                  <a:gd name="T49" fmla="*/ 2147483646 h 31"/>
                  <a:gd name="T50" fmla="*/ 2147483646 w 29"/>
                  <a:gd name="T51" fmla="*/ 2147483646 h 31"/>
                  <a:gd name="T52" fmla="*/ 2147483646 w 29"/>
                  <a:gd name="T53" fmla="*/ 2147483646 h 31"/>
                  <a:gd name="T54" fmla="*/ 2147483646 w 29"/>
                  <a:gd name="T55" fmla="*/ 2147483646 h 31"/>
                  <a:gd name="T56" fmla="*/ 2147483646 w 29"/>
                  <a:gd name="T57" fmla="*/ 2147483646 h 31"/>
                  <a:gd name="T58" fmla="*/ 2147483646 w 29"/>
                  <a:gd name="T59" fmla="*/ 2147483646 h 31"/>
                  <a:gd name="T60" fmla="*/ 2147483646 w 29"/>
                  <a:gd name="T61" fmla="*/ 2147483646 h 31"/>
                  <a:gd name="T62" fmla="*/ 2147483646 w 29"/>
                  <a:gd name="T63" fmla="*/ 2147483646 h 31"/>
                  <a:gd name="T64" fmla="*/ 2147483646 w 29"/>
                  <a:gd name="T65" fmla="*/ 2147483646 h 31"/>
                  <a:gd name="T66" fmla="*/ 2147483646 w 29"/>
                  <a:gd name="T67" fmla="*/ 2147483646 h 31"/>
                  <a:gd name="T68" fmla="*/ 2147483646 w 29"/>
                  <a:gd name="T69" fmla="*/ 2147483646 h 31"/>
                  <a:gd name="T70" fmla="*/ 2147483646 w 29"/>
                  <a:gd name="T71" fmla="*/ 2147483646 h 31"/>
                  <a:gd name="T72" fmla="*/ 2147483646 w 29"/>
                  <a:gd name="T73" fmla="*/ 2147483646 h 31"/>
                  <a:gd name="T74" fmla="*/ 2147483646 w 29"/>
                  <a:gd name="T75" fmla="*/ 2147483646 h 31"/>
                  <a:gd name="T76" fmla="*/ 2147483646 w 29"/>
                  <a:gd name="T77" fmla="*/ 2147483646 h 31"/>
                  <a:gd name="T78" fmla="*/ 2147483646 w 29"/>
                  <a:gd name="T79" fmla="*/ 2147483646 h 31"/>
                  <a:gd name="T80" fmla="*/ 2147483646 w 29"/>
                  <a:gd name="T81" fmla="*/ 2147483646 h 31"/>
                  <a:gd name="T82" fmla="*/ 2147483646 w 29"/>
                  <a:gd name="T83" fmla="*/ 2147483646 h 31"/>
                  <a:gd name="T84" fmla="*/ 2147483646 w 29"/>
                  <a:gd name="T85" fmla="*/ 2147483646 h 31"/>
                  <a:gd name="T86" fmla="*/ 2147483646 w 29"/>
                  <a:gd name="T87" fmla="*/ 2147483646 h 31"/>
                  <a:gd name="T88" fmla="*/ 2147483646 w 29"/>
                  <a:gd name="T89" fmla="*/ 2147483646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"/>
                  <a:gd name="T136" fmla="*/ 0 h 31"/>
                  <a:gd name="T137" fmla="*/ 29 w 29"/>
                  <a:gd name="T138" fmla="*/ 31 h 3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" h="31">
                    <a:moveTo>
                      <a:pt x="19" y="31"/>
                    </a:moveTo>
                    <a:lnTo>
                      <a:pt x="16" y="31"/>
                    </a:lnTo>
                    <a:lnTo>
                      <a:pt x="14" y="31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5" y="21"/>
                    </a:lnTo>
                    <a:lnTo>
                      <a:pt x="6" y="20"/>
                    </a:lnTo>
                    <a:lnTo>
                      <a:pt x="8" y="16"/>
                    </a:lnTo>
                    <a:lnTo>
                      <a:pt x="10" y="13"/>
                    </a:lnTo>
                    <a:lnTo>
                      <a:pt x="11" y="10"/>
                    </a:lnTo>
                    <a:lnTo>
                      <a:pt x="13" y="6"/>
                    </a:lnTo>
                    <a:lnTo>
                      <a:pt x="14" y="3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6" y="13"/>
                    </a:lnTo>
                    <a:lnTo>
                      <a:pt x="26" y="16"/>
                    </a:lnTo>
                    <a:lnTo>
                      <a:pt x="27" y="18"/>
                    </a:lnTo>
                    <a:lnTo>
                      <a:pt x="28" y="21"/>
                    </a:lnTo>
                    <a:lnTo>
                      <a:pt x="28" y="24"/>
                    </a:lnTo>
                    <a:lnTo>
                      <a:pt x="29" y="25"/>
                    </a:lnTo>
                    <a:lnTo>
                      <a:pt x="29" y="26"/>
                    </a:lnTo>
                    <a:lnTo>
                      <a:pt x="29" y="28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1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74" name="Freeform 154"/>
              <p:cNvSpPr>
                <a:spLocks/>
              </p:cNvSpPr>
              <p:nvPr/>
            </p:nvSpPr>
            <p:spPr bwMode="auto">
              <a:xfrm>
                <a:off x="4746" y="1908"/>
                <a:ext cx="246" cy="630"/>
              </a:xfrm>
              <a:custGeom>
                <a:avLst/>
                <a:gdLst>
                  <a:gd name="T0" fmla="*/ 2147483646 w 41"/>
                  <a:gd name="T1" fmla="*/ 2147483646 h 105"/>
                  <a:gd name="T2" fmla="*/ 2147483646 w 41"/>
                  <a:gd name="T3" fmla="*/ 2147483646 h 105"/>
                  <a:gd name="T4" fmla="*/ 2147483646 w 41"/>
                  <a:gd name="T5" fmla="*/ 2147483646 h 105"/>
                  <a:gd name="T6" fmla="*/ 2147483646 w 41"/>
                  <a:gd name="T7" fmla="*/ 2147483646 h 105"/>
                  <a:gd name="T8" fmla="*/ 0 w 41"/>
                  <a:gd name="T9" fmla="*/ 2147483646 h 105"/>
                  <a:gd name="T10" fmla="*/ 0 w 41"/>
                  <a:gd name="T11" fmla="*/ 2147483646 h 105"/>
                  <a:gd name="T12" fmla="*/ 2147483646 w 41"/>
                  <a:gd name="T13" fmla="*/ 2147483646 h 105"/>
                  <a:gd name="T14" fmla="*/ 2147483646 w 41"/>
                  <a:gd name="T15" fmla="*/ 2147483646 h 105"/>
                  <a:gd name="T16" fmla="*/ 2147483646 w 41"/>
                  <a:gd name="T17" fmla="*/ 2147483646 h 105"/>
                  <a:gd name="T18" fmla="*/ 2147483646 w 41"/>
                  <a:gd name="T19" fmla="*/ 2147483646 h 105"/>
                  <a:gd name="T20" fmla="*/ 2147483646 w 41"/>
                  <a:gd name="T21" fmla="*/ 2147483646 h 105"/>
                  <a:gd name="T22" fmla="*/ 2147483646 w 41"/>
                  <a:gd name="T23" fmla="*/ 2147483646 h 105"/>
                  <a:gd name="T24" fmla="*/ 2147483646 w 41"/>
                  <a:gd name="T25" fmla="*/ 2147483646 h 105"/>
                  <a:gd name="T26" fmla="*/ 2147483646 w 41"/>
                  <a:gd name="T27" fmla="*/ 2147483646 h 105"/>
                  <a:gd name="T28" fmla="*/ 2147483646 w 41"/>
                  <a:gd name="T29" fmla="*/ 2147483646 h 105"/>
                  <a:gd name="T30" fmla="*/ 2147483646 w 41"/>
                  <a:gd name="T31" fmla="*/ 2147483646 h 105"/>
                  <a:gd name="T32" fmla="*/ 2147483646 w 41"/>
                  <a:gd name="T33" fmla="*/ 2147483646 h 105"/>
                  <a:gd name="T34" fmla="*/ 2147483646 w 41"/>
                  <a:gd name="T35" fmla="*/ 2147483646 h 105"/>
                  <a:gd name="T36" fmla="*/ 2147483646 w 41"/>
                  <a:gd name="T37" fmla="*/ 2147483646 h 105"/>
                  <a:gd name="T38" fmla="*/ 2147483646 w 41"/>
                  <a:gd name="T39" fmla="*/ 2147483646 h 105"/>
                  <a:gd name="T40" fmla="*/ 2147483646 w 41"/>
                  <a:gd name="T41" fmla="*/ 2147483646 h 105"/>
                  <a:gd name="T42" fmla="*/ 2147483646 w 41"/>
                  <a:gd name="T43" fmla="*/ 2147483646 h 105"/>
                  <a:gd name="T44" fmla="*/ 2147483646 w 41"/>
                  <a:gd name="T45" fmla="*/ 2147483646 h 105"/>
                  <a:gd name="T46" fmla="*/ 2147483646 w 41"/>
                  <a:gd name="T47" fmla="*/ 2147483646 h 105"/>
                  <a:gd name="T48" fmla="*/ 2147483646 w 41"/>
                  <a:gd name="T49" fmla="*/ 2147483646 h 105"/>
                  <a:gd name="T50" fmla="*/ 2147483646 w 41"/>
                  <a:gd name="T51" fmla="*/ 2147483646 h 105"/>
                  <a:gd name="T52" fmla="*/ 2147483646 w 41"/>
                  <a:gd name="T53" fmla="*/ 2147483646 h 105"/>
                  <a:gd name="T54" fmla="*/ 2147483646 w 41"/>
                  <a:gd name="T55" fmla="*/ 2147483646 h 105"/>
                  <a:gd name="T56" fmla="*/ 2147483646 w 41"/>
                  <a:gd name="T57" fmla="*/ 2147483646 h 105"/>
                  <a:gd name="T58" fmla="*/ 2147483646 w 41"/>
                  <a:gd name="T59" fmla="*/ 2147483646 h 105"/>
                  <a:gd name="T60" fmla="*/ 2147483646 w 41"/>
                  <a:gd name="T61" fmla="*/ 2147483646 h 105"/>
                  <a:gd name="T62" fmla="*/ 2147483646 w 41"/>
                  <a:gd name="T63" fmla="*/ 2147483646 h 105"/>
                  <a:gd name="T64" fmla="*/ 2147483646 w 41"/>
                  <a:gd name="T65" fmla="*/ 2147483646 h 105"/>
                  <a:gd name="T66" fmla="*/ 2147483646 w 41"/>
                  <a:gd name="T67" fmla="*/ 0 h 105"/>
                  <a:gd name="T68" fmla="*/ 2147483646 w 41"/>
                  <a:gd name="T69" fmla="*/ 2147483646 h 105"/>
                  <a:gd name="T70" fmla="*/ 2147483646 w 41"/>
                  <a:gd name="T71" fmla="*/ 2147483646 h 105"/>
                  <a:gd name="T72" fmla="*/ 2147483646 w 41"/>
                  <a:gd name="T73" fmla="*/ 2147483646 h 105"/>
                  <a:gd name="T74" fmla="*/ 2147483646 w 41"/>
                  <a:gd name="T75" fmla="*/ 2147483646 h 105"/>
                  <a:gd name="T76" fmla="*/ 2147483646 w 41"/>
                  <a:gd name="T77" fmla="*/ 2147483646 h 105"/>
                  <a:gd name="T78" fmla="*/ 2147483646 w 41"/>
                  <a:gd name="T79" fmla="*/ 2147483646 h 105"/>
                  <a:gd name="T80" fmla="*/ 2147483646 w 41"/>
                  <a:gd name="T81" fmla="*/ 2147483646 h 105"/>
                  <a:gd name="T82" fmla="*/ 2147483646 w 41"/>
                  <a:gd name="T83" fmla="*/ 2147483646 h 105"/>
                  <a:gd name="T84" fmla="*/ 2147483646 w 41"/>
                  <a:gd name="T85" fmla="*/ 2147483646 h 105"/>
                  <a:gd name="T86" fmla="*/ 2147483646 w 41"/>
                  <a:gd name="T87" fmla="*/ 2147483646 h 105"/>
                  <a:gd name="T88" fmla="*/ 2147483646 w 41"/>
                  <a:gd name="T89" fmla="*/ 2147483646 h 105"/>
                  <a:gd name="T90" fmla="*/ 2147483646 w 41"/>
                  <a:gd name="T91" fmla="*/ 2147483646 h 105"/>
                  <a:gd name="T92" fmla="*/ 2147483646 w 41"/>
                  <a:gd name="T93" fmla="*/ 2147483646 h 105"/>
                  <a:gd name="T94" fmla="*/ 2147483646 w 41"/>
                  <a:gd name="T95" fmla="*/ 2147483646 h 105"/>
                  <a:gd name="T96" fmla="*/ 2147483646 w 41"/>
                  <a:gd name="T97" fmla="*/ 2147483646 h 105"/>
                  <a:gd name="T98" fmla="*/ 2147483646 w 41"/>
                  <a:gd name="T99" fmla="*/ 2147483646 h 105"/>
                  <a:gd name="T100" fmla="*/ 2147483646 w 41"/>
                  <a:gd name="T101" fmla="*/ 2147483646 h 10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1"/>
                  <a:gd name="T154" fmla="*/ 0 h 105"/>
                  <a:gd name="T155" fmla="*/ 41 w 41"/>
                  <a:gd name="T156" fmla="*/ 105 h 10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1" h="105">
                    <a:moveTo>
                      <a:pt x="14" y="105"/>
                    </a:moveTo>
                    <a:lnTo>
                      <a:pt x="12" y="104"/>
                    </a:lnTo>
                    <a:lnTo>
                      <a:pt x="10" y="104"/>
                    </a:lnTo>
                    <a:lnTo>
                      <a:pt x="8" y="103"/>
                    </a:lnTo>
                    <a:lnTo>
                      <a:pt x="7" y="102"/>
                    </a:lnTo>
                    <a:lnTo>
                      <a:pt x="5" y="102"/>
                    </a:lnTo>
                    <a:lnTo>
                      <a:pt x="3" y="101"/>
                    </a:lnTo>
                    <a:lnTo>
                      <a:pt x="1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1" y="97"/>
                    </a:lnTo>
                    <a:lnTo>
                      <a:pt x="2" y="97"/>
                    </a:lnTo>
                    <a:lnTo>
                      <a:pt x="2" y="96"/>
                    </a:lnTo>
                    <a:lnTo>
                      <a:pt x="3" y="95"/>
                    </a:lnTo>
                    <a:lnTo>
                      <a:pt x="3" y="94"/>
                    </a:lnTo>
                    <a:lnTo>
                      <a:pt x="4" y="93"/>
                    </a:lnTo>
                    <a:lnTo>
                      <a:pt x="5" y="92"/>
                    </a:lnTo>
                    <a:lnTo>
                      <a:pt x="6" y="89"/>
                    </a:lnTo>
                    <a:lnTo>
                      <a:pt x="7" y="87"/>
                    </a:lnTo>
                    <a:lnTo>
                      <a:pt x="9" y="84"/>
                    </a:lnTo>
                    <a:lnTo>
                      <a:pt x="10" y="81"/>
                    </a:lnTo>
                    <a:lnTo>
                      <a:pt x="11" y="79"/>
                    </a:lnTo>
                    <a:lnTo>
                      <a:pt x="12" y="76"/>
                    </a:lnTo>
                    <a:lnTo>
                      <a:pt x="13" y="73"/>
                    </a:lnTo>
                    <a:lnTo>
                      <a:pt x="14" y="71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6" y="65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8" y="60"/>
                    </a:lnTo>
                    <a:lnTo>
                      <a:pt x="18" y="57"/>
                    </a:lnTo>
                    <a:lnTo>
                      <a:pt x="19" y="54"/>
                    </a:lnTo>
                    <a:lnTo>
                      <a:pt x="19" y="50"/>
                    </a:lnTo>
                    <a:lnTo>
                      <a:pt x="20" y="46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20" y="34"/>
                    </a:lnTo>
                    <a:lnTo>
                      <a:pt x="19" y="30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8" y="23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17" y="17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4" y="11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5" y="3"/>
                    </a:lnTo>
                    <a:lnTo>
                      <a:pt x="36" y="6"/>
                    </a:lnTo>
                    <a:lnTo>
                      <a:pt x="37" y="9"/>
                    </a:lnTo>
                    <a:lnTo>
                      <a:pt x="38" y="12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40" y="22"/>
                    </a:lnTo>
                    <a:lnTo>
                      <a:pt x="40" y="25"/>
                    </a:lnTo>
                    <a:lnTo>
                      <a:pt x="40" y="29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40" y="39"/>
                    </a:lnTo>
                    <a:lnTo>
                      <a:pt x="40" y="42"/>
                    </a:lnTo>
                    <a:lnTo>
                      <a:pt x="40" y="46"/>
                    </a:lnTo>
                    <a:lnTo>
                      <a:pt x="39" y="49"/>
                    </a:lnTo>
                    <a:lnTo>
                      <a:pt x="39" y="53"/>
                    </a:lnTo>
                    <a:lnTo>
                      <a:pt x="38" y="56"/>
                    </a:lnTo>
                    <a:lnTo>
                      <a:pt x="37" y="59"/>
                    </a:lnTo>
                    <a:lnTo>
                      <a:pt x="36" y="63"/>
                    </a:lnTo>
                    <a:lnTo>
                      <a:pt x="36" y="66"/>
                    </a:lnTo>
                    <a:lnTo>
                      <a:pt x="34" y="69"/>
                    </a:lnTo>
                    <a:lnTo>
                      <a:pt x="33" y="73"/>
                    </a:lnTo>
                    <a:lnTo>
                      <a:pt x="32" y="76"/>
                    </a:lnTo>
                    <a:lnTo>
                      <a:pt x="31" y="79"/>
                    </a:lnTo>
                    <a:lnTo>
                      <a:pt x="29" y="82"/>
                    </a:lnTo>
                    <a:lnTo>
                      <a:pt x="28" y="85"/>
                    </a:lnTo>
                    <a:lnTo>
                      <a:pt x="26" y="88"/>
                    </a:lnTo>
                    <a:lnTo>
                      <a:pt x="25" y="91"/>
                    </a:lnTo>
                    <a:lnTo>
                      <a:pt x="23" y="94"/>
                    </a:lnTo>
                    <a:lnTo>
                      <a:pt x="21" y="97"/>
                    </a:lnTo>
                    <a:lnTo>
                      <a:pt x="19" y="100"/>
                    </a:lnTo>
                    <a:lnTo>
                      <a:pt x="18" y="102"/>
                    </a:lnTo>
                    <a:lnTo>
                      <a:pt x="16" y="104"/>
                    </a:lnTo>
                    <a:lnTo>
                      <a:pt x="14" y="105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75" name="Freeform 155"/>
              <p:cNvSpPr>
                <a:spLocks/>
              </p:cNvSpPr>
              <p:nvPr/>
            </p:nvSpPr>
            <p:spPr bwMode="auto">
              <a:xfrm>
                <a:off x="5112" y="1974"/>
                <a:ext cx="288" cy="552"/>
              </a:xfrm>
              <a:custGeom>
                <a:avLst/>
                <a:gdLst>
                  <a:gd name="T0" fmla="*/ 0 w 48"/>
                  <a:gd name="T1" fmla="*/ 2147483646 h 92"/>
                  <a:gd name="T2" fmla="*/ 0 w 48"/>
                  <a:gd name="T3" fmla="*/ 2147483646 h 92"/>
                  <a:gd name="T4" fmla="*/ 2147483646 w 48"/>
                  <a:gd name="T5" fmla="*/ 2147483646 h 92"/>
                  <a:gd name="T6" fmla="*/ 2147483646 w 48"/>
                  <a:gd name="T7" fmla="*/ 2147483646 h 92"/>
                  <a:gd name="T8" fmla="*/ 2147483646 w 48"/>
                  <a:gd name="T9" fmla="*/ 2147483646 h 92"/>
                  <a:gd name="T10" fmla="*/ 2147483646 w 48"/>
                  <a:gd name="T11" fmla="*/ 2147483646 h 92"/>
                  <a:gd name="T12" fmla="*/ 2147483646 w 48"/>
                  <a:gd name="T13" fmla="*/ 2147483646 h 92"/>
                  <a:gd name="T14" fmla="*/ 2147483646 w 48"/>
                  <a:gd name="T15" fmla="*/ 2147483646 h 92"/>
                  <a:gd name="T16" fmla="*/ 2147483646 w 48"/>
                  <a:gd name="T17" fmla="*/ 2147483646 h 92"/>
                  <a:gd name="T18" fmla="*/ 2147483646 w 48"/>
                  <a:gd name="T19" fmla="*/ 2147483646 h 92"/>
                  <a:gd name="T20" fmla="*/ 2147483646 w 48"/>
                  <a:gd name="T21" fmla="*/ 2147483646 h 92"/>
                  <a:gd name="T22" fmla="*/ 2147483646 w 48"/>
                  <a:gd name="T23" fmla="*/ 2147483646 h 92"/>
                  <a:gd name="T24" fmla="*/ 2147483646 w 48"/>
                  <a:gd name="T25" fmla="*/ 2147483646 h 92"/>
                  <a:gd name="T26" fmla="*/ 2147483646 w 48"/>
                  <a:gd name="T27" fmla="*/ 2147483646 h 92"/>
                  <a:gd name="T28" fmla="*/ 2147483646 w 48"/>
                  <a:gd name="T29" fmla="*/ 2147483646 h 92"/>
                  <a:gd name="T30" fmla="*/ 2147483646 w 48"/>
                  <a:gd name="T31" fmla="*/ 2147483646 h 92"/>
                  <a:gd name="T32" fmla="*/ 2147483646 w 48"/>
                  <a:gd name="T33" fmla="*/ 2147483646 h 92"/>
                  <a:gd name="T34" fmla="*/ 2147483646 w 48"/>
                  <a:gd name="T35" fmla="*/ 2147483646 h 92"/>
                  <a:gd name="T36" fmla="*/ 2147483646 w 48"/>
                  <a:gd name="T37" fmla="*/ 2147483646 h 92"/>
                  <a:gd name="T38" fmla="*/ 2147483646 w 48"/>
                  <a:gd name="T39" fmla="*/ 2147483646 h 92"/>
                  <a:gd name="T40" fmla="*/ 2147483646 w 48"/>
                  <a:gd name="T41" fmla="*/ 2147483646 h 92"/>
                  <a:gd name="T42" fmla="*/ 2147483646 w 48"/>
                  <a:gd name="T43" fmla="*/ 2147483646 h 92"/>
                  <a:gd name="T44" fmla="*/ 2147483646 w 48"/>
                  <a:gd name="T45" fmla="*/ 2147483646 h 92"/>
                  <a:gd name="T46" fmla="*/ 2147483646 w 48"/>
                  <a:gd name="T47" fmla="*/ 2147483646 h 92"/>
                  <a:gd name="T48" fmla="*/ 2147483646 w 48"/>
                  <a:gd name="T49" fmla="*/ 2147483646 h 92"/>
                  <a:gd name="T50" fmla="*/ 2147483646 w 48"/>
                  <a:gd name="T51" fmla="*/ 2147483646 h 92"/>
                  <a:gd name="T52" fmla="*/ 2147483646 w 48"/>
                  <a:gd name="T53" fmla="*/ 2147483646 h 92"/>
                  <a:gd name="T54" fmla="*/ 2147483646 w 48"/>
                  <a:gd name="T55" fmla="*/ 2147483646 h 92"/>
                  <a:gd name="T56" fmla="*/ 2147483646 w 48"/>
                  <a:gd name="T57" fmla="*/ 2147483646 h 92"/>
                  <a:gd name="T58" fmla="*/ 2147483646 w 48"/>
                  <a:gd name="T59" fmla="*/ 2147483646 h 92"/>
                  <a:gd name="T60" fmla="*/ 2147483646 w 48"/>
                  <a:gd name="T61" fmla="*/ 2147483646 h 92"/>
                  <a:gd name="T62" fmla="*/ 2147483646 w 48"/>
                  <a:gd name="T63" fmla="*/ 2147483646 h 92"/>
                  <a:gd name="T64" fmla="*/ 2147483646 w 48"/>
                  <a:gd name="T65" fmla="*/ 2147483646 h 92"/>
                  <a:gd name="T66" fmla="*/ 2147483646 w 48"/>
                  <a:gd name="T67" fmla="*/ 2147483646 h 92"/>
                  <a:gd name="T68" fmla="*/ 2147483646 w 48"/>
                  <a:gd name="T69" fmla="*/ 2147483646 h 92"/>
                  <a:gd name="T70" fmla="*/ 2147483646 w 48"/>
                  <a:gd name="T71" fmla="*/ 2147483646 h 92"/>
                  <a:gd name="T72" fmla="*/ 2147483646 w 48"/>
                  <a:gd name="T73" fmla="*/ 2147483646 h 92"/>
                  <a:gd name="T74" fmla="*/ 2147483646 w 48"/>
                  <a:gd name="T75" fmla="*/ 2147483646 h 92"/>
                  <a:gd name="T76" fmla="*/ 2147483646 w 48"/>
                  <a:gd name="T77" fmla="*/ 2147483646 h 92"/>
                  <a:gd name="T78" fmla="*/ 2147483646 w 48"/>
                  <a:gd name="T79" fmla="*/ 2147483646 h 92"/>
                  <a:gd name="T80" fmla="*/ 2147483646 w 48"/>
                  <a:gd name="T81" fmla="*/ 2147483646 h 92"/>
                  <a:gd name="T82" fmla="*/ 2147483646 w 48"/>
                  <a:gd name="T83" fmla="*/ 2147483646 h 92"/>
                  <a:gd name="T84" fmla="*/ 2147483646 w 48"/>
                  <a:gd name="T85" fmla="*/ 2147483646 h 92"/>
                  <a:gd name="T86" fmla="*/ 2147483646 w 48"/>
                  <a:gd name="T87" fmla="*/ 2147483646 h 92"/>
                  <a:gd name="T88" fmla="*/ 2147483646 w 48"/>
                  <a:gd name="T89" fmla="*/ 2147483646 h 92"/>
                  <a:gd name="T90" fmla="*/ 2147483646 w 48"/>
                  <a:gd name="T91" fmla="*/ 2147483646 h 92"/>
                  <a:gd name="T92" fmla="*/ 2147483646 w 48"/>
                  <a:gd name="T93" fmla="*/ 2147483646 h 92"/>
                  <a:gd name="T94" fmla="*/ 2147483646 w 48"/>
                  <a:gd name="T95" fmla="*/ 2147483646 h 92"/>
                  <a:gd name="T96" fmla="*/ 0 w 48"/>
                  <a:gd name="T97" fmla="*/ 2147483646 h 9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8"/>
                  <a:gd name="T148" fmla="*/ 0 h 92"/>
                  <a:gd name="T149" fmla="*/ 48 w 48"/>
                  <a:gd name="T150" fmla="*/ 92 h 9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8" h="92">
                    <a:moveTo>
                      <a:pt x="0" y="92"/>
                    </a:moveTo>
                    <a:lnTo>
                      <a:pt x="0" y="91"/>
                    </a:lnTo>
                    <a:lnTo>
                      <a:pt x="0" y="90"/>
                    </a:lnTo>
                    <a:lnTo>
                      <a:pt x="0" y="89"/>
                    </a:lnTo>
                    <a:lnTo>
                      <a:pt x="1" y="88"/>
                    </a:lnTo>
                    <a:lnTo>
                      <a:pt x="2" y="87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5"/>
                    </a:lnTo>
                    <a:lnTo>
                      <a:pt x="5" y="84"/>
                    </a:lnTo>
                    <a:lnTo>
                      <a:pt x="5" y="83"/>
                    </a:lnTo>
                    <a:lnTo>
                      <a:pt x="6" y="81"/>
                    </a:lnTo>
                    <a:lnTo>
                      <a:pt x="8" y="79"/>
                    </a:lnTo>
                    <a:lnTo>
                      <a:pt x="9" y="77"/>
                    </a:lnTo>
                    <a:lnTo>
                      <a:pt x="11" y="74"/>
                    </a:lnTo>
                    <a:lnTo>
                      <a:pt x="12" y="71"/>
                    </a:lnTo>
                    <a:lnTo>
                      <a:pt x="14" y="69"/>
                    </a:lnTo>
                    <a:lnTo>
                      <a:pt x="15" y="66"/>
                    </a:lnTo>
                    <a:lnTo>
                      <a:pt x="16" y="64"/>
                    </a:lnTo>
                    <a:lnTo>
                      <a:pt x="17" y="63"/>
                    </a:lnTo>
                    <a:lnTo>
                      <a:pt x="17" y="62"/>
                    </a:lnTo>
                    <a:lnTo>
                      <a:pt x="18" y="61"/>
                    </a:lnTo>
                    <a:lnTo>
                      <a:pt x="18" y="60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6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1" y="47"/>
                    </a:lnTo>
                    <a:lnTo>
                      <a:pt x="22" y="43"/>
                    </a:lnTo>
                    <a:lnTo>
                      <a:pt x="22" y="40"/>
                    </a:lnTo>
                    <a:lnTo>
                      <a:pt x="23" y="36"/>
                    </a:lnTo>
                    <a:lnTo>
                      <a:pt x="23" y="32"/>
                    </a:lnTo>
                    <a:lnTo>
                      <a:pt x="23" y="28"/>
                    </a:lnTo>
                    <a:lnTo>
                      <a:pt x="23" y="24"/>
                    </a:lnTo>
                    <a:lnTo>
                      <a:pt x="23" y="21"/>
                    </a:lnTo>
                    <a:lnTo>
                      <a:pt x="23" y="17"/>
                    </a:lnTo>
                    <a:lnTo>
                      <a:pt x="23" y="13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9" y="9"/>
                    </a:lnTo>
                    <a:lnTo>
                      <a:pt x="30" y="10"/>
                    </a:lnTo>
                    <a:lnTo>
                      <a:pt x="31" y="12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3" y="17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4" y="21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6" y="23"/>
                    </a:lnTo>
                    <a:lnTo>
                      <a:pt x="37" y="23"/>
                    </a:lnTo>
                    <a:lnTo>
                      <a:pt x="38" y="23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1" y="22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3" y="19"/>
                    </a:lnTo>
                    <a:lnTo>
                      <a:pt x="45" y="17"/>
                    </a:lnTo>
                    <a:lnTo>
                      <a:pt x="46" y="16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7" y="16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41" y="29"/>
                    </a:lnTo>
                    <a:lnTo>
                      <a:pt x="40" y="30"/>
                    </a:lnTo>
                    <a:lnTo>
                      <a:pt x="39" y="31"/>
                    </a:lnTo>
                    <a:lnTo>
                      <a:pt x="37" y="32"/>
                    </a:lnTo>
                    <a:lnTo>
                      <a:pt x="37" y="35"/>
                    </a:lnTo>
                    <a:lnTo>
                      <a:pt x="37" y="38"/>
                    </a:lnTo>
                    <a:lnTo>
                      <a:pt x="36" y="41"/>
                    </a:lnTo>
                    <a:lnTo>
                      <a:pt x="36" y="45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4" y="53"/>
                    </a:lnTo>
                    <a:lnTo>
                      <a:pt x="33" y="56"/>
                    </a:lnTo>
                    <a:lnTo>
                      <a:pt x="32" y="59"/>
                    </a:lnTo>
                    <a:lnTo>
                      <a:pt x="31" y="62"/>
                    </a:lnTo>
                    <a:lnTo>
                      <a:pt x="30" y="65"/>
                    </a:lnTo>
                    <a:lnTo>
                      <a:pt x="28" y="67"/>
                    </a:lnTo>
                    <a:lnTo>
                      <a:pt x="27" y="70"/>
                    </a:lnTo>
                    <a:lnTo>
                      <a:pt x="26" y="71"/>
                    </a:lnTo>
                    <a:lnTo>
                      <a:pt x="25" y="72"/>
                    </a:lnTo>
                    <a:lnTo>
                      <a:pt x="24" y="73"/>
                    </a:lnTo>
                    <a:lnTo>
                      <a:pt x="22" y="74"/>
                    </a:lnTo>
                    <a:lnTo>
                      <a:pt x="21" y="76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19" y="77"/>
                    </a:lnTo>
                    <a:lnTo>
                      <a:pt x="19" y="78"/>
                    </a:lnTo>
                    <a:lnTo>
                      <a:pt x="18" y="78"/>
                    </a:lnTo>
                    <a:lnTo>
                      <a:pt x="17" y="78"/>
                    </a:lnTo>
                    <a:lnTo>
                      <a:pt x="16" y="78"/>
                    </a:lnTo>
                    <a:lnTo>
                      <a:pt x="15" y="78"/>
                    </a:lnTo>
                    <a:lnTo>
                      <a:pt x="14" y="78"/>
                    </a:lnTo>
                    <a:lnTo>
                      <a:pt x="13" y="79"/>
                    </a:lnTo>
                    <a:lnTo>
                      <a:pt x="12" y="80"/>
                    </a:lnTo>
                    <a:lnTo>
                      <a:pt x="11" y="80"/>
                    </a:lnTo>
                    <a:lnTo>
                      <a:pt x="10" y="82"/>
                    </a:lnTo>
                    <a:lnTo>
                      <a:pt x="9" y="83"/>
                    </a:lnTo>
                    <a:lnTo>
                      <a:pt x="9" y="84"/>
                    </a:lnTo>
                    <a:lnTo>
                      <a:pt x="8" y="85"/>
                    </a:lnTo>
                    <a:lnTo>
                      <a:pt x="7" y="86"/>
                    </a:lnTo>
                    <a:lnTo>
                      <a:pt x="7" y="87"/>
                    </a:lnTo>
                    <a:lnTo>
                      <a:pt x="6" y="89"/>
                    </a:lnTo>
                    <a:lnTo>
                      <a:pt x="5" y="90"/>
                    </a:lnTo>
                    <a:lnTo>
                      <a:pt x="4" y="90"/>
                    </a:lnTo>
                    <a:lnTo>
                      <a:pt x="4" y="91"/>
                    </a:lnTo>
                    <a:lnTo>
                      <a:pt x="3" y="91"/>
                    </a:lnTo>
                    <a:lnTo>
                      <a:pt x="2" y="91"/>
                    </a:lnTo>
                    <a:lnTo>
                      <a:pt x="1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76" name="Freeform 156"/>
              <p:cNvSpPr>
                <a:spLocks/>
              </p:cNvSpPr>
              <p:nvPr/>
            </p:nvSpPr>
            <p:spPr bwMode="auto">
              <a:xfrm>
                <a:off x="4452" y="2358"/>
                <a:ext cx="162" cy="162"/>
              </a:xfrm>
              <a:custGeom>
                <a:avLst/>
                <a:gdLst>
                  <a:gd name="T0" fmla="*/ 2147483646 w 27"/>
                  <a:gd name="T1" fmla="*/ 2147483646 h 27"/>
                  <a:gd name="T2" fmla="*/ 2147483646 w 27"/>
                  <a:gd name="T3" fmla="*/ 2147483646 h 27"/>
                  <a:gd name="T4" fmla="*/ 2147483646 w 27"/>
                  <a:gd name="T5" fmla="*/ 2147483646 h 27"/>
                  <a:gd name="T6" fmla="*/ 2147483646 w 27"/>
                  <a:gd name="T7" fmla="*/ 2147483646 h 27"/>
                  <a:gd name="T8" fmla="*/ 2147483646 w 27"/>
                  <a:gd name="T9" fmla="*/ 2147483646 h 27"/>
                  <a:gd name="T10" fmla="*/ 2147483646 w 27"/>
                  <a:gd name="T11" fmla="*/ 2147483646 h 27"/>
                  <a:gd name="T12" fmla="*/ 2147483646 w 27"/>
                  <a:gd name="T13" fmla="*/ 2147483646 h 27"/>
                  <a:gd name="T14" fmla="*/ 2147483646 w 27"/>
                  <a:gd name="T15" fmla="*/ 2147483646 h 27"/>
                  <a:gd name="T16" fmla="*/ 2147483646 w 27"/>
                  <a:gd name="T17" fmla="*/ 2147483646 h 27"/>
                  <a:gd name="T18" fmla="*/ 2147483646 w 27"/>
                  <a:gd name="T19" fmla="*/ 2147483646 h 27"/>
                  <a:gd name="T20" fmla="*/ 2147483646 w 27"/>
                  <a:gd name="T21" fmla="*/ 2147483646 h 27"/>
                  <a:gd name="T22" fmla="*/ 0 w 27"/>
                  <a:gd name="T23" fmla="*/ 2147483646 h 27"/>
                  <a:gd name="T24" fmla="*/ 0 w 27"/>
                  <a:gd name="T25" fmla="*/ 2147483646 h 27"/>
                  <a:gd name="T26" fmla="*/ 0 w 27"/>
                  <a:gd name="T27" fmla="*/ 2147483646 h 27"/>
                  <a:gd name="T28" fmla="*/ 0 w 27"/>
                  <a:gd name="T29" fmla="*/ 2147483646 h 27"/>
                  <a:gd name="T30" fmla="*/ 2147483646 w 27"/>
                  <a:gd name="T31" fmla="*/ 2147483646 h 27"/>
                  <a:gd name="T32" fmla="*/ 2147483646 w 27"/>
                  <a:gd name="T33" fmla="*/ 2147483646 h 27"/>
                  <a:gd name="T34" fmla="*/ 2147483646 w 27"/>
                  <a:gd name="T35" fmla="*/ 2147483646 h 27"/>
                  <a:gd name="T36" fmla="*/ 2147483646 w 27"/>
                  <a:gd name="T37" fmla="*/ 2147483646 h 27"/>
                  <a:gd name="T38" fmla="*/ 2147483646 w 27"/>
                  <a:gd name="T39" fmla="*/ 0 h 27"/>
                  <a:gd name="T40" fmla="*/ 2147483646 w 27"/>
                  <a:gd name="T41" fmla="*/ 2147483646 h 27"/>
                  <a:gd name="T42" fmla="*/ 2147483646 w 27"/>
                  <a:gd name="T43" fmla="*/ 2147483646 h 27"/>
                  <a:gd name="T44" fmla="*/ 2147483646 w 27"/>
                  <a:gd name="T45" fmla="*/ 2147483646 h 27"/>
                  <a:gd name="T46" fmla="*/ 2147483646 w 27"/>
                  <a:gd name="T47" fmla="*/ 2147483646 h 27"/>
                  <a:gd name="T48" fmla="*/ 2147483646 w 27"/>
                  <a:gd name="T49" fmla="*/ 2147483646 h 27"/>
                  <a:gd name="T50" fmla="*/ 2147483646 w 27"/>
                  <a:gd name="T51" fmla="*/ 2147483646 h 27"/>
                  <a:gd name="T52" fmla="*/ 2147483646 w 27"/>
                  <a:gd name="T53" fmla="*/ 2147483646 h 27"/>
                  <a:gd name="T54" fmla="*/ 2147483646 w 27"/>
                  <a:gd name="T55" fmla="*/ 2147483646 h 27"/>
                  <a:gd name="T56" fmla="*/ 2147483646 w 27"/>
                  <a:gd name="T57" fmla="*/ 2147483646 h 27"/>
                  <a:gd name="T58" fmla="*/ 2147483646 w 27"/>
                  <a:gd name="T59" fmla="*/ 2147483646 h 27"/>
                  <a:gd name="T60" fmla="*/ 2147483646 w 27"/>
                  <a:gd name="T61" fmla="*/ 2147483646 h 27"/>
                  <a:gd name="T62" fmla="*/ 2147483646 w 27"/>
                  <a:gd name="T63" fmla="*/ 2147483646 h 27"/>
                  <a:gd name="T64" fmla="*/ 2147483646 w 27"/>
                  <a:gd name="T65" fmla="*/ 2147483646 h 27"/>
                  <a:gd name="T66" fmla="*/ 2147483646 w 27"/>
                  <a:gd name="T67" fmla="*/ 2147483646 h 27"/>
                  <a:gd name="T68" fmla="*/ 2147483646 w 27"/>
                  <a:gd name="T69" fmla="*/ 2147483646 h 27"/>
                  <a:gd name="T70" fmla="*/ 2147483646 w 27"/>
                  <a:gd name="T71" fmla="*/ 2147483646 h 27"/>
                  <a:gd name="T72" fmla="*/ 2147483646 w 27"/>
                  <a:gd name="T73" fmla="*/ 2147483646 h 27"/>
                  <a:gd name="T74" fmla="*/ 2147483646 w 27"/>
                  <a:gd name="T75" fmla="*/ 2147483646 h 27"/>
                  <a:gd name="T76" fmla="*/ 2147483646 w 27"/>
                  <a:gd name="T77" fmla="*/ 2147483646 h 27"/>
                  <a:gd name="T78" fmla="*/ 2147483646 w 27"/>
                  <a:gd name="T79" fmla="*/ 2147483646 h 27"/>
                  <a:gd name="T80" fmla="*/ 2147483646 w 27"/>
                  <a:gd name="T81" fmla="*/ 2147483646 h 27"/>
                  <a:gd name="T82" fmla="*/ 2147483646 w 27"/>
                  <a:gd name="T83" fmla="*/ 2147483646 h 27"/>
                  <a:gd name="T84" fmla="*/ 2147483646 w 27"/>
                  <a:gd name="T85" fmla="*/ 2147483646 h 27"/>
                  <a:gd name="T86" fmla="*/ 2147483646 w 27"/>
                  <a:gd name="T87" fmla="*/ 2147483646 h 27"/>
                  <a:gd name="T88" fmla="*/ 2147483646 w 27"/>
                  <a:gd name="T89" fmla="*/ 2147483646 h 27"/>
                  <a:gd name="T90" fmla="*/ 2147483646 w 27"/>
                  <a:gd name="T91" fmla="*/ 2147483646 h 27"/>
                  <a:gd name="T92" fmla="*/ 2147483646 w 27"/>
                  <a:gd name="T93" fmla="*/ 2147483646 h 27"/>
                  <a:gd name="T94" fmla="*/ 2147483646 w 27"/>
                  <a:gd name="T95" fmla="*/ 2147483646 h 27"/>
                  <a:gd name="T96" fmla="*/ 2147483646 w 27"/>
                  <a:gd name="T97" fmla="*/ 2147483646 h 27"/>
                  <a:gd name="T98" fmla="*/ 2147483646 w 27"/>
                  <a:gd name="T99" fmla="*/ 2147483646 h 27"/>
                  <a:gd name="T100" fmla="*/ 2147483646 w 27"/>
                  <a:gd name="T101" fmla="*/ 2147483646 h 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"/>
                  <a:gd name="T154" fmla="*/ 0 h 27"/>
                  <a:gd name="T155" fmla="*/ 27 w 27"/>
                  <a:gd name="T156" fmla="*/ 27 h 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" h="27">
                    <a:moveTo>
                      <a:pt x="24" y="27"/>
                    </a:moveTo>
                    <a:lnTo>
                      <a:pt x="21" y="25"/>
                    </a:lnTo>
                    <a:lnTo>
                      <a:pt x="17" y="22"/>
                    </a:lnTo>
                    <a:lnTo>
                      <a:pt x="14" y="20"/>
                    </a:lnTo>
                    <a:lnTo>
                      <a:pt x="11" y="17"/>
                    </a:lnTo>
                    <a:lnTo>
                      <a:pt x="8" y="14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8" y="9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5" y="24"/>
                    </a:lnTo>
                    <a:lnTo>
                      <a:pt x="25" y="25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4" y="27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77" name="Freeform 157"/>
              <p:cNvSpPr>
                <a:spLocks/>
              </p:cNvSpPr>
              <p:nvPr/>
            </p:nvSpPr>
            <p:spPr bwMode="auto">
              <a:xfrm>
                <a:off x="4668" y="2430"/>
                <a:ext cx="60" cy="66"/>
              </a:xfrm>
              <a:custGeom>
                <a:avLst/>
                <a:gdLst>
                  <a:gd name="T0" fmla="*/ 2147483646 w 10"/>
                  <a:gd name="T1" fmla="*/ 2147483646 h 11"/>
                  <a:gd name="T2" fmla="*/ 2147483646 w 10"/>
                  <a:gd name="T3" fmla="*/ 2147483646 h 11"/>
                  <a:gd name="T4" fmla="*/ 2147483646 w 10"/>
                  <a:gd name="T5" fmla="*/ 2147483646 h 11"/>
                  <a:gd name="T6" fmla="*/ 2147483646 w 10"/>
                  <a:gd name="T7" fmla="*/ 2147483646 h 11"/>
                  <a:gd name="T8" fmla="*/ 2147483646 w 10"/>
                  <a:gd name="T9" fmla="*/ 2147483646 h 11"/>
                  <a:gd name="T10" fmla="*/ 2147483646 w 10"/>
                  <a:gd name="T11" fmla="*/ 2147483646 h 11"/>
                  <a:gd name="T12" fmla="*/ 2147483646 w 10"/>
                  <a:gd name="T13" fmla="*/ 2147483646 h 11"/>
                  <a:gd name="T14" fmla="*/ 2147483646 w 10"/>
                  <a:gd name="T15" fmla="*/ 2147483646 h 11"/>
                  <a:gd name="T16" fmla="*/ 0 w 10"/>
                  <a:gd name="T17" fmla="*/ 2147483646 h 11"/>
                  <a:gd name="T18" fmla="*/ 0 w 10"/>
                  <a:gd name="T19" fmla="*/ 2147483646 h 11"/>
                  <a:gd name="T20" fmla="*/ 0 w 10"/>
                  <a:gd name="T21" fmla="*/ 2147483646 h 11"/>
                  <a:gd name="T22" fmla="*/ 0 w 10"/>
                  <a:gd name="T23" fmla="*/ 2147483646 h 11"/>
                  <a:gd name="T24" fmla="*/ 2147483646 w 10"/>
                  <a:gd name="T25" fmla="*/ 2147483646 h 11"/>
                  <a:gd name="T26" fmla="*/ 2147483646 w 10"/>
                  <a:gd name="T27" fmla="*/ 2147483646 h 11"/>
                  <a:gd name="T28" fmla="*/ 2147483646 w 10"/>
                  <a:gd name="T29" fmla="*/ 2147483646 h 11"/>
                  <a:gd name="T30" fmla="*/ 2147483646 w 10"/>
                  <a:gd name="T31" fmla="*/ 0 h 11"/>
                  <a:gd name="T32" fmla="*/ 2147483646 w 10"/>
                  <a:gd name="T33" fmla="*/ 0 h 11"/>
                  <a:gd name="T34" fmla="*/ 2147483646 w 10"/>
                  <a:gd name="T35" fmla="*/ 2147483646 h 11"/>
                  <a:gd name="T36" fmla="*/ 2147483646 w 10"/>
                  <a:gd name="T37" fmla="*/ 2147483646 h 11"/>
                  <a:gd name="T38" fmla="*/ 2147483646 w 10"/>
                  <a:gd name="T39" fmla="*/ 2147483646 h 11"/>
                  <a:gd name="T40" fmla="*/ 2147483646 w 10"/>
                  <a:gd name="T41" fmla="*/ 2147483646 h 11"/>
                  <a:gd name="T42" fmla="*/ 2147483646 w 10"/>
                  <a:gd name="T43" fmla="*/ 2147483646 h 11"/>
                  <a:gd name="T44" fmla="*/ 2147483646 w 10"/>
                  <a:gd name="T45" fmla="*/ 2147483646 h 11"/>
                  <a:gd name="T46" fmla="*/ 2147483646 w 10"/>
                  <a:gd name="T47" fmla="*/ 2147483646 h 11"/>
                  <a:gd name="T48" fmla="*/ 2147483646 w 10"/>
                  <a:gd name="T49" fmla="*/ 2147483646 h 11"/>
                  <a:gd name="T50" fmla="*/ 2147483646 w 10"/>
                  <a:gd name="T51" fmla="*/ 2147483646 h 11"/>
                  <a:gd name="T52" fmla="*/ 2147483646 w 10"/>
                  <a:gd name="T53" fmla="*/ 2147483646 h 11"/>
                  <a:gd name="T54" fmla="*/ 2147483646 w 10"/>
                  <a:gd name="T55" fmla="*/ 2147483646 h 11"/>
                  <a:gd name="T56" fmla="*/ 2147483646 w 10"/>
                  <a:gd name="T57" fmla="*/ 2147483646 h 11"/>
                  <a:gd name="T58" fmla="*/ 2147483646 w 10"/>
                  <a:gd name="T59" fmla="*/ 2147483646 h 11"/>
                  <a:gd name="T60" fmla="*/ 2147483646 w 10"/>
                  <a:gd name="T61" fmla="*/ 2147483646 h 1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"/>
                  <a:gd name="T94" fmla="*/ 0 h 11"/>
                  <a:gd name="T95" fmla="*/ 10 w 10"/>
                  <a:gd name="T96" fmla="*/ 11 h 1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" h="11">
                    <a:moveTo>
                      <a:pt x="10" y="11"/>
                    </a:moveTo>
                    <a:lnTo>
                      <a:pt x="8" y="10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78" name="Freeform 158"/>
              <p:cNvSpPr>
                <a:spLocks/>
              </p:cNvSpPr>
              <p:nvPr/>
            </p:nvSpPr>
            <p:spPr bwMode="auto">
              <a:xfrm>
                <a:off x="4962" y="1908"/>
                <a:ext cx="282" cy="576"/>
              </a:xfrm>
              <a:custGeom>
                <a:avLst/>
                <a:gdLst>
                  <a:gd name="T0" fmla="*/ 2147483646 w 47"/>
                  <a:gd name="T1" fmla="*/ 2147483646 h 96"/>
                  <a:gd name="T2" fmla="*/ 2147483646 w 47"/>
                  <a:gd name="T3" fmla="*/ 2147483646 h 96"/>
                  <a:gd name="T4" fmla="*/ 2147483646 w 47"/>
                  <a:gd name="T5" fmla="*/ 2147483646 h 96"/>
                  <a:gd name="T6" fmla="*/ 2147483646 w 47"/>
                  <a:gd name="T7" fmla="*/ 2147483646 h 96"/>
                  <a:gd name="T8" fmla="*/ 2147483646 w 47"/>
                  <a:gd name="T9" fmla="*/ 2147483646 h 96"/>
                  <a:gd name="T10" fmla="*/ 2147483646 w 47"/>
                  <a:gd name="T11" fmla="*/ 2147483646 h 96"/>
                  <a:gd name="T12" fmla="*/ 2147483646 w 47"/>
                  <a:gd name="T13" fmla="*/ 2147483646 h 96"/>
                  <a:gd name="T14" fmla="*/ 2147483646 w 47"/>
                  <a:gd name="T15" fmla="*/ 2147483646 h 96"/>
                  <a:gd name="T16" fmla="*/ 2147483646 w 47"/>
                  <a:gd name="T17" fmla="*/ 2147483646 h 96"/>
                  <a:gd name="T18" fmla="*/ 2147483646 w 47"/>
                  <a:gd name="T19" fmla="*/ 2147483646 h 96"/>
                  <a:gd name="T20" fmla="*/ 2147483646 w 47"/>
                  <a:gd name="T21" fmla="*/ 2147483646 h 96"/>
                  <a:gd name="T22" fmla="*/ 2147483646 w 47"/>
                  <a:gd name="T23" fmla="*/ 2147483646 h 96"/>
                  <a:gd name="T24" fmla="*/ 2147483646 w 47"/>
                  <a:gd name="T25" fmla="*/ 2147483646 h 96"/>
                  <a:gd name="T26" fmla="*/ 2147483646 w 47"/>
                  <a:gd name="T27" fmla="*/ 2147483646 h 96"/>
                  <a:gd name="T28" fmla="*/ 2147483646 w 47"/>
                  <a:gd name="T29" fmla="*/ 2147483646 h 96"/>
                  <a:gd name="T30" fmla="*/ 2147483646 w 47"/>
                  <a:gd name="T31" fmla="*/ 2147483646 h 96"/>
                  <a:gd name="T32" fmla="*/ 2147483646 w 47"/>
                  <a:gd name="T33" fmla="*/ 2147483646 h 96"/>
                  <a:gd name="T34" fmla="*/ 2147483646 w 47"/>
                  <a:gd name="T35" fmla="*/ 2147483646 h 96"/>
                  <a:gd name="T36" fmla="*/ 2147483646 w 47"/>
                  <a:gd name="T37" fmla="*/ 2147483646 h 96"/>
                  <a:gd name="T38" fmla="*/ 2147483646 w 47"/>
                  <a:gd name="T39" fmla="*/ 2147483646 h 96"/>
                  <a:gd name="T40" fmla="*/ 2147483646 w 47"/>
                  <a:gd name="T41" fmla="*/ 2147483646 h 96"/>
                  <a:gd name="T42" fmla="*/ 2147483646 w 47"/>
                  <a:gd name="T43" fmla="*/ 2147483646 h 96"/>
                  <a:gd name="T44" fmla="*/ 0 w 47"/>
                  <a:gd name="T45" fmla="*/ 2147483646 h 96"/>
                  <a:gd name="T46" fmla="*/ 2147483646 w 47"/>
                  <a:gd name="T47" fmla="*/ 2147483646 h 96"/>
                  <a:gd name="T48" fmla="*/ 2147483646 w 47"/>
                  <a:gd name="T49" fmla="*/ 2147483646 h 96"/>
                  <a:gd name="T50" fmla="*/ 2147483646 w 47"/>
                  <a:gd name="T51" fmla="*/ 2147483646 h 96"/>
                  <a:gd name="T52" fmla="*/ 2147483646 w 47"/>
                  <a:gd name="T53" fmla="*/ 2147483646 h 96"/>
                  <a:gd name="T54" fmla="*/ 2147483646 w 47"/>
                  <a:gd name="T55" fmla="*/ 2147483646 h 96"/>
                  <a:gd name="T56" fmla="*/ 2147483646 w 47"/>
                  <a:gd name="T57" fmla="*/ 2147483646 h 96"/>
                  <a:gd name="T58" fmla="*/ 2147483646 w 47"/>
                  <a:gd name="T59" fmla="*/ 2147483646 h 96"/>
                  <a:gd name="T60" fmla="*/ 2147483646 w 47"/>
                  <a:gd name="T61" fmla="*/ 2147483646 h 96"/>
                  <a:gd name="T62" fmla="*/ 0 w 47"/>
                  <a:gd name="T63" fmla="*/ 0 h 96"/>
                  <a:gd name="T64" fmla="*/ 2147483646 w 47"/>
                  <a:gd name="T65" fmla="*/ 0 h 96"/>
                  <a:gd name="T66" fmla="*/ 2147483646 w 47"/>
                  <a:gd name="T67" fmla="*/ 0 h 96"/>
                  <a:gd name="T68" fmla="*/ 2147483646 w 47"/>
                  <a:gd name="T69" fmla="*/ 2147483646 h 96"/>
                  <a:gd name="T70" fmla="*/ 2147483646 w 47"/>
                  <a:gd name="T71" fmla="*/ 2147483646 h 96"/>
                  <a:gd name="T72" fmla="*/ 2147483646 w 47"/>
                  <a:gd name="T73" fmla="*/ 2147483646 h 96"/>
                  <a:gd name="T74" fmla="*/ 2147483646 w 47"/>
                  <a:gd name="T75" fmla="*/ 2147483646 h 96"/>
                  <a:gd name="T76" fmla="*/ 2147483646 w 47"/>
                  <a:gd name="T77" fmla="*/ 2147483646 h 96"/>
                  <a:gd name="T78" fmla="*/ 2147483646 w 47"/>
                  <a:gd name="T79" fmla="*/ 2147483646 h 96"/>
                  <a:gd name="T80" fmla="*/ 2147483646 w 47"/>
                  <a:gd name="T81" fmla="*/ 2147483646 h 96"/>
                  <a:gd name="T82" fmla="*/ 2147483646 w 47"/>
                  <a:gd name="T83" fmla="*/ 2147483646 h 96"/>
                  <a:gd name="T84" fmla="*/ 2147483646 w 47"/>
                  <a:gd name="T85" fmla="*/ 2147483646 h 96"/>
                  <a:gd name="T86" fmla="*/ 2147483646 w 47"/>
                  <a:gd name="T87" fmla="*/ 2147483646 h 96"/>
                  <a:gd name="T88" fmla="*/ 2147483646 w 47"/>
                  <a:gd name="T89" fmla="*/ 2147483646 h 96"/>
                  <a:gd name="T90" fmla="*/ 2147483646 w 47"/>
                  <a:gd name="T91" fmla="*/ 2147483646 h 96"/>
                  <a:gd name="T92" fmla="*/ 2147483646 w 47"/>
                  <a:gd name="T93" fmla="*/ 2147483646 h 96"/>
                  <a:gd name="T94" fmla="*/ 2147483646 w 47"/>
                  <a:gd name="T95" fmla="*/ 2147483646 h 96"/>
                  <a:gd name="T96" fmla="*/ 2147483646 w 47"/>
                  <a:gd name="T97" fmla="*/ 2147483646 h 96"/>
                  <a:gd name="T98" fmla="*/ 2147483646 w 47"/>
                  <a:gd name="T99" fmla="*/ 2147483646 h 9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7"/>
                  <a:gd name="T151" fmla="*/ 0 h 96"/>
                  <a:gd name="T152" fmla="*/ 47 w 47"/>
                  <a:gd name="T153" fmla="*/ 96 h 9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7" h="96">
                    <a:moveTo>
                      <a:pt x="24" y="96"/>
                    </a:moveTo>
                    <a:lnTo>
                      <a:pt x="23" y="93"/>
                    </a:lnTo>
                    <a:lnTo>
                      <a:pt x="22" y="89"/>
                    </a:lnTo>
                    <a:lnTo>
                      <a:pt x="21" y="85"/>
                    </a:lnTo>
                    <a:lnTo>
                      <a:pt x="21" y="82"/>
                    </a:lnTo>
                    <a:lnTo>
                      <a:pt x="22" y="82"/>
                    </a:lnTo>
                    <a:lnTo>
                      <a:pt x="23" y="82"/>
                    </a:lnTo>
                    <a:lnTo>
                      <a:pt x="24" y="83"/>
                    </a:lnTo>
                    <a:lnTo>
                      <a:pt x="26" y="83"/>
                    </a:lnTo>
                    <a:lnTo>
                      <a:pt x="27" y="83"/>
                    </a:lnTo>
                    <a:lnTo>
                      <a:pt x="28" y="83"/>
                    </a:lnTo>
                    <a:lnTo>
                      <a:pt x="29" y="82"/>
                    </a:lnTo>
                    <a:lnTo>
                      <a:pt x="30" y="82"/>
                    </a:lnTo>
                    <a:lnTo>
                      <a:pt x="30" y="81"/>
                    </a:lnTo>
                    <a:lnTo>
                      <a:pt x="28" y="81"/>
                    </a:lnTo>
                    <a:lnTo>
                      <a:pt x="27" y="81"/>
                    </a:lnTo>
                    <a:lnTo>
                      <a:pt x="26" y="81"/>
                    </a:lnTo>
                    <a:lnTo>
                      <a:pt x="25" y="81"/>
                    </a:lnTo>
                    <a:lnTo>
                      <a:pt x="24" y="81"/>
                    </a:lnTo>
                    <a:lnTo>
                      <a:pt x="23" y="81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1" y="80"/>
                    </a:lnTo>
                    <a:lnTo>
                      <a:pt x="21" y="79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0" y="75"/>
                    </a:lnTo>
                    <a:lnTo>
                      <a:pt x="19" y="74"/>
                    </a:lnTo>
                    <a:lnTo>
                      <a:pt x="20" y="74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3" y="74"/>
                    </a:lnTo>
                    <a:lnTo>
                      <a:pt x="25" y="73"/>
                    </a:lnTo>
                    <a:lnTo>
                      <a:pt x="26" y="72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2" y="72"/>
                    </a:lnTo>
                    <a:lnTo>
                      <a:pt x="21" y="72"/>
                    </a:lnTo>
                    <a:lnTo>
                      <a:pt x="20" y="72"/>
                    </a:lnTo>
                    <a:lnTo>
                      <a:pt x="18" y="72"/>
                    </a:lnTo>
                    <a:lnTo>
                      <a:pt x="17" y="72"/>
                    </a:lnTo>
                    <a:lnTo>
                      <a:pt x="16" y="72"/>
                    </a:lnTo>
                    <a:lnTo>
                      <a:pt x="16" y="70"/>
                    </a:lnTo>
                    <a:lnTo>
                      <a:pt x="16" y="69"/>
                    </a:lnTo>
                    <a:lnTo>
                      <a:pt x="16" y="68"/>
                    </a:lnTo>
                    <a:lnTo>
                      <a:pt x="14" y="69"/>
                    </a:lnTo>
                    <a:lnTo>
                      <a:pt x="12" y="71"/>
                    </a:lnTo>
                    <a:lnTo>
                      <a:pt x="11" y="72"/>
                    </a:lnTo>
                    <a:lnTo>
                      <a:pt x="10" y="73"/>
                    </a:lnTo>
                    <a:lnTo>
                      <a:pt x="9" y="74"/>
                    </a:lnTo>
                    <a:lnTo>
                      <a:pt x="8" y="75"/>
                    </a:lnTo>
                    <a:lnTo>
                      <a:pt x="7" y="75"/>
                    </a:lnTo>
                    <a:lnTo>
                      <a:pt x="6" y="75"/>
                    </a:lnTo>
                    <a:lnTo>
                      <a:pt x="5" y="76"/>
                    </a:lnTo>
                    <a:lnTo>
                      <a:pt x="4" y="76"/>
                    </a:lnTo>
                    <a:lnTo>
                      <a:pt x="2" y="76"/>
                    </a:lnTo>
                    <a:lnTo>
                      <a:pt x="1" y="76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3" y="65"/>
                    </a:lnTo>
                    <a:lnTo>
                      <a:pt x="4" y="61"/>
                    </a:lnTo>
                    <a:lnTo>
                      <a:pt x="5" y="56"/>
                    </a:lnTo>
                    <a:lnTo>
                      <a:pt x="6" y="52"/>
                    </a:lnTo>
                    <a:lnTo>
                      <a:pt x="6" y="47"/>
                    </a:lnTo>
                    <a:lnTo>
                      <a:pt x="7" y="43"/>
                    </a:lnTo>
                    <a:lnTo>
                      <a:pt x="7" y="38"/>
                    </a:lnTo>
                    <a:lnTo>
                      <a:pt x="7" y="33"/>
                    </a:lnTo>
                    <a:lnTo>
                      <a:pt x="7" y="29"/>
                    </a:lnTo>
                    <a:lnTo>
                      <a:pt x="7" y="24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9" y="3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40" y="11"/>
                    </a:lnTo>
                    <a:lnTo>
                      <a:pt x="41" y="14"/>
                    </a:lnTo>
                    <a:lnTo>
                      <a:pt x="42" y="16"/>
                    </a:lnTo>
                    <a:lnTo>
                      <a:pt x="43" y="19"/>
                    </a:lnTo>
                    <a:lnTo>
                      <a:pt x="44" y="21"/>
                    </a:lnTo>
                    <a:lnTo>
                      <a:pt x="45" y="24"/>
                    </a:lnTo>
                    <a:lnTo>
                      <a:pt x="46" y="27"/>
                    </a:lnTo>
                    <a:lnTo>
                      <a:pt x="46" y="30"/>
                    </a:lnTo>
                    <a:lnTo>
                      <a:pt x="46" y="33"/>
                    </a:lnTo>
                    <a:lnTo>
                      <a:pt x="47" y="36"/>
                    </a:lnTo>
                    <a:lnTo>
                      <a:pt x="47" y="39"/>
                    </a:lnTo>
                    <a:lnTo>
                      <a:pt x="47" y="42"/>
                    </a:lnTo>
                    <a:lnTo>
                      <a:pt x="46" y="45"/>
                    </a:lnTo>
                    <a:lnTo>
                      <a:pt x="46" y="48"/>
                    </a:lnTo>
                    <a:lnTo>
                      <a:pt x="46" y="51"/>
                    </a:lnTo>
                    <a:lnTo>
                      <a:pt x="45" y="54"/>
                    </a:lnTo>
                    <a:lnTo>
                      <a:pt x="45" y="58"/>
                    </a:lnTo>
                    <a:lnTo>
                      <a:pt x="44" y="61"/>
                    </a:lnTo>
                    <a:lnTo>
                      <a:pt x="43" y="64"/>
                    </a:lnTo>
                    <a:lnTo>
                      <a:pt x="42" y="67"/>
                    </a:lnTo>
                    <a:lnTo>
                      <a:pt x="41" y="70"/>
                    </a:lnTo>
                    <a:lnTo>
                      <a:pt x="40" y="72"/>
                    </a:lnTo>
                    <a:lnTo>
                      <a:pt x="39" y="75"/>
                    </a:lnTo>
                    <a:lnTo>
                      <a:pt x="38" y="78"/>
                    </a:lnTo>
                    <a:lnTo>
                      <a:pt x="36" y="81"/>
                    </a:lnTo>
                    <a:lnTo>
                      <a:pt x="35" y="83"/>
                    </a:lnTo>
                    <a:lnTo>
                      <a:pt x="33" y="86"/>
                    </a:lnTo>
                    <a:lnTo>
                      <a:pt x="31" y="88"/>
                    </a:lnTo>
                    <a:lnTo>
                      <a:pt x="30" y="90"/>
                    </a:lnTo>
                    <a:lnTo>
                      <a:pt x="28" y="93"/>
                    </a:lnTo>
                    <a:lnTo>
                      <a:pt x="26" y="95"/>
                    </a:lnTo>
                    <a:lnTo>
                      <a:pt x="24" y="96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79" name="Freeform 159"/>
              <p:cNvSpPr>
                <a:spLocks/>
              </p:cNvSpPr>
              <p:nvPr/>
            </p:nvSpPr>
            <p:spPr bwMode="auto">
              <a:xfrm>
                <a:off x="4614" y="1938"/>
                <a:ext cx="240" cy="540"/>
              </a:xfrm>
              <a:custGeom>
                <a:avLst/>
                <a:gdLst>
                  <a:gd name="T0" fmla="*/ 2147483646 w 40"/>
                  <a:gd name="T1" fmla="*/ 2147483646 h 90"/>
                  <a:gd name="T2" fmla="*/ 2147483646 w 40"/>
                  <a:gd name="T3" fmla="*/ 2147483646 h 90"/>
                  <a:gd name="T4" fmla="*/ 2147483646 w 40"/>
                  <a:gd name="T5" fmla="*/ 2147483646 h 90"/>
                  <a:gd name="T6" fmla="*/ 2147483646 w 40"/>
                  <a:gd name="T7" fmla="*/ 2147483646 h 90"/>
                  <a:gd name="T8" fmla="*/ 2147483646 w 40"/>
                  <a:gd name="T9" fmla="*/ 2147483646 h 90"/>
                  <a:gd name="T10" fmla="*/ 0 w 40"/>
                  <a:gd name="T11" fmla="*/ 2147483646 h 90"/>
                  <a:gd name="T12" fmla="*/ 2147483646 w 40"/>
                  <a:gd name="T13" fmla="*/ 2147483646 h 90"/>
                  <a:gd name="T14" fmla="*/ 2147483646 w 40"/>
                  <a:gd name="T15" fmla="*/ 2147483646 h 90"/>
                  <a:gd name="T16" fmla="*/ 2147483646 w 40"/>
                  <a:gd name="T17" fmla="*/ 2147483646 h 90"/>
                  <a:gd name="T18" fmla="*/ 2147483646 w 40"/>
                  <a:gd name="T19" fmla="*/ 2147483646 h 90"/>
                  <a:gd name="T20" fmla="*/ 2147483646 w 40"/>
                  <a:gd name="T21" fmla="*/ 2147483646 h 90"/>
                  <a:gd name="T22" fmla="*/ 2147483646 w 40"/>
                  <a:gd name="T23" fmla="*/ 2147483646 h 90"/>
                  <a:gd name="T24" fmla="*/ 2147483646 w 40"/>
                  <a:gd name="T25" fmla="*/ 2147483646 h 90"/>
                  <a:gd name="T26" fmla="*/ 2147483646 w 40"/>
                  <a:gd name="T27" fmla="*/ 2147483646 h 90"/>
                  <a:gd name="T28" fmla="*/ 2147483646 w 40"/>
                  <a:gd name="T29" fmla="*/ 2147483646 h 90"/>
                  <a:gd name="T30" fmla="*/ 2147483646 w 40"/>
                  <a:gd name="T31" fmla="*/ 2147483646 h 90"/>
                  <a:gd name="T32" fmla="*/ 2147483646 w 40"/>
                  <a:gd name="T33" fmla="*/ 2147483646 h 90"/>
                  <a:gd name="T34" fmla="*/ 2147483646 w 40"/>
                  <a:gd name="T35" fmla="*/ 2147483646 h 90"/>
                  <a:gd name="T36" fmla="*/ 2147483646 w 40"/>
                  <a:gd name="T37" fmla="*/ 2147483646 h 90"/>
                  <a:gd name="T38" fmla="*/ 2147483646 w 40"/>
                  <a:gd name="T39" fmla="*/ 2147483646 h 90"/>
                  <a:gd name="T40" fmla="*/ 2147483646 w 40"/>
                  <a:gd name="T41" fmla="*/ 2147483646 h 90"/>
                  <a:gd name="T42" fmla="*/ 2147483646 w 40"/>
                  <a:gd name="T43" fmla="*/ 2147483646 h 90"/>
                  <a:gd name="T44" fmla="*/ 2147483646 w 40"/>
                  <a:gd name="T45" fmla="*/ 2147483646 h 90"/>
                  <a:gd name="T46" fmla="*/ 2147483646 w 40"/>
                  <a:gd name="T47" fmla="*/ 2147483646 h 90"/>
                  <a:gd name="T48" fmla="*/ 2147483646 w 40"/>
                  <a:gd name="T49" fmla="*/ 2147483646 h 90"/>
                  <a:gd name="T50" fmla="*/ 2147483646 w 40"/>
                  <a:gd name="T51" fmla="*/ 2147483646 h 90"/>
                  <a:gd name="T52" fmla="*/ 2147483646 w 40"/>
                  <a:gd name="T53" fmla="*/ 2147483646 h 90"/>
                  <a:gd name="T54" fmla="*/ 2147483646 w 40"/>
                  <a:gd name="T55" fmla="*/ 2147483646 h 90"/>
                  <a:gd name="T56" fmla="*/ 2147483646 w 40"/>
                  <a:gd name="T57" fmla="*/ 2147483646 h 90"/>
                  <a:gd name="T58" fmla="*/ 2147483646 w 40"/>
                  <a:gd name="T59" fmla="*/ 2147483646 h 90"/>
                  <a:gd name="T60" fmla="*/ 2147483646 w 40"/>
                  <a:gd name="T61" fmla="*/ 2147483646 h 90"/>
                  <a:gd name="T62" fmla="*/ 2147483646 w 40"/>
                  <a:gd name="T63" fmla="*/ 2147483646 h 90"/>
                  <a:gd name="T64" fmla="*/ 2147483646 w 40"/>
                  <a:gd name="T65" fmla="*/ 2147483646 h 90"/>
                  <a:gd name="T66" fmla="*/ 2147483646 w 40"/>
                  <a:gd name="T67" fmla="*/ 2147483646 h 90"/>
                  <a:gd name="T68" fmla="*/ 2147483646 w 40"/>
                  <a:gd name="T69" fmla="*/ 2147483646 h 90"/>
                  <a:gd name="T70" fmla="*/ 2147483646 w 40"/>
                  <a:gd name="T71" fmla="*/ 2147483646 h 90"/>
                  <a:gd name="T72" fmla="*/ 2147483646 w 40"/>
                  <a:gd name="T73" fmla="*/ 2147483646 h 90"/>
                  <a:gd name="T74" fmla="*/ 2147483646 w 40"/>
                  <a:gd name="T75" fmla="*/ 2147483646 h 90"/>
                  <a:gd name="T76" fmla="*/ 2147483646 w 40"/>
                  <a:gd name="T77" fmla="*/ 2147483646 h 90"/>
                  <a:gd name="T78" fmla="*/ 2147483646 w 40"/>
                  <a:gd name="T79" fmla="*/ 2147483646 h 90"/>
                  <a:gd name="T80" fmla="*/ 2147483646 w 40"/>
                  <a:gd name="T81" fmla="*/ 2147483646 h 90"/>
                  <a:gd name="T82" fmla="*/ 2147483646 w 40"/>
                  <a:gd name="T83" fmla="*/ 2147483646 h 90"/>
                  <a:gd name="T84" fmla="*/ 2147483646 w 40"/>
                  <a:gd name="T85" fmla="*/ 2147483646 h 90"/>
                  <a:gd name="T86" fmla="*/ 2147483646 w 40"/>
                  <a:gd name="T87" fmla="*/ 2147483646 h 90"/>
                  <a:gd name="T88" fmla="*/ 2147483646 w 40"/>
                  <a:gd name="T89" fmla="*/ 2147483646 h 90"/>
                  <a:gd name="T90" fmla="*/ 2147483646 w 40"/>
                  <a:gd name="T91" fmla="*/ 2147483646 h 90"/>
                  <a:gd name="T92" fmla="*/ 2147483646 w 40"/>
                  <a:gd name="T93" fmla="*/ 2147483646 h 90"/>
                  <a:gd name="T94" fmla="*/ 2147483646 w 40"/>
                  <a:gd name="T95" fmla="*/ 2147483646 h 90"/>
                  <a:gd name="T96" fmla="*/ 2147483646 w 40"/>
                  <a:gd name="T97" fmla="*/ 0 h 90"/>
                  <a:gd name="T98" fmla="*/ 2147483646 w 40"/>
                  <a:gd name="T99" fmla="*/ 2147483646 h 90"/>
                  <a:gd name="T100" fmla="*/ 2147483646 w 40"/>
                  <a:gd name="T101" fmla="*/ 2147483646 h 90"/>
                  <a:gd name="T102" fmla="*/ 2147483646 w 40"/>
                  <a:gd name="T103" fmla="*/ 2147483646 h 90"/>
                  <a:gd name="T104" fmla="*/ 2147483646 w 40"/>
                  <a:gd name="T105" fmla="*/ 2147483646 h 90"/>
                  <a:gd name="T106" fmla="*/ 2147483646 w 40"/>
                  <a:gd name="T107" fmla="*/ 2147483646 h 90"/>
                  <a:gd name="T108" fmla="*/ 2147483646 w 40"/>
                  <a:gd name="T109" fmla="*/ 2147483646 h 90"/>
                  <a:gd name="T110" fmla="*/ 2147483646 w 40"/>
                  <a:gd name="T111" fmla="*/ 2147483646 h 90"/>
                  <a:gd name="T112" fmla="*/ 2147483646 w 40"/>
                  <a:gd name="T113" fmla="*/ 2147483646 h 90"/>
                  <a:gd name="T114" fmla="*/ 2147483646 w 40"/>
                  <a:gd name="T115" fmla="*/ 2147483646 h 90"/>
                  <a:gd name="T116" fmla="*/ 2147483646 w 40"/>
                  <a:gd name="T117" fmla="*/ 2147483646 h 90"/>
                  <a:gd name="T118" fmla="*/ 2147483646 w 40"/>
                  <a:gd name="T119" fmla="*/ 2147483646 h 90"/>
                  <a:gd name="T120" fmla="*/ 2147483646 w 40"/>
                  <a:gd name="T121" fmla="*/ 2147483646 h 90"/>
                  <a:gd name="T122" fmla="*/ 2147483646 w 40"/>
                  <a:gd name="T123" fmla="*/ 2147483646 h 9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"/>
                  <a:gd name="T187" fmla="*/ 0 h 90"/>
                  <a:gd name="T188" fmla="*/ 40 w 40"/>
                  <a:gd name="T189" fmla="*/ 90 h 9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" h="90">
                    <a:moveTo>
                      <a:pt x="21" y="90"/>
                    </a:moveTo>
                    <a:lnTo>
                      <a:pt x="19" y="88"/>
                    </a:lnTo>
                    <a:lnTo>
                      <a:pt x="18" y="87"/>
                    </a:lnTo>
                    <a:lnTo>
                      <a:pt x="16" y="85"/>
                    </a:lnTo>
                    <a:lnTo>
                      <a:pt x="14" y="83"/>
                    </a:lnTo>
                    <a:lnTo>
                      <a:pt x="13" y="81"/>
                    </a:lnTo>
                    <a:lnTo>
                      <a:pt x="11" y="79"/>
                    </a:lnTo>
                    <a:lnTo>
                      <a:pt x="10" y="77"/>
                    </a:lnTo>
                    <a:lnTo>
                      <a:pt x="8" y="75"/>
                    </a:lnTo>
                    <a:lnTo>
                      <a:pt x="7" y="72"/>
                    </a:lnTo>
                    <a:lnTo>
                      <a:pt x="5" y="70"/>
                    </a:lnTo>
                    <a:lnTo>
                      <a:pt x="4" y="68"/>
                    </a:lnTo>
                    <a:lnTo>
                      <a:pt x="3" y="66"/>
                    </a:lnTo>
                    <a:lnTo>
                      <a:pt x="2" y="64"/>
                    </a:lnTo>
                    <a:lnTo>
                      <a:pt x="1" y="62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2" y="57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4" y="53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20" y="48"/>
                    </a:lnTo>
                    <a:lnTo>
                      <a:pt x="20" y="47"/>
                    </a:lnTo>
                    <a:lnTo>
                      <a:pt x="21" y="46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19" y="39"/>
                    </a:lnTo>
                    <a:lnTo>
                      <a:pt x="18" y="36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9" y="19"/>
                    </a:lnTo>
                    <a:lnTo>
                      <a:pt x="18" y="18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30" y="17"/>
                    </a:lnTo>
                    <a:lnTo>
                      <a:pt x="30" y="20"/>
                    </a:lnTo>
                    <a:lnTo>
                      <a:pt x="30" y="22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31" y="15"/>
                    </a:lnTo>
                    <a:lnTo>
                      <a:pt x="31" y="12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28" y="4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2"/>
                    </a:lnTo>
                    <a:lnTo>
                      <a:pt x="32" y="3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6" y="11"/>
                    </a:lnTo>
                    <a:lnTo>
                      <a:pt x="37" y="14"/>
                    </a:lnTo>
                    <a:lnTo>
                      <a:pt x="38" y="16"/>
                    </a:lnTo>
                    <a:lnTo>
                      <a:pt x="38" y="19"/>
                    </a:lnTo>
                    <a:lnTo>
                      <a:pt x="39" y="22"/>
                    </a:lnTo>
                    <a:lnTo>
                      <a:pt x="39" y="25"/>
                    </a:lnTo>
                    <a:lnTo>
                      <a:pt x="40" y="28"/>
                    </a:lnTo>
                    <a:lnTo>
                      <a:pt x="40" y="30"/>
                    </a:lnTo>
                    <a:lnTo>
                      <a:pt x="40" y="33"/>
                    </a:lnTo>
                    <a:lnTo>
                      <a:pt x="40" y="36"/>
                    </a:lnTo>
                    <a:lnTo>
                      <a:pt x="40" y="39"/>
                    </a:lnTo>
                    <a:lnTo>
                      <a:pt x="40" y="42"/>
                    </a:lnTo>
                    <a:lnTo>
                      <a:pt x="39" y="45"/>
                    </a:lnTo>
                    <a:lnTo>
                      <a:pt x="39" y="47"/>
                    </a:lnTo>
                    <a:lnTo>
                      <a:pt x="38" y="50"/>
                    </a:lnTo>
                    <a:lnTo>
                      <a:pt x="38" y="53"/>
                    </a:lnTo>
                    <a:lnTo>
                      <a:pt x="37" y="56"/>
                    </a:lnTo>
                    <a:lnTo>
                      <a:pt x="36" y="59"/>
                    </a:lnTo>
                    <a:lnTo>
                      <a:pt x="35" y="61"/>
                    </a:lnTo>
                    <a:lnTo>
                      <a:pt x="34" y="64"/>
                    </a:lnTo>
                    <a:lnTo>
                      <a:pt x="33" y="67"/>
                    </a:lnTo>
                    <a:lnTo>
                      <a:pt x="32" y="70"/>
                    </a:lnTo>
                    <a:lnTo>
                      <a:pt x="31" y="72"/>
                    </a:lnTo>
                    <a:lnTo>
                      <a:pt x="30" y="75"/>
                    </a:lnTo>
                    <a:lnTo>
                      <a:pt x="29" y="77"/>
                    </a:lnTo>
                    <a:lnTo>
                      <a:pt x="27" y="80"/>
                    </a:lnTo>
                    <a:lnTo>
                      <a:pt x="26" y="82"/>
                    </a:lnTo>
                    <a:lnTo>
                      <a:pt x="24" y="85"/>
                    </a:lnTo>
                    <a:lnTo>
                      <a:pt x="23" y="87"/>
                    </a:lnTo>
                    <a:lnTo>
                      <a:pt x="21" y="90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80" name="Freeform 160"/>
              <p:cNvSpPr>
                <a:spLocks/>
              </p:cNvSpPr>
              <p:nvPr/>
            </p:nvSpPr>
            <p:spPr bwMode="auto">
              <a:xfrm>
                <a:off x="4542" y="2334"/>
                <a:ext cx="132" cy="102"/>
              </a:xfrm>
              <a:custGeom>
                <a:avLst/>
                <a:gdLst>
                  <a:gd name="T0" fmla="*/ 2147483646 w 22"/>
                  <a:gd name="T1" fmla="*/ 2147483646 h 17"/>
                  <a:gd name="T2" fmla="*/ 2147483646 w 22"/>
                  <a:gd name="T3" fmla="*/ 2147483646 h 17"/>
                  <a:gd name="T4" fmla="*/ 2147483646 w 22"/>
                  <a:gd name="T5" fmla="*/ 2147483646 h 17"/>
                  <a:gd name="T6" fmla="*/ 2147483646 w 22"/>
                  <a:gd name="T7" fmla="*/ 2147483646 h 17"/>
                  <a:gd name="T8" fmla="*/ 2147483646 w 22"/>
                  <a:gd name="T9" fmla="*/ 2147483646 h 17"/>
                  <a:gd name="T10" fmla="*/ 2147483646 w 22"/>
                  <a:gd name="T11" fmla="*/ 2147483646 h 17"/>
                  <a:gd name="T12" fmla="*/ 2147483646 w 22"/>
                  <a:gd name="T13" fmla="*/ 2147483646 h 17"/>
                  <a:gd name="T14" fmla="*/ 2147483646 w 22"/>
                  <a:gd name="T15" fmla="*/ 2147483646 h 17"/>
                  <a:gd name="T16" fmla="*/ 2147483646 w 22"/>
                  <a:gd name="T17" fmla="*/ 2147483646 h 17"/>
                  <a:gd name="T18" fmla="*/ 2147483646 w 22"/>
                  <a:gd name="T19" fmla="*/ 2147483646 h 17"/>
                  <a:gd name="T20" fmla="*/ 2147483646 w 22"/>
                  <a:gd name="T21" fmla="*/ 2147483646 h 17"/>
                  <a:gd name="T22" fmla="*/ 2147483646 w 22"/>
                  <a:gd name="T23" fmla="*/ 2147483646 h 17"/>
                  <a:gd name="T24" fmla="*/ 2147483646 w 22"/>
                  <a:gd name="T25" fmla="*/ 2147483646 h 17"/>
                  <a:gd name="T26" fmla="*/ 0 w 22"/>
                  <a:gd name="T27" fmla="*/ 2147483646 h 17"/>
                  <a:gd name="T28" fmla="*/ 0 w 22"/>
                  <a:gd name="T29" fmla="*/ 2147483646 h 17"/>
                  <a:gd name="T30" fmla="*/ 2147483646 w 22"/>
                  <a:gd name="T31" fmla="*/ 2147483646 h 17"/>
                  <a:gd name="T32" fmla="*/ 2147483646 w 22"/>
                  <a:gd name="T33" fmla="*/ 2147483646 h 17"/>
                  <a:gd name="T34" fmla="*/ 2147483646 w 22"/>
                  <a:gd name="T35" fmla="*/ 2147483646 h 17"/>
                  <a:gd name="T36" fmla="*/ 2147483646 w 22"/>
                  <a:gd name="T37" fmla="*/ 2147483646 h 17"/>
                  <a:gd name="T38" fmla="*/ 2147483646 w 22"/>
                  <a:gd name="T39" fmla="*/ 2147483646 h 17"/>
                  <a:gd name="T40" fmla="*/ 2147483646 w 22"/>
                  <a:gd name="T41" fmla="*/ 2147483646 h 17"/>
                  <a:gd name="T42" fmla="*/ 2147483646 w 22"/>
                  <a:gd name="T43" fmla="*/ 2147483646 h 17"/>
                  <a:gd name="T44" fmla="*/ 2147483646 w 22"/>
                  <a:gd name="T45" fmla="*/ 2147483646 h 17"/>
                  <a:gd name="T46" fmla="*/ 2147483646 w 22"/>
                  <a:gd name="T47" fmla="*/ 2147483646 h 17"/>
                  <a:gd name="T48" fmla="*/ 2147483646 w 22"/>
                  <a:gd name="T49" fmla="*/ 2147483646 h 17"/>
                  <a:gd name="T50" fmla="*/ 2147483646 w 22"/>
                  <a:gd name="T51" fmla="*/ 0 h 17"/>
                  <a:gd name="T52" fmla="*/ 2147483646 w 22"/>
                  <a:gd name="T53" fmla="*/ 0 h 17"/>
                  <a:gd name="T54" fmla="*/ 2147483646 w 22"/>
                  <a:gd name="T55" fmla="*/ 0 h 17"/>
                  <a:gd name="T56" fmla="*/ 2147483646 w 22"/>
                  <a:gd name="T57" fmla="*/ 2147483646 h 17"/>
                  <a:gd name="T58" fmla="*/ 2147483646 w 22"/>
                  <a:gd name="T59" fmla="*/ 2147483646 h 17"/>
                  <a:gd name="T60" fmla="*/ 2147483646 w 22"/>
                  <a:gd name="T61" fmla="*/ 2147483646 h 17"/>
                  <a:gd name="T62" fmla="*/ 2147483646 w 22"/>
                  <a:gd name="T63" fmla="*/ 2147483646 h 17"/>
                  <a:gd name="T64" fmla="*/ 2147483646 w 22"/>
                  <a:gd name="T65" fmla="*/ 2147483646 h 17"/>
                  <a:gd name="T66" fmla="*/ 2147483646 w 22"/>
                  <a:gd name="T67" fmla="*/ 2147483646 h 17"/>
                  <a:gd name="T68" fmla="*/ 2147483646 w 22"/>
                  <a:gd name="T69" fmla="*/ 2147483646 h 17"/>
                  <a:gd name="T70" fmla="*/ 2147483646 w 22"/>
                  <a:gd name="T71" fmla="*/ 2147483646 h 17"/>
                  <a:gd name="T72" fmla="*/ 2147483646 w 22"/>
                  <a:gd name="T73" fmla="*/ 2147483646 h 17"/>
                  <a:gd name="T74" fmla="*/ 2147483646 w 22"/>
                  <a:gd name="T75" fmla="*/ 2147483646 h 17"/>
                  <a:gd name="T76" fmla="*/ 2147483646 w 22"/>
                  <a:gd name="T77" fmla="*/ 2147483646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"/>
                  <a:gd name="T118" fmla="*/ 0 h 17"/>
                  <a:gd name="T119" fmla="*/ 22 w 22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" h="17">
                    <a:moveTo>
                      <a:pt x="19" y="17"/>
                    </a:moveTo>
                    <a:lnTo>
                      <a:pt x="18" y="17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3" y="14"/>
                    </a:lnTo>
                    <a:lnTo>
                      <a:pt x="9" y="13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3"/>
                    </a:lnTo>
                    <a:lnTo>
                      <a:pt x="17" y="7"/>
                    </a:lnTo>
                    <a:lnTo>
                      <a:pt x="20" y="10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1" y="16"/>
                    </a:lnTo>
                    <a:lnTo>
                      <a:pt x="20" y="17"/>
                    </a:lnTo>
                    <a:lnTo>
                      <a:pt x="19" y="17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81" name="Freeform 161"/>
              <p:cNvSpPr>
                <a:spLocks/>
              </p:cNvSpPr>
              <p:nvPr/>
            </p:nvSpPr>
            <p:spPr bwMode="auto">
              <a:xfrm>
                <a:off x="4488" y="2292"/>
                <a:ext cx="126" cy="96"/>
              </a:xfrm>
              <a:custGeom>
                <a:avLst/>
                <a:gdLst>
                  <a:gd name="T0" fmla="*/ 2147483646 w 21"/>
                  <a:gd name="T1" fmla="*/ 2147483646 h 16"/>
                  <a:gd name="T2" fmla="*/ 2147483646 w 21"/>
                  <a:gd name="T3" fmla="*/ 2147483646 h 16"/>
                  <a:gd name="T4" fmla="*/ 2147483646 w 21"/>
                  <a:gd name="T5" fmla="*/ 2147483646 h 16"/>
                  <a:gd name="T6" fmla="*/ 2147483646 w 21"/>
                  <a:gd name="T7" fmla="*/ 2147483646 h 16"/>
                  <a:gd name="T8" fmla="*/ 2147483646 w 21"/>
                  <a:gd name="T9" fmla="*/ 2147483646 h 16"/>
                  <a:gd name="T10" fmla="*/ 2147483646 w 21"/>
                  <a:gd name="T11" fmla="*/ 2147483646 h 16"/>
                  <a:gd name="T12" fmla="*/ 2147483646 w 21"/>
                  <a:gd name="T13" fmla="*/ 2147483646 h 16"/>
                  <a:gd name="T14" fmla="*/ 0 w 21"/>
                  <a:gd name="T15" fmla="*/ 2147483646 h 16"/>
                  <a:gd name="T16" fmla="*/ 0 w 21"/>
                  <a:gd name="T17" fmla="*/ 2147483646 h 16"/>
                  <a:gd name="T18" fmla="*/ 0 w 21"/>
                  <a:gd name="T19" fmla="*/ 2147483646 h 16"/>
                  <a:gd name="T20" fmla="*/ 0 w 21"/>
                  <a:gd name="T21" fmla="*/ 2147483646 h 16"/>
                  <a:gd name="T22" fmla="*/ 0 w 21"/>
                  <a:gd name="T23" fmla="*/ 2147483646 h 16"/>
                  <a:gd name="T24" fmla="*/ 2147483646 w 21"/>
                  <a:gd name="T25" fmla="*/ 2147483646 h 16"/>
                  <a:gd name="T26" fmla="*/ 2147483646 w 21"/>
                  <a:gd name="T27" fmla="*/ 2147483646 h 16"/>
                  <a:gd name="T28" fmla="*/ 2147483646 w 21"/>
                  <a:gd name="T29" fmla="*/ 2147483646 h 16"/>
                  <a:gd name="T30" fmla="*/ 2147483646 w 21"/>
                  <a:gd name="T31" fmla="*/ 2147483646 h 16"/>
                  <a:gd name="T32" fmla="*/ 2147483646 w 21"/>
                  <a:gd name="T33" fmla="*/ 2147483646 h 16"/>
                  <a:gd name="T34" fmla="*/ 2147483646 w 21"/>
                  <a:gd name="T35" fmla="*/ 2147483646 h 16"/>
                  <a:gd name="T36" fmla="*/ 2147483646 w 21"/>
                  <a:gd name="T37" fmla="*/ 0 h 16"/>
                  <a:gd name="T38" fmla="*/ 2147483646 w 21"/>
                  <a:gd name="T39" fmla="*/ 2147483646 h 16"/>
                  <a:gd name="T40" fmla="*/ 2147483646 w 21"/>
                  <a:gd name="T41" fmla="*/ 2147483646 h 16"/>
                  <a:gd name="T42" fmla="*/ 2147483646 w 21"/>
                  <a:gd name="T43" fmla="*/ 2147483646 h 16"/>
                  <a:gd name="T44" fmla="*/ 2147483646 w 21"/>
                  <a:gd name="T45" fmla="*/ 2147483646 h 16"/>
                  <a:gd name="T46" fmla="*/ 2147483646 w 21"/>
                  <a:gd name="T47" fmla="*/ 2147483646 h 16"/>
                  <a:gd name="T48" fmla="*/ 2147483646 w 21"/>
                  <a:gd name="T49" fmla="*/ 2147483646 h 16"/>
                  <a:gd name="T50" fmla="*/ 2147483646 w 21"/>
                  <a:gd name="T51" fmla="*/ 2147483646 h 16"/>
                  <a:gd name="T52" fmla="*/ 2147483646 w 21"/>
                  <a:gd name="T53" fmla="*/ 2147483646 h 16"/>
                  <a:gd name="T54" fmla="*/ 2147483646 w 21"/>
                  <a:gd name="T55" fmla="*/ 2147483646 h 16"/>
                  <a:gd name="T56" fmla="*/ 2147483646 w 21"/>
                  <a:gd name="T57" fmla="*/ 2147483646 h 16"/>
                  <a:gd name="T58" fmla="*/ 2147483646 w 21"/>
                  <a:gd name="T59" fmla="*/ 2147483646 h 16"/>
                  <a:gd name="T60" fmla="*/ 2147483646 w 21"/>
                  <a:gd name="T61" fmla="*/ 2147483646 h 16"/>
                  <a:gd name="T62" fmla="*/ 2147483646 w 21"/>
                  <a:gd name="T63" fmla="*/ 2147483646 h 16"/>
                  <a:gd name="T64" fmla="*/ 2147483646 w 21"/>
                  <a:gd name="T65" fmla="*/ 214748364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"/>
                  <a:gd name="T100" fmla="*/ 0 h 16"/>
                  <a:gd name="T101" fmla="*/ 21 w 21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" h="16">
                    <a:moveTo>
                      <a:pt x="6" y="16"/>
                    </a:moveTo>
                    <a:lnTo>
                      <a:pt x="5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5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1" y="4"/>
                    </a:lnTo>
                    <a:lnTo>
                      <a:pt x="20" y="5"/>
                    </a:lnTo>
                    <a:lnTo>
                      <a:pt x="19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82" name="Freeform 162"/>
              <p:cNvSpPr>
                <a:spLocks/>
              </p:cNvSpPr>
              <p:nvPr/>
            </p:nvSpPr>
            <p:spPr bwMode="auto">
              <a:xfrm>
                <a:off x="4344" y="2304"/>
                <a:ext cx="42" cy="30"/>
              </a:xfrm>
              <a:custGeom>
                <a:avLst/>
                <a:gdLst>
                  <a:gd name="T0" fmla="*/ 2147483646 w 7"/>
                  <a:gd name="T1" fmla="*/ 2147483646 h 5"/>
                  <a:gd name="T2" fmla="*/ 2147483646 w 7"/>
                  <a:gd name="T3" fmla="*/ 2147483646 h 5"/>
                  <a:gd name="T4" fmla="*/ 2147483646 w 7"/>
                  <a:gd name="T5" fmla="*/ 2147483646 h 5"/>
                  <a:gd name="T6" fmla="*/ 2147483646 w 7"/>
                  <a:gd name="T7" fmla="*/ 2147483646 h 5"/>
                  <a:gd name="T8" fmla="*/ 0 w 7"/>
                  <a:gd name="T9" fmla="*/ 2147483646 h 5"/>
                  <a:gd name="T10" fmla="*/ 0 w 7"/>
                  <a:gd name="T11" fmla="*/ 2147483646 h 5"/>
                  <a:gd name="T12" fmla="*/ 0 w 7"/>
                  <a:gd name="T13" fmla="*/ 2147483646 h 5"/>
                  <a:gd name="T14" fmla="*/ 0 w 7"/>
                  <a:gd name="T15" fmla="*/ 2147483646 h 5"/>
                  <a:gd name="T16" fmla="*/ 2147483646 w 7"/>
                  <a:gd name="T17" fmla="*/ 2147483646 h 5"/>
                  <a:gd name="T18" fmla="*/ 2147483646 w 7"/>
                  <a:gd name="T19" fmla="*/ 2147483646 h 5"/>
                  <a:gd name="T20" fmla="*/ 2147483646 w 7"/>
                  <a:gd name="T21" fmla="*/ 2147483646 h 5"/>
                  <a:gd name="T22" fmla="*/ 2147483646 w 7"/>
                  <a:gd name="T23" fmla="*/ 0 h 5"/>
                  <a:gd name="T24" fmla="*/ 2147483646 w 7"/>
                  <a:gd name="T25" fmla="*/ 0 h 5"/>
                  <a:gd name="T26" fmla="*/ 2147483646 w 7"/>
                  <a:gd name="T27" fmla="*/ 0 h 5"/>
                  <a:gd name="T28" fmla="*/ 2147483646 w 7"/>
                  <a:gd name="T29" fmla="*/ 0 h 5"/>
                  <a:gd name="T30" fmla="*/ 2147483646 w 7"/>
                  <a:gd name="T31" fmla="*/ 2147483646 h 5"/>
                  <a:gd name="T32" fmla="*/ 2147483646 w 7"/>
                  <a:gd name="T33" fmla="*/ 2147483646 h 5"/>
                  <a:gd name="T34" fmla="*/ 2147483646 w 7"/>
                  <a:gd name="T35" fmla="*/ 2147483646 h 5"/>
                  <a:gd name="T36" fmla="*/ 2147483646 w 7"/>
                  <a:gd name="T37" fmla="*/ 2147483646 h 5"/>
                  <a:gd name="T38" fmla="*/ 2147483646 w 7"/>
                  <a:gd name="T39" fmla="*/ 2147483646 h 5"/>
                  <a:gd name="T40" fmla="*/ 2147483646 w 7"/>
                  <a:gd name="T41" fmla="*/ 2147483646 h 5"/>
                  <a:gd name="T42" fmla="*/ 2147483646 w 7"/>
                  <a:gd name="T43" fmla="*/ 2147483646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5"/>
                  <a:gd name="T68" fmla="*/ 7 w 7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5">
                    <a:moveTo>
                      <a:pt x="2" y="5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83" name="Freeform 163"/>
              <p:cNvSpPr>
                <a:spLocks/>
              </p:cNvSpPr>
              <p:nvPr/>
            </p:nvSpPr>
            <p:spPr bwMode="auto">
              <a:xfrm>
                <a:off x="4380" y="2274"/>
                <a:ext cx="18" cy="18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0 w 3"/>
                  <a:gd name="T7" fmla="*/ 2147483646 h 3"/>
                  <a:gd name="T8" fmla="*/ 0 w 3"/>
                  <a:gd name="T9" fmla="*/ 2147483646 h 3"/>
                  <a:gd name="T10" fmla="*/ 0 w 3"/>
                  <a:gd name="T11" fmla="*/ 2147483646 h 3"/>
                  <a:gd name="T12" fmla="*/ 0 w 3"/>
                  <a:gd name="T13" fmla="*/ 2147483646 h 3"/>
                  <a:gd name="T14" fmla="*/ 0 w 3"/>
                  <a:gd name="T15" fmla="*/ 2147483646 h 3"/>
                  <a:gd name="T16" fmla="*/ 0 w 3"/>
                  <a:gd name="T17" fmla="*/ 2147483646 h 3"/>
                  <a:gd name="T18" fmla="*/ 2147483646 w 3"/>
                  <a:gd name="T19" fmla="*/ 2147483646 h 3"/>
                  <a:gd name="T20" fmla="*/ 2147483646 w 3"/>
                  <a:gd name="T21" fmla="*/ 0 h 3"/>
                  <a:gd name="T22" fmla="*/ 2147483646 w 3"/>
                  <a:gd name="T23" fmla="*/ 0 h 3"/>
                  <a:gd name="T24" fmla="*/ 2147483646 w 3"/>
                  <a:gd name="T25" fmla="*/ 0 h 3"/>
                  <a:gd name="T26" fmla="*/ 2147483646 w 3"/>
                  <a:gd name="T27" fmla="*/ 0 h 3"/>
                  <a:gd name="T28" fmla="*/ 2147483646 w 3"/>
                  <a:gd name="T29" fmla="*/ 2147483646 h 3"/>
                  <a:gd name="T30" fmla="*/ 2147483646 w 3"/>
                  <a:gd name="T31" fmla="*/ 2147483646 h 3"/>
                  <a:gd name="T32" fmla="*/ 2147483646 w 3"/>
                  <a:gd name="T33" fmla="*/ 2147483646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3"/>
                  <a:gd name="T53" fmla="*/ 3 w 3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84" name="Freeform 164"/>
              <p:cNvSpPr>
                <a:spLocks/>
              </p:cNvSpPr>
              <p:nvPr/>
            </p:nvSpPr>
            <p:spPr bwMode="auto">
              <a:xfrm>
                <a:off x="4398" y="2232"/>
                <a:ext cx="6" cy="12"/>
              </a:xfrm>
              <a:custGeom>
                <a:avLst/>
                <a:gdLst>
                  <a:gd name="T0" fmla="*/ 2147483646 w 1"/>
                  <a:gd name="T1" fmla="*/ 2147483646 h 2"/>
                  <a:gd name="T2" fmla="*/ 2147483646 w 1"/>
                  <a:gd name="T3" fmla="*/ 2147483646 h 2"/>
                  <a:gd name="T4" fmla="*/ 0 w 1"/>
                  <a:gd name="T5" fmla="*/ 0 h 2"/>
                  <a:gd name="T6" fmla="*/ 2147483646 w 1"/>
                  <a:gd name="T7" fmla="*/ 0 h 2"/>
                  <a:gd name="T8" fmla="*/ 2147483646 w 1"/>
                  <a:gd name="T9" fmla="*/ 2147483646 h 2"/>
                  <a:gd name="T10" fmla="*/ 2147483646 w 1"/>
                  <a:gd name="T11" fmla="*/ 2147483646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85" name="Freeform 165"/>
              <p:cNvSpPr>
                <a:spLocks/>
              </p:cNvSpPr>
              <p:nvPr/>
            </p:nvSpPr>
            <p:spPr bwMode="auto">
              <a:xfrm>
                <a:off x="3780" y="1908"/>
                <a:ext cx="594" cy="366"/>
              </a:xfrm>
              <a:custGeom>
                <a:avLst/>
                <a:gdLst>
                  <a:gd name="T0" fmla="*/ 2147483646 w 99"/>
                  <a:gd name="T1" fmla="*/ 2147483646 h 61"/>
                  <a:gd name="T2" fmla="*/ 2147483646 w 99"/>
                  <a:gd name="T3" fmla="*/ 2147483646 h 61"/>
                  <a:gd name="T4" fmla="*/ 2147483646 w 99"/>
                  <a:gd name="T5" fmla="*/ 2147483646 h 61"/>
                  <a:gd name="T6" fmla="*/ 2147483646 w 99"/>
                  <a:gd name="T7" fmla="*/ 2147483646 h 61"/>
                  <a:gd name="T8" fmla="*/ 2147483646 w 99"/>
                  <a:gd name="T9" fmla="*/ 2147483646 h 61"/>
                  <a:gd name="T10" fmla="*/ 2147483646 w 99"/>
                  <a:gd name="T11" fmla="*/ 2147483646 h 61"/>
                  <a:gd name="T12" fmla="*/ 2147483646 w 99"/>
                  <a:gd name="T13" fmla="*/ 2147483646 h 61"/>
                  <a:gd name="T14" fmla="*/ 2147483646 w 99"/>
                  <a:gd name="T15" fmla="*/ 2147483646 h 61"/>
                  <a:gd name="T16" fmla="*/ 2147483646 w 99"/>
                  <a:gd name="T17" fmla="*/ 2147483646 h 61"/>
                  <a:gd name="T18" fmla="*/ 0 w 99"/>
                  <a:gd name="T19" fmla="*/ 2147483646 h 61"/>
                  <a:gd name="T20" fmla="*/ 2147483646 w 99"/>
                  <a:gd name="T21" fmla="*/ 2147483646 h 61"/>
                  <a:gd name="T22" fmla="*/ 2147483646 w 99"/>
                  <a:gd name="T23" fmla="*/ 2147483646 h 61"/>
                  <a:gd name="T24" fmla="*/ 2147483646 w 99"/>
                  <a:gd name="T25" fmla="*/ 2147483646 h 61"/>
                  <a:gd name="T26" fmla="*/ 2147483646 w 99"/>
                  <a:gd name="T27" fmla="*/ 2147483646 h 61"/>
                  <a:gd name="T28" fmla="*/ 2147483646 w 99"/>
                  <a:gd name="T29" fmla="*/ 2147483646 h 61"/>
                  <a:gd name="T30" fmla="*/ 2147483646 w 99"/>
                  <a:gd name="T31" fmla="*/ 2147483646 h 61"/>
                  <a:gd name="T32" fmla="*/ 2147483646 w 99"/>
                  <a:gd name="T33" fmla="*/ 2147483646 h 61"/>
                  <a:gd name="T34" fmla="*/ 2147483646 w 99"/>
                  <a:gd name="T35" fmla="*/ 2147483646 h 61"/>
                  <a:gd name="T36" fmla="*/ 2147483646 w 99"/>
                  <a:gd name="T37" fmla="*/ 2147483646 h 61"/>
                  <a:gd name="T38" fmla="*/ 2147483646 w 99"/>
                  <a:gd name="T39" fmla="*/ 2147483646 h 61"/>
                  <a:gd name="T40" fmla="*/ 2147483646 w 99"/>
                  <a:gd name="T41" fmla="*/ 2147483646 h 61"/>
                  <a:gd name="T42" fmla="*/ 2147483646 w 99"/>
                  <a:gd name="T43" fmla="*/ 2147483646 h 61"/>
                  <a:gd name="T44" fmla="*/ 2147483646 w 99"/>
                  <a:gd name="T45" fmla="*/ 2147483646 h 61"/>
                  <a:gd name="T46" fmla="*/ 2147483646 w 99"/>
                  <a:gd name="T47" fmla="*/ 2147483646 h 61"/>
                  <a:gd name="T48" fmla="*/ 2147483646 w 99"/>
                  <a:gd name="T49" fmla="*/ 2147483646 h 61"/>
                  <a:gd name="T50" fmla="*/ 2147483646 w 99"/>
                  <a:gd name="T51" fmla="*/ 2147483646 h 61"/>
                  <a:gd name="T52" fmla="*/ 2147483646 w 99"/>
                  <a:gd name="T53" fmla="*/ 2147483646 h 61"/>
                  <a:gd name="T54" fmla="*/ 2147483646 w 99"/>
                  <a:gd name="T55" fmla="*/ 2147483646 h 61"/>
                  <a:gd name="T56" fmla="*/ 2147483646 w 99"/>
                  <a:gd name="T57" fmla="*/ 2147483646 h 61"/>
                  <a:gd name="T58" fmla="*/ 2147483646 w 99"/>
                  <a:gd name="T59" fmla="*/ 2147483646 h 61"/>
                  <a:gd name="T60" fmla="*/ 2147483646 w 99"/>
                  <a:gd name="T61" fmla="*/ 2147483646 h 61"/>
                  <a:gd name="T62" fmla="*/ 2147483646 w 99"/>
                  <a:gd name="T63" fmla="*/ 2147483646 h 61"/>
                  <a:gd name="T64" fmla="*/ 2147483646 w 99"/>
                  <a:gd name="T65" fmla="*/ 2147483646 h 61"/>
                  <a:gd name="T66" fmla="*/ 2147483646 w 99"/>
                  <a:gd name="T67" fmla="*/ 2147483646 h 61"/>
                  <a:gd name="T68" fmla="*/ 2147483646 w 99"/>
                  <a:gd name="T69" fmla="*/ 2147483646 h 61"/>
                  <a:gd name="T70" fmla="*/ 2147483646 w 99"/>
                  <a:gd name="T71" fmla="*/ 2147483646 h 61"/>
                  <a:gd name="T72" fmla="*/ 2147483646 w 99"/>
                  <a:gd name="T73" fmla="*/ 2147483646 h 61"/>
                  <a:gd name="T74" fmla="*/ 2147483646 w 99"/>
                  <a:gd name="T75" fmla="*/ 2147483646 h 61"/>
                  <a:gd name="T76" fmla="*/ 2147483646 w 99"/>
                  <a:gd name="T77" fmla="*/ 2147483646 h 61"/>
                  <a:gd name="T78" fmla="*/ 2147483646 w 99"/>
                  <a:gd name="T79" fmla="*/ 2147483646 h 61"/>
                  <a:gd name="T80" fmla="*/ 2147483646 w 99"/>
                  <a:gd name="T81" fmla="*/ 2147483646 h 61"/>
                  <a:gd name="T82" fmla="*/ 2147483646 w 99"/>
                  <a:gd name="T83" fmla="*/ 2147483646 h 61"/>
                  <a:gd name="T84" fmla="*/ 2147483646 w 99"/>
                  <a:gd name="T85" fmla="*/ 2147483646 h 61"/>
                  <a:gd name="T86" fmla="*/ 2147483646 w 99"/>
                  <a:gd name="T87" fmla="*/ 2147483646 h 61"/>
                  <a:gd name="T88" fmla="*/ 2147483646 w 99"/>
                  <a:gd name="T89" fmla="*/ 2147483646 h 61"/>
                  <a:gd name="T90" fmla="*/ 2147483646 w 99"/>
                  <a:gd name="T91" fmla="*/ 2147483646 h 61"/>
                  <a:gd name="T92" fmla="*/ 2147483646 w 99"/>
                  <a:gd name="T93" fmla="*/ 2147483646 h 61"/>
                  <a:gd name="T94" fmla="*/ 2147483646 w 99"/>
                  <a:gd name="T95" fmla="*/ 2147483646 h 61"/>
                  <a:gd name="T96" fmla="*/ 2147483646 w 99"/>
                  <a:gd name="T97" fmla="*/ 2147483646 h 61"/>
                  <a:gd name="T98" fmla="*/ 2147483646 w 99"/>
                  <a:gd name="T99" fmla="*/ 2147483646 h 61"/>
                  <a:gd name="T100" fmla="*/ 2147483646 w 99"/>
                  <a:gd name="T101" fmla="*/ 2147483646 h 61"/>
                  <a:gd name="T102" fmla="*/ 2147483646 w 99"/>
                  <a:gd name="T103" fmla="*/ 2147483646 h 61"/>
                  <a:gd name="T104" fmla="*/ 2147483646 w 99"/>
                  <a:gd name="T105" fmla="*/ 2147483646 h 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9"/>
                  <a:gd name="T160" fmla="*/ 0 h 61"/>
                  <a:gd name="T161" fmla="*/ 99 w 99"/>
                  <a:gd name="T162" fmla="*/ 61 h 6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9" h="61">
                    <a:moveTo>
                      <a:pt x="69" y="61"/>
                    </a:moveTo>
                    <a:lnTo>
                      <a:pt x="68" y="61"/>
                    </a:lnTo>
                    <a:lnTo>
                      <a:pt x="67" y="61"/>
                    </a:lnTo>
                    <a:lnTo>
                      <a:pt x="65" y="60"/>
                    </a:lnTo>
                    <a:lnTo>
                      <a:pt x="64" y="60"/>
                    </a:lnTo>
                    <a:lnTo>
                      <a:pt x="63" y="59"/>
                    </a:lnTo>
                    <a:lnTo>
                      <a:pt x="62" y="58"/>
                    </a:lnTo>
                    <a:lnTo>
                      <a:pt x="61" y="57"/>
                    </a:lnTo>
                    <a:lnTo>
                      <a:pt x="60" y="57"/>
                    </a:lnTo>
                    <a:lnTo>
                      <a:pt x="59" y="55"/>
                    </a:lnTo>
                    <a:lnTo>
                      <a:pt x="57" y="53"/>
                    </a:lnTo>
                    <a:lnTo>
                      <a:pt x="54" y="48"/>
                    </a:lnTo>
                    <a:lnTo>
                      <a:pt x="52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7" y="41"/>
                    </a:lnTo>
                    <a:lnTo>
                      <a:pt x="46" y="41"/>
                    </a:lnTo>
                    <a:lnTo>
                      <a:pt x="45" y="40"/>
                    </a:lnTo>
                    <a:lnTo>
                      <a:pt x="44" y="39"/>
                    </a:lnTo>
                    <a:lnTo>
                      <a:pt x="43" y="38"/>
                    </a:lnTo>
                    <a:lnTo>
                      <a:pt x="42" y="38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5" y="35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18" y="33"/>
                    </a:lnTo>
                    <a:lnTo>
                      <a:pt x="13" y="34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4" y="35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2" y="30"/>
                    </a:lnTo>
                    <a:lnTo>
                      <a:pt x="4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8" y="29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8" y="27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9" y="21"/>
                    </a:lnTo>
                    <a:lnTo>
                      <a:pt x="31" y="20"/>
                    </a:lnTo>
                    <a:lnTo>
                      <a:pt x="32" y="20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8" y="23"/>
                    </a:lnTo>
                    <a:lnTo>
                      <a:pt x="39" y="23"/>
                    </a:lnTo>
                    <a:lnTo>
                      <a:pt x="40" y="23"/>
                    </a:lnTo>
                    <a:lnTo>
                      <a:pt x="40" y="22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19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8" y="12"/>
                    </a:lnTo>
                    <a:lnTo>
                      <a:pt x="38" y="11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5" y="10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6" y="4"/>
                    </a:lnTo>
                    <a:lnTo>
                      <a:pt x="37" y="3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3" y="10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5" y="18"/>
                    </a:lnTo>
                    <a:lnTo>
                      <a:pt x="46" y="18"/>
                    </a:lnTo>
                    <a:lnTo>
                      <a:pt x="47" y="19"/>
                    </a:lnTo>
                    <a:lnTo>
                      <a:pt x="48" y="20"/>
                    </a:lnTo>
                    <a:lnTo>
                      <a:pt x="49" y="21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50" y="24"/>
                    </a:lnTo>
                    <a:lnTo>
                      <a:pt x="49" y="25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49" y="28"/>
                    </a:lnTo>
                    <a:lnTo>
                      <a:pt x="49" y="29"/>
                    </a:lnTo>
                    <a:lnTo>
                      <a:pt x="49" y="30"/>
                    </a:lnTo>
                    <a:lnTo>
                      <a:pt x="49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4" y="35"/>
                    </a:lnTo>
                    <a:lnTo>
                      <a:pt x="56" y="37"/>
                    </a:lnTo>
                    <a:lnTo>
                      <a:pt x="58" y="39"/>
                    </a:lnTo>
                    <a:lnTo>
                      <a:pt x="61" y="41"/>
                    </a:lnTo>
                    <a:lnTo>
                      <a:pt x="63" y="43"/>
                    </a:lnTo>
                    <a:lnTo>
                      <a:pt x="66" y="45"/>
                    </a:lnTo>
                    <a:lnTo>
                      <a:pt x="71" y="49"/>
                    </a:lnTo>
                    <a:lnTo>
                      <a:pt x="72" y="50"/>
                    </a:lnTo>
                    <a:lnTo>
                      <a:pt x="73" y="50"/>
                    </a:lnTo>
                    <a:lnTo>
                      <a:pt x="74" y="50"/>
                    </a:lnTo>
                    <a:lnTo>
                      <a:pt x="75" y="49"/>
                    </a:lnTo>
                    <a:lnTo>
                      <a:pt x="76" y="49"/>
                    </a:lnTo>
                    <a:lnTo>
                      <a:pt x="77" y="48"/>
                    </a:lnTo>
                    <a:lnTo>
                      <a:pt x="78" y="48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2" y="45"/>
                    </a:lnTo>
                    <a:lnTo>
                      <a:pt x="84" y="44"/>
                    </a:lnTo>
                    <a:lnTo>
                      <a:pt x="86" y="42"/>
                    </a:lnTo>
                    <a:lnTo>
                      <a:pt x="88" y="41"/>
                    </a:lnTo>
                    <a:lnTo>
                      <a:pt x="89" y="40"/>
                    </a:lnTo>
                    <a:lnTo>
                      <a:pt x="91" y="39"/>
                    </a:lnTo>
                    <a:lnTo>
                      <a:pt x="92" y="38"/>
                    </a:lnTo>
                    <a:lnTo>
                      <a:pt x="93" y="37"/>
                    </a:lnTo>
                    <a:lnTo>
                      <a:pt x="94" y="37"/>
                    </a:lnTo>
                    <a:lnTo>
                      <a:pt x="95" y="36"/>
                    </a:lnTo>
                    <a:lnTo>
                      <a:pt x="96" y="36"/>
                    </a:lnTo>
                    <a:lnTo>
                      <a:pt x="96" y="35"/>
                    </a:lnTo>
                    <a:lnTo>
                      <a:pt x="97" y="35"/>
                    </a:lnTo>
                    <a:lnTo>
                      <a:pt x="98" y="35"/>
                    </a:lnTo>
                    <a:lnTo>
                      <a:pt x="98" y="36"/>
                    </a:lnTo>
                    <a:lnTo>
                      <a:pt x="98" y="37"/>
                    </a:lnTo>
                    <a:lnTo>
                      <a:pt x="99" y="39"/>
                    </a:lnTo>
                    <a:lnTo>
                      <a:pt x="99" y="41"/>
                    </a:lnTo>
                    <a:lnTo>
                      <a:pt x="99" y="42"/>
                    </a:lnTo>
                    <a:lnTo>
                      <a:pt x="99" y="43"/>
                    </a:lnTo>
                    <a:lnTo>
                      <a:pt x="98" y="43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5" y="44"/>
                    </a:lnTo>
                    <a:lnTo>
                      <a:pt x="94" y="45"/>
                    </a:lnTo>
                    <a:lnTo>
                      <a:pt x="94" y="46"/>
                    </a:lnTo>
                    <a:lnTo>
                      <a:pt x="94" y="48"/>
                    </a:lnTo>
                    <a:lnTo>
                      <a:pt x="94" y="49"/>
                    </a:lnTo>
                    <a:lnTo>
                      <a:pt x="94" y="50"/>
                    </a:lnTo>
                    <a:lnTo>
                      <a:pt x="95" y="52"/>
                    </a:lnTo>
                    <a:lnTo>
                      <a:pt x="95" y="54"/>
                    </a:lnTo>
                    <a:lnTo>
                      <a:pt x="95" y="55"/>
                    </a:lnTo>
                    <a:lnTo>
                      <a:pt x="94" y="55"/>
                    </a:lnTo>
                    <a:lnTo>
                      <a:pt x="93" y="56"/>
                    </a:lnTo>
                    <a:lnTo>
                      <a:pt x="92" y="56"/>
                    </a:lnTo>
                    <a:lnTo>
                      <a:pt x="91" y="56"/>
                    </a:lnTo>
                    <a:lnTo>
                      <a:pt x="89" y="57"/>
                    </a:lnTo>
                    <a:lnTo>
                      <a:pt x="87" y="58"/>
                    </a:lnTo>
                    <a:lnTo>
                      <a:pt x="85" y="58"/>
                    </a:lnTo>
                    <a:lnTo>
                      <a:pt x="82" y="59"/>
                    </a:lnTo>
                    <a:lnTo>
                      <a:pt x="80" y="59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1"/>
                    </a:lnTo>
                    <a:lnTo>
                      <a:pt x="71" y="61"/>
                    </a:lnTo>
                    <a:lnTo>
                      <a:pt x="70" y="61"/>
                    </a:lnTo>
                    <a:lnTo>
                      <a:pt x="69" y="61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86" name="Freeform 166"/>
              <p:cNvSpPr>
                <a:spLocks/>
              </p:cNvSpPr>
              <p:nvPr/>
            </p:nvSpPr>
            <p:spPr bwMode="auto">
              <a:xfrm>
                <a:off x="4404" y="2118"/>
                <a:ext cx="168" cy="108"/>
              </a:xfrm>
              <a:custGeom>
                <a:avLst/>
                <a:gdLst>
                  <a:gd name="T0" fmla="*/ 2147483646 w 28"/>
                  <a:gd name="T1" fmla="*/ 2147483646 h 18"/>
                  <a:gd name="T2" fmla="*/ 2147483646 w 28"/>
                  <a:gd name="T3" fmla="*/ 2147483646 h 18"/>
                  <a:gd name="T4" fmla="*/ 2147483646 w 28"/>
                  <a:gd name="T5" fmla="*/ 2147483646 h 18"/>
                  <a:gd name="T6" fmla="*/ 2147483646 w 28"/>
                  <a:gd name="T7" fmla="*/ 2147483646 h 18"/>
                  <a:gd name="T8" fmla="*/ 2147483646 w 28"/>
                  <a:gd name="T9" fmla="*/ 2147483646 h 18"/>
                  <a:gd name="T10" fmla="*/ 2147483646 w 28"/>
                  <a:gd name="T11" fmla="*/ 2147483646 h 18"/>
                  <a:gd name="T12" fmla="*/ 2147483646 w 28"/>
                  <a:gd name="T13" fmla="*/ 2147483646 h 18"/>
                  <a:gd name="T14" fmla="*/ 2147483646 w 28"/>
                  <a:gd name="T15" fmla="*/ 2147483646 h 18"/>
                  <a:gd name="T16" fmla="*/ 2147483646 w 28"/>
                  <a:gd name="T17" fmla="*/ 2147483646 h 18"/>
                  <a:gd name="T18" fmla="*/ 2147483646 w 28"/>
                  <a:gd name="T19" fmla="*/ 2147483646 h 18"/>
                  <a:gd name="T20" fmla="*/ 2147483646 w 28"/>
                  <a:gd name="T21" fmla="*/ 2147483646 h 18"/>
                  <a:gd name="T22" fmla="*/ 0 w 28"/>
                  <a:gd name="T23" fmla="*/ 2147483646 h 18"/>
                  <a:gd name="T24" fmla="*/ 0 w 28"/>
                  <a:gd name="T25" fmla="*/ 2147483646 h 18"/>
                  <a:gd name="T26" fmla="*/ 2147483646 w 28"/>
                  <a:gd name="T27" fmla="*/ 2147483646 h 18"/>
                  <a:gd name="T28" fmla="*/ 2147483646 w 28"/>
                  <a:gd name="T29" fmla="*/ 2147483646 h 18"/>
                  <a:gd name="T30" fmla="*/ 2147483646 w 28"/>
                  <a:gd name="T31" fmla="*/ 2147483646 h 18"/>
                  <a:gd name="T32" fmla="*/ 2147483646 w 28"/>
                  <a:gd name="T33" fmla="*/ 2147483646 h 18"/>
                  <a:gd name="T34" fmla="*/ 2147483646 w 28"/>
                  <a:gd name="T35" fmla="*/ 2147483646 h 18"/>
                  <a:gd name="T36" fmla="*/ 2147483646 w 28"/>
                  <a:gd name="T37" fmla="*/ 2147483646 h 18"/>
                  <a:gd name="T38" fmla="*/ 2147483646 w 28"/>
                  <a:gd name="T39" fmla="*/ 2147483646 h 18"/>
                  <a:gd name="T40" fmla="*/ 2147483646 w 28"/>
                  <a:gd name="T41" fmla="*/ 2147483646 h 18"/>
                  <a:gd name="T42" fmla="*/ 2147483646 w 28"/>
                  <a:gd name="T43" fmla="*/ 2147483646 h 18"/>
                  <a:gd name="T44" fmla="*/ 2147483646 w 28"/>
                  <a:gd name="T45" fmla="*/ 2147483646 h 18"/>
                  <a:gd name="T46" fmla="*/ 2147483646 w 28"/>
                  <a:gd name="T47" fmla="*/ 2147483646 h 18"/>
                  <a:gd name="T48" fmla="*/ 2147483646 w 28"/>
                  <a:gd name="T49" fmla="*/ 0 h 18"/>
                  <a:gd name="T50" fmla="*/ 2147483646 w 28"/>
                  <a:gd name="T51" fmla="*/ 0 h 18"/>
                  <a:gd name="T52" fmla="*/ 2147483646 w 28"/>
                  <a:gd name="T53" fmla="*/ 0 h 18"/>
                  <a:gd name="T54" fmla="*/ 2147483646 w 28"/>
                  <a:gd name="T55" fmla="*/ 2147483646 h 18"/>
                  <a:gd name="T56" fmla="*/ 2147483646 w 28"/>
                  <a:gd name="T57" fmla="*/ 2147483646 h 18"/>
                  <a:gd name="T58" fmla="*/ 2147483646 w 28"/>
                  <a:gd name="T59" fmla="*/ 2147483646 h 18"/>
                  <a:gd name="T60" fmla="*/ 2147483646 w 28"/>
                  <a:gd name="T61" fmla="*/ 2147483646 h 18"/>
                  <a:gd name="T62" fmla="*/ 2147483646 w 28"/>
                  <a:gd name="T63" fmla="*/ 2147483646 h 18"/>
                  <a:gd name="T64" fmla="*/ 2147483646 w 28"/>
                  <a:gd name="T65" fmla="*/ 2147483646 h 18"/>
                  <a:gd name="T66" fmla="*/ 2147483646 w 28"/>
                  <a:gd name="T67" fmla="*/ 2147483646 h 18"/>
                  <a:gd name="T68" fmla="*/ 2147483646 w 28"/>
                  <a:gd name="T69" fmla="*/ 2147483646 h 18"/>
                  <a:gd name="T70" fmla="*/ 2147483646 w 28"/>
                  <a:gd name="T71" fmla="*/ 2147483646 h 18"/>
                  <a:gd name="T72" fmla="*/ 2147483646 w 28"/>
                  <a:gd name="T73" fmla="*/ 2147483646 h 18"/>
                  <a:gd name="T74" fmla="*/ 2147483646 w 28"/>
                  <a:gd name="T75" fmla="*/ 2147483646 h 18"/>
                  <a:gd name="T76" fmla="*/ 2147483646 w 28"/>
                  <a:gd name="T77" fmla="*/ 2147483646 h 18"/>
                  <a:gd name="T78" fmla="*/ 2147483646 w 28"/>
                  <a:gd name="T79" fmla="*/ 2147483646 h 18"/>
                  <a:gd name="T80" fmla="*/ 2147483646 w 28"/>
                  <a:gd name="T81" fmla="*/ 2147483646 h 18"/>
                  <a:gd name="T82" fmla="*/ 2147483646 w 28"/>
                  <a:gd name="T83" fmla="*/ 2147483646 h 18"/>
                  <a:gd name="T84" fmla="*/ 2147483646 w 28"/>
                  <a:gd name="T85" fmla="*/ 2147483646 h 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"/>
                  <a:gd name="T130" fmla="*/ 0 h 18"/>
                  <a:gd name="T131" fmla="*/ 28 w 28"/>
                  <a:gd name="T132" fmla="*/ 18 h 1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" h="18">
                    <a:moveTo>
                      <a:pt x="23" y="18"/>
                    </a:moveTo>
                    <a:lnTo>
                      <a:pt x="20" y="16"/>
                    </a:lnTo>
                    <a:lnTo>
                      <a:pt x="18" y="15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9" y="9"/>
                    </a:lnTo>
                    <a:lnTo>
                      <a:pt x="13" y="8"/>
                    </a:lnTo>
                    <a:lnTo>
                      <a:pt x="16" y="6"/>
                    </a:lnTo>
                    <a:lnTo>
                      <a:pt x="19" y="4"/>
                    </a:lnTo>
                    <a:lnTo>
                      <a:pt x="22" y="3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8" y="16"/>
                    </a:lnTo>
                    <a:lnTo>
                      <a:pt x="27" y="17"/>
                    </a:lnTo>
                    <a:lnTo>
                      <a:pt x="26" y="17"/>
                    </a:lnTo>
                    <a:lnTo>
                      <a:pt x="24" y="18"/>
                    </a:lnTo>
                    <a:lnTo>
                      <a:pt x="23" y="18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87" name="Freeform 167"/>
              <p:cNvSpPr>
                <a:spLocks/>
              </p:cNvSpPr>
              <p:nvPr/>
            </p:nvSpPr>
            <p:spPr bwMode="auto">
              <a:xfrm>
                <a:off x="4566" y="2070"/>
                <a:ext cx="90" cy="144"/>
              </a:xfrm>
              <a:custGeom>
                <a:avLst/>
                <a:gdLst>
                  <a:gd name="T0" fmla="*/ 2147483646 w 15"/>
                  <a:gd name="T1" fmla="*/ 2147483646 h 24"/>
                  <a:gd name="T2" fmla="*/ 2147483646 w 15"/>
                  <a:gd name="T3" fmla="*/ 2147483646 h 24"/>
                  <a:gd name="T4" fmla="*/ 2147483646 w 15"/>
                  <a:gd name="T5" fmla="*/ 2147483646 h 24"/>
                  <a:gd name="T6" fmla="*/ 2147483646 w 15"/>
                  <a:gd name="T7" fmla="*/ 2147483646 h 24"/>
                  <a:gd name="T8" fmla="*/ 2147483646 w 15"/>
                  <a:gd name="T9" fmla="*/ 2147483646 h 24"/>
                  <a:gd name="T10" fmla="*/ 0 w 15"/>
                  <a:gd name="T11" fmla="*/ 2147483646 h 24"/>
                  <a:gd name="T12" fmla="*/ 0 w 15"/>
                  <a:gd name="T13" fmla="*/ 2147483646 h 24"/>
                  <a:gd name="T14" fmla="*/ 0 w 15"/>
                  <a:gd name="T15" fmla="*/ 2147483646 h 24"/>
                  <a:gd name="T16" fmla="*/ 2147483646 w 15"/>
                  <a:gd name="T17" fmla="*/ 2147483646 h 24"/>
                  <a:gd name="T18" fmla="*/ 2147483646 w 15"/>
                  <a:gd name="T19" fmla="*/ 2147483646 h 24"/>
                  <a:gd name="T20" fmla="*/ 2147483646 w 15"/>
                  <a:gd name="T21" fmla="*/ 2147483646 h 24"/>
                  <a:gd name="T22" fmla="*/ 2147483646 w 15"/>
                  <a:gd name="T23" fmla="*/ 0 h 24"/>
                  <a:gd name="T24" fmla="*/ 2147483646 w 15"/>
                  <a:gd name="T25" fmla="*/ 0 h 24"/>
                  <a:gd name="T26" fmla="*/ 2147483646 w 15"/>
                  <a:gd name="T27" fmla="*/ 2147483646 h 24"/>
                  <a:gd name="T28" fmla="*/ 2147483646 w 15"/>
                  <a:gd name="T29" fmla="*/ 2147483646 h 24"/>
                  <a:gd name="T30" fmla="*/ 2147483646 w 15"/>
                  <a:gd name="T31" fmla="*/ 2147483646 h 24"/>
                  <a:gd name="T32" fmla="*/ 2147483646 w 15"/>
                  <a:gd name="T33" fmla="*/ 2147483646 h 24"/>
                  <a:gd name="T34" fmla="*/ 2147483646 w 15"/>
                  <a:gd name="T35" fmla="*/ 2147483646 h 24"/>
                  <a:gd name="T36" fmla="*/ 2147483646 w 15"/>
                  <a:gd name="T37" fmla="*/ 2147483646 h 24"/>
                  <a:gd name="T38" fmla="*/ 2147483646 w 15"/>
                  <a:gd name="T39" fmla="*/ 2147483646 h 24"/>
                  <a:gd name="T40" fmla="*/ 2147483646 w 15"/>
                  <a:gd name="T41" fmla="*/ 2147483646 h 24"/>
                  <a:gd name="T42" fmla="*/ 2147483646 w 15"/>
                  <a:gd name="T43" fmla="*/ 2147483646 h 24"/>
                  <a:gd name="T44" fmla="*/ 2147483646 w 15"/>
                  <a:gd name="T45" fmla="*/ 2147483646 h 24"/>
                  <a:gd name="T46" fmla="*/ 2147483646 w 15"/>
                  <a:gd name="T47" fmla="*/ 2147483646 h 24"/>
                  <a:gd name="T48" fmla="*/ 2147483646 w 15"/>
                  <a:gd name="T49" fmla="*/ 2147483646 h 24"/>
                  <a:gd name="T50" fmla="*/ 2147483646 w 15"/>
                  <a:gd name="T51" fmla="*/ 2147483646 h 24"/>
                  <a:gd name="T52" fmla="*/ 2147483646 w 15"/>
                  <a:gd name="T53" fmla="*/ 2147483646 h 24"/>
                  <a:gd name="T54" fmla="*/ 2147483646 w 15"/>
                  <a:gd name="T55" fmla="*/ 2147483646 h 24"/>
                  <a:gd name="T56" fmla="*/ 2147483646 w 15"/>
                  <a:gd name="T57" fmla="*/ 2147483646 h 24"/>
                  <a:gd name="T58" fmla="*/ 2147483646 w 15"/>
                  <a:gd name="T59" fmla="*/ 2147483646 h 24"/>
                  <a:gd name="T60" fmla="*/ 2147483646 w 15"/>
                  <a:gd name="T61" fmla="*/ 2147483646 h 24"/>
                  <a:gd name="T62" fmla="*/ 2147483646 w 15"/>
                  <a:gd name="T63" fmla="*/ 2147483646 h 24"/>
                  <a:gd name="T64" fmla="*/ 2147483646 w 15"/>
                  <a:gd name="T65" fmla="*/ 2147483646 h 24"/>
                  <a:gd name="T66" fmla="*/ 2147483646 w 15"/>
                  <a:gd name="T67" fmla="*/ 2147483646 h 24"/>
                  <a:gd name="T68" fmla="*/ 2147483646 w 15"/>
                  <a:gd name="T69" fmla="*/ 2147483646 h 24"/>
                  <a:gd name="T70" fmla="*/ 2147483646 w 15"/>
                  <a:gd name="T71" fmla="*/ 2147483646 h 24"/>
                  <a:gd name="T72" fmla="*/ 2147483646 w 15"/>
                  <a:gd name="T73" fmla="*/ 2147483646 h 24"/>
                  <a:gd name="T74" fmla="*/ 2147483646 w 15"/>
                  <a:gd name="T75" fmla="*/ 2147483646 h 24"/>
                  <a:gd name="T76" fmla="*/ 2147483646 w 15"/>
                  <a:gd name="T77" fmla="*/ 2147483646 h 24"/>
                  <a:gd name="T78" fmla="*/ 2147483646 w 15"/>
                  <a:gd name="T79" fmla="*/ 2147483646 h 24"/>
                  <a:gd name="T80" fmla="*/ 2147483646 w 15"/>
                  <a:gd name="T81" fmla="*/ 2147483646 h 24"/>
                  <a:gd name="T82" fmla="*/ 2147483646 w 15"/>
                  <a:gd name="T83" fmla="*/ 2147483646 h 24"/>
                  <a:gd name="T84" fmla="*/ 2147483646 w 15"/>
                  <a:gd name="T85" fmla="*/ 2147483646 h 24"/>
                  <a:gd name="T86" fmla="*/ 2147483646 w 15"/>
                  <a:gd name="T87" fmla="*/ 2147483646 h 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"/>
                  <a:gd name="T133" fmla="*/ 0 h 24"/>
                  <a:gd name="T134" fmla="*/ 15 w 15"/>
                  <a:gd name="T135" fmla="*/ 24 h 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" h="24">
                    <a:moveTo>
                      <a:pt x="3" y="24"/>
                    </a:moveTo>
                    <a:lnTo>
                      <a:pt x="2" y="21"/>
                    </a:lnTo>
                    <a:lnTo>
                      <a:pt x="2" y="19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5" y="20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6" y="23"/>
                    </a:lnTo>
                    <a:lnTo>
                      <a:pt x="4" y="24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88" name="Freeform 168"/>
              <p:cNvSpPr>
                <a:spLocks/>
              </p:cNvSpPr>
              <p:nvPr/>
            </p:nvSpPr>
            <p:spPr bwMode="auto">
              <a:xfrm>
                <a:off x="4380" y="2100"/>
                <a:ext cx="18" cy="66"/>
              </a:xfrm>
              <a:custGeom>
                <a:avLst/>
                <a:gdLst>
                  <a:gd name="T0" fmla="*/ 2147483646 w 3"/>
                  <a:gd name="T1" fmla="*/ 2147483646 h 11"/>
                  <a:gd name="T2" fmla="*/ 2147483646 w 3"/>
                  <a:gd name="T3" fmla="*/ 2147483646 h 11"/>
                  <a:gd name="T4" fmla="*/ 2147483646 w 3"/>
                  <a:gd name="T5" fmla="*/ 2147483646 h 11"/>
                  <a:gd name="T6" fmla="*/ 2147483646 w 3"/>
                  <a:gd name="T7" fmla="*/ 2147483646 h 11"/>
                  <a:gd name="T8" fmla="*/ 2147483646 w 3"/>
                  <a:gd name="T9" fmla="*/ 2147483646 h 11"/>
                  <a:gd name="T10" fmla="*/ 2147483646 w 3"/>
                  <a:gd name="T11" fmla="*/ 2147483646 h 11"/>
                  <a:gd name="T12" fmla="*/ 2147483646 w 3"/>
                  <a:gd name="T13" fmla="*/ 2147483646 h 11"/>
                  <a:gd name="T14" fmla="*/ 0 w 3"/>
                  <a:gd name="T15" fmla="*/ 2147483646 h 11"/>
                  <a:gd name="T16" fmla="*/ 0 w 3"/>
                  <a:gd name="T17" fmla="*/ 2147483646 h 11"/>
                  <a:gd name="T18" fmla="*/ 0 w 3"/>
                  <a:gd name="T19" fmla="*/ 2147483646 h 11"/>
                  <a:gd name="T20" fmla="*/ 0 w 3"/>
                  <a:gd name="T21" fmla="*/ 2147483646 h 11"/>
                  <a:gd name="T22" fmla="*/ 0 w 3"/>
                  <a:gd name="T23" fmla="*/ 0 h 11"/>
                  <a:gd name="T24" fmla="*/ 0 w 3"/>
                  <a:gd name="T25" fmla="*/ 0 h 11"/>
                  <a:gd name="T26" fmla="*/ 2147483646 w 3"/>
                  <a:gd name="T27" fmla="*/ 2147483646 h 11"/>
                  <a:gd name="T28" fmla="*/ 2147483646 w 3"/>
                  <a:gd name="T29" fmla="*/ 2147483646 h 11"/>
                  <a:gd name="T30" fmla="*/ 2147483646 w 3"/>
                  <a:gd name="T31" fmla="*/ 2147483646 h 11"/>
                  <a:gd name="T32" fmla="*/ 2147483646 w 3"/>
                  <a:gd name="T33" fmla="*/ 2147483646 h 11"/>
                  <a:gd name="T34" fmla="*/ 2147483646 w 3"/>
                  <a:gd name="T35" fmla="*/ 2147483646 h 11"/>
                  <a:gd name="T36" fmla="*/ 2147483646 w 3"/>
                  <a:gd name="T37" fmla="*/ 2147483646 h 11"/>
                  <a:gd name="T38" fmla="*/ 2147483646 w 3"/>
                  <a:gd name="T39" fmla="*/ 2147483646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"/>
                  <a:gd name="T61" fmla="*/ 0 h 11"/>
                  <a:gd name="T62" fmla="*/ 3 w 3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" h="11">
                    <a:moveTo>
                      <a:pt x="3" y="11"/>
                    </a:moveTo>
                    <a:lnTo>
                      <a:pt x="2" y="11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89" name="Freeform 169"/>
              <p:cNvSpPr>
                <a:spLocks/>
              </p:cNvSpPr>
              <p:nvPr/>
            </p:nvSpPr>
            <p:spPr bwMode="auto">
              <a:xfrm>
                <a:off x="4398" y="2094"/>
                <a:ext cx="156" cy="78"/>
              </a:xfrm>
              <a:custGeom>
                <a:avLst/>
                <a:gdLst>
                  <a:gd name="T0" fmla="*/ 2147483646 w 26"/>
                  <a:gd name="T1" fmla="*/ 2147483646 h 13"/>
                  <a:gd name="T2" fmla="*/ 2147483646 w 26"/>
                  <a:gd name="T3" fmla="*/ 2147483646 h 13"/>
                  <a:gd name="T4" fmla="*/ 2147483646 w 26"/>
                  <a:gd name="T5" fmla="*/ 2147483646 h 13"/>
                  <a:gd name="T6" fmla="*/ 0 w 26"/>
                  <a:gd name="T7" fmla="*/ 2147483646 h 13"/>
                  <a:gd name="T8" fmla="*/ 0 w 26"/>
                  <a:gd name="T9" fmla="*/ 2147483646 h 13"/>
                  <a:gd name="T10" fmla="*/ 0 w 26"/>
                  <a:gd name="T11" fmla="*/ 2147483646 h 13"/>
                  <a:gd name="T12" fmla="*/ 0 w 26"/>
                  <a:gd name="T13" fmla="*/ 2147483646 h 13"/>
                  <a:gd name="T14" fmla="*/ 0 w 26"/>
                  <a:gd name="T15" fmla="*/ 2147483646 h 13"/>
                  <a:gd name="T16" fmla="*/ 0 w 26"/>
                  <a:gd name="T17" fmla="*/ 2147483646 h 13"/>
                  <a:gd name="T18" fmla="*/ 2147483646 w 26"/>
                  <a:gd name="T19" fmla="*/ 2147483646 h 13"/>
                  <a:gd name="T20" fmla="*/ 2147483646 w 26"/>
                  <a:gd name="T21" fmla="*/ 2147483646 h 13"/>
                  <a:gd name="T22" fmla="*/ 2147483646 w 26"/>
                  <a:gd name="T23" fmla="*/ 2147483646 h 13"/>
                  <a:gd name="T24" fmla="*/ 2147483646 w 26"/>
                  <a:gd name="T25" fmla="*/ 2147483646 h 13"/>
                  <a:gd name="T26" fmla="*/ 2147483646 w 26"/>
                  <a:gd name="T27" fmla="*/ 2147483646 h 13"/>
                  <a:gd name="T28" fmla="*/ 2147483646 w 26"/>
                  <a:gd name="T29" fmla="*/ 2147483646 h 13"/>
                  <a:gd name="T30" fmla="*/ 2147483646 w 26"/>
                  <a:gd name="T31" fmla="*/ 2147483646 h 13"/>
                  <a:gd name="T32" fmla="*/ 2147483646 w 26"/>
                  <a:gd name="T33" fmla="*/ 2147483646 h 13"/>
                  <a:gd name="T34" fmla="*/ 2147483646 w 26"/>
                  <a:gd name="T35" fmla="*/ 2147483646 h 13"/>
                  <a:gd name="T36" fmla="*/ 2147483646 w 26"/>
                  <a:gd name="T37" fmla="*/ 2147483646 h 13"/>
                  <a:gd name="T38" fmla="*/ 2147483646 w 26"/>
                  <a:gd name="T39" fmla="*/ 2147483646 h 13"/>
                  <a:gd name="T40" fmla="*/ 2147483646 w 26"/>
                  <a:gd name="T41" fmla="*/ 2147483646 h 13"/>
                  <a:gd name="T42" fmla="*/ 2147483646 w 26"/>
                  <a:gd name="T43" fmla="*/ 2147483646 h 13"/>
                  <a:gd name="T44" fmla="*/ 2147483646 w 26"/>
                  <a:gd name="T45" fmla="*/ 2147483646 h 13"/>
                  <a:gd name="T46" fmla="*/ 2147483646 w 26"/>
                  <a:gd name="T47" fmla="*/ 2147483646 h 13"/>
                  <a:gd name="T48" fmla="*/ 2147483646 w 26"/>
                  <a:gd name="T49" fmla="*/ 2147483646 h 13"/>
                  <a:gd name="T50" fmla="*/ 2147483646 w 26"/>
                  <a:gd name="T51" fmla="*/ 2147483646 h 13"/>
                  <a:gd name="T52" fmla="*/ 2147483646 w 26"/>
                  <a:gd name="T53" fmla="*/ 2147483646 h 13"/>
                  <a:gd name="T54" fmla="*/ 2147483646 w 26"/>
                  <a:gd name="T55" fmla="*/ 2147483646 h 13"/>
                  <a:gd name="T56" fmla="*/ 2147483646 w 26"/>
                  <a:gd name="T57" fmla="*/ 2147483646 h 13"/>
                  <a:gd name="T58" fmla="*/ 2147483646 w 26"/>
                  <a:gd name="T59" fmla="*/ 0 h 13"/>
                  <a:gd name="T60" fmla="*/ 2147483646 w 26"/>
                  <a:gd name="T61" fmla="*/ 2147483646 h 13"/>
                  <a:gd name="T62" fmla="*/ 2147483646 w 26"/>
                  <a:gd name="T63" fmla="*/ 2147483646 h 13"/>
                  <a:gd name="T64" fmla="*/ 2147483646 w 26"/>
                  <a:gd name="T65" fmla="*/ 2147483646 h 13"/>
                  <a:gd name="T66" fmla="*/ 2147483646 w 26"/>
                  <a:gd name="T67" fmla="*/ 2147483646 h 13"/>
                  <a:gd name="T68" fmla="*/ 2147483646 w 26"/>
                  <a:gd name="T69" fmla="*/ 2147483646 h 13"/>
                  <a:gd name="T70" fmla="*/ 2147483646 w 26"/>
                  <a:gd name="T71" fmla="*/ 2147483646 h 13"/>
                  <a:gd name="T72" fmla="*/ 2147483646 w 26"/>
                  <a:gd name="T73" fmla="*/ 2147483646 h 13"/>
                  <a:gd name="T74" fmla="*/ 2147483646 w 26"/>
                  <a:gd name="T75" fmla="*/ 2147483646 h 13"/>
                  <a:gd name="T76" fmla="*/ 2147483646 w 26"/>
                  <a:gd name="T77" fmla="*/ 2147483646 h 13"/>
                  <a:gd name="T78" fmla="*/ 2147483646 w 26"/>
                  <a:gd name="T79" fmla="*/ 2147483646 h 13"/>
                  <a:gd name="T80" fmla="*/ 2147483646 w 26"/>
                  <a:gd name="T81" fmla="*/ 2147483646 h 13"/>
                  <a:gd name="T82" fmla="*/ 2147483646 w 26"/>
                  <a:gd name="T83" fmla="*/ 2147483646 h 13"/>
                  <a:gd name="T84" fmla="*/ 2147483646 w 26"/>
                  <a:gd name="T85" fmla="*/ 2147483646 h 13"/>
                  <a:gd name="T86" fmla="*/ 2147483646 w 26"/>
                  <a:gd name="T87" fmla="*/ 2147483646 h 13"/>
                  <a:gd name="T88" fmla="*/ 2147483646 w 26"/>
                  <a:gd name="T89" fmla="*/ 2147483646 h 1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"/>
                  <a:gd name="T136" fmla="*/ 0 h 13"/>
                  <a:gd name="T137" fmla="*/ 26 w 26"/>
                  <a:gd name="T138" fmla="*/ 13 h 1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" h="13">
                    <a:moveTo>
                      <a:pt x="1" y="13"/>
                    </a:move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5" y="3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19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1" y="10"/>
                    </a:lnTo>
                    <a:lnTo>
                      <a:pt x="9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90" name="Freeform 170"/>
              <p:cNvSpPr>
                <a:spLocks/>
              </p:cNvSpPr>
              <p:nvPr/>
            </p:nvSpPr>
            <p:spPr bwMode="auto">
              <a:xfrm>
                <a:off x="4110" y="1524"/>
                <a:ext cx="666" cy="582"/>
              </a:xfrm>
              <a:custGeom>
                <a:avLst/>
                <a:gdLst>
                  <a:gd name="T0" fmla="*/ 2147483646 w 111"/>
                  <a:gd name="T1" fmla="*/ 2147483646 h 97"/>
                  <a:gd name="T2" fmla="*/ 2147483646 w 111"/>
                  <a:gd name="T3" fmla="*/ 2147483646 h 97"/>
                  <a:gd name="T4" fmla="*/ 2147483646 w 111"/>
                  <a:gd name="T5" fmla="*/ 2147483646 h 97"/>
                  <a:gd name="T6" fmla="*/ 0 w 111"/>
                  <a:gd name="T7" fmla="*/ 2147483646 h 97"/>
                  <a:gd name="T8" fmla="*/ 2147483646 w 111"/>
                  <a:gd name="T9" fmla="*/ 2147483646 h 97"/>
                  <a:gd name="T10" fmla="*/ 2147483646 w 111"/>
                  <a:gd name="T11" fmla="*/ 2147483646 h 97"/>
                  <a:gd name="T12" fmla="*/ 2147483646 w 111"/>
                  <a:gd name="T13" fmla="*/ 2147483646 h 97"/>
                  <a:gd name="T14" fmla="*/ 2147483646 w 111"/>
                  <a:gd name="T15" fmla="*/ 2147483646 h 97"/>
                  <a:gd name="T16" fmla="*/ 2147483646 w 111"/>
                  <a:gd name="T17" fmla="*/ 2147483646 h 97"/>
                  <a:gd name="T18" fmla="*/ 2147483646 w 111"/>
                  <a:gd name="T19" fmla="*/ 2147483646 h 97"/>
                  <a:gd name="T20" fmla="*/ 2147483646 w 111"/>
                  <a:gd name="T21" fmla="*/ 2147483646 h 97"/>
                  <a:gd name="T22" fmla="*/ 2147483646 w 111"/>
                  <a:gd name="T23" fmla="*/ 2147483646 h 97"/>
                  <a:gd name="T24" fmla="*/ 2147483646 w 111"/>
                  <a:gd name="T25" fmla="*/ 2147483646 h 97"/>
                  <a:gd name="T26" fmla="*/ 2147483646 w 111"/>
                  <a:gd name="T27" fmla="*/ 2147483646 h 97"/>
                  <a:gd name="T28" fmla="*/ 2147483646 w 111"/>
                  <a:gd name="T29" fmla="*/ 2147483646 h 97"/>
                  <a:gd name="T30" fmla="*/ 2147483646 w 111"/>
                  <a:gd name="T31" fmla="*/ 2147483646 h 97"/>
                  <a:gd name="T32" fmla="*/ 2147483646 w 111"/>
                  <a:gd name="T33" fmla="*/ 2147483646 h 97"/>
                  <a:gd name="T34" fmla="*/ 2147483646 w 111"/>
                  <a:gd name="T35" fmla="*/ 2147483646 h 97"/>
                  <a:gd name="T36" fmla="*/ 2147483646 w 111"/>
                  <a:gd name="T37" fmla="*/ 2147483646 h 97"/>
                  <a:gd name="T38" fmla="*/ 2147483646 w 111"/>
                  <a:gd name="T39" fmla="*/ 2147483646 h 97"/>
                  <a:gd name="T40" fmla="*/ 2147483646 w 111"/>
                  <a:gd name="T41" fmla="*/ 2147483646 h 97"/>
                  <a:gd name="T42" fmla="*/ 2147483646 w 111"/>
                  <a:gd name="T43" fmla="*/ 2147483646 h 97"/>
                  <a:gd name="T44" fmla="*/ 2147483646 w 111"/>
                  <a:gd name="T45" fmla="*/ 2147483646 h 97"/>
                  <a:gd name="T46" fmla="*/ 2147483646 w 111"/>
                  <a:gd name="T47" fmla="*/ 2147483646 h 97"/>
                  <a:gd name="T48" fmla="*/ 2147483646 w 111"/>
                  <a:gd name="T49" fmla="*/ 2147483646 h 97"/>
                  <a:gd name="T50" fmla="*/ 2147483646 w 111"/>
                  <a:gd name="T51" fmla="*/ 2147483646 h 97"/>
                  <a:gd name="T52" fmla="*/ 2147483646 w 111"/>
                  <a:gd name="T53" fmla="*/ 2147483646 h 97"/>
                  <a:gd name="T54" fmla="*/ 2147483646 w 111"/>
                  <a:gd name="T55" fmla="*/ 2147483646 h 97"/>
                  <a:gd name="T56" fmla="*/ 2147483646 w 111"/>
                  <a:gd name="T57" fmla="*/ 2147483646 h 97"/>
                  <a:gd name="T58" fmla="*/ 2147483646 w 111"/>
                  <a:gd name="T59" fmla="*/ 2147483646 h 97"/>
                  <a:gd name="T60" fmla="*/ 2147483646 w 111"/>
                  <a:gd name="T61" fmla="*/ 2147483646 h 97"/>
                  <a:gd name="T62" fmla="*/ 2147483646 w 111"/>
                  <a:gd name="T63" fmla="*/ 2147483646 h 97"/>
                  <a:gd name="T64" fmla="*/ 2147483646 w 111"/>
                  <a:gd name="T65" fmla="*/ 2147483646 h 97"/>
                  <a:gd name="T66" fmla="*/ 2147483646 w 111"/>
                  <a:gd name="T67" fmla="*/ 2147483646 h 97"/>
                  <a:gd name="T68" fmla="*/ 2147483646 w 111"/>
                  <a:gd name="T69" fmla="*/ 2147483646 h 97"/>
                  <a:gd name="T70" fmla="*/ 2147483646 w 111"/>
                  <a:gd name="T71" fmla="*/ 2147483646 h 97"/>
                  <a:gd name="T72" fmla="*/ 2147483646 w 111"/>
                  <a:gd name="T73" fmla="*/ 2147483646 h 97"/>
                  <a:gd name="T74" fmla="*/ 2147483646 w 111"/>
                  <a:gd name="T75" fmla="*/ 2147483646 h 97"/>
                  <a:gd name="T76" fmla="*/ 2147483646 w 111"/>
                  <a:gd name="T77" fmla="*/ 2147483646 h 97"/>
                  <a:gd name="T78" fmla="*/ 2147483646 w 111"/>
                  <a:gd name="T79" fmla="*/ 2147483646 h 97"/>
                  <a:gd name="T80" fmla="*/ 2147483646 w 111"/>
                  <a:gd name="T81" fmla="*/ 2147483646 h 97"/>
                  <a:gd name="T82" fmla="*/ 2147483646 w 111"/>
                  <a:gd name="T83" fmla="*/ 2147483646 h 97"/>
                  <a:gd name="T84" fmla="*/ 2147483646 w 111"/>
                  <a:gd name="T85" fmla="*/ 2147483646 h 97"/>
                  <a:gd name="T86" fmla="*/ 2147483646 w 111"/>
                  <a:gd name="T87" fmla="*/ 2147483646 h 97"/>
                  <a:gd name="T88" fmla="*/ 2147483646 w 111"/>
                  <a:gd name="T89" fmla="*/ 2147483646 h 97"/>
                  <a:gd name="T90" fmla="*/ 2147483646 w 111"/>
                  <a:gd name="T91" fmla="*/ 2147483646 h 97"/>
                  <a:gd name="T92" fmla="*/ 2147483646 w 111"/>
                  <a:gd name="T93" fmla="*/ 2147483646 h 97"/>
                  <a:gd name="T94" fmla="*/ 2147483646 w 111"/>
                  <a:gd name="T95" fmla="*/ 2147483646 h 97"/>
                  <a:gd name="T96" fmla="*/ 2147483646 w 111"/>
                  <a:gd name="T97" fmla="*/ 2147483646 h 97"/>
                  <a:gd name="T98" fmla="*/ 2147483646 w 111"/>
                  <a:gd name="T99" fmla="*/ 2147483646 h 97"/>
                  <a:gd name="T100" fmla="*/ 2147483646 w 111"/>
                  <a:gd name="T101" fmla="*/ 2147483646 h 97"/>
                  <a:gd name="T102" fmla="*/ 2147483646 w 111"/>
                  <a:gd name="T103" fmla="*/ 2147483646 h 97"/>
                  <a:gd name="T104" fmla="*/ 2147483646 w 111"/>
                  <a:gd name="T105" fmla="*/ 2147483646 h 97"/>
                  <a:gd name="T106" fmla="*/ 2147483646 w 111"/>
                  <a:gd name="T107" fmla="*/ 2147483646 h 97"/>
                  <a:gd name="T108" fmla="*/ 2147483646 w 111"/>
                  <a:gd name="T109" fmla="*/ 2147483646 h 97"/>
                  <a:gd name="T110" fmla="*/ 2147483646 w 111"/>
                  <a:gd name="T111" fmla="*/ 2147483646 h 97"/>
                  <a:gd name="T112" fmla="*/ 2147483646 w 111"/>
                  <a:gd name="T113" fmla="*/ 2147483646 h 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1"/>
                  <a:gd name="T172" fmla="*/ 0 h 97"/>
                  <a:gd name="T173" fmla="*/ 111 w 111"/>
                  <a:gd name="T174" fmla="*/ 97 h 9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1" h="97">
                    <a:moveTo>
                      <a:pt x="57" y="97"/>
                    </a:moveTo>
                    <a:lnTo>
                      <a:pt x="55" y="97"/>
                    </a:lnTo>
                    <a:lnTo>
                      <a:pt x="53" y="96"/>
                    </a:lnTo>
                    <a:lnTo>
                      <a:pt x="50" y="96"/>
                    </a:lnTo>
                    <a:lnTo>
                      <a:pt x="48" y="95"/>
                    </a:lnTo>
                    <a:lnTo>
                      <a:pt x="45" y="94"/>
                    </a:lnTo>
                    <a:lnTo>
                      <a:pt x="42" y="94"/>
                    </a:lnTo>
                    <a:lnTo>
                      <a:pt x="40" y="93"/>
                    </a:lnTo>
                    <a:lnTo>
                      <a:pt x="37" y="92"/>
                    </a:lnTo>
                    <a:lnTo>
                      <a:pt x="34" y="91"/>
                    </a:lnTo>
                    <a:lnTo>
                      <a:pt x="31" y="89"/>
                    </a:lnTo>
                    <a:lnTo>
                      <a:pt x="29" y="88"/>
                    </a:lnTo>
                    <a:lnTo>
                      <a:pt x="26" y="87"/>
                    </a:lnTo>
                    <a:lnTo>
                      <a:pt x="23" y="85"/>
                    </a:lnTo>
                    <a:lnTo>
                      <a:pt x="20" y="84"/>
                    </a:lnTo>
                    <a:lnTo>
                      <a:pt x="18" y="82"/>
                    </a:lnTo>
                    <a:lnTo>
                      <a:pt x="16" y="80"/>
                    </a:lnTo>
                    <a:lnTo>
                      <a:pt x="13" y="78"/>
                    </a:lnTo>
                    <a:lnTo>
                      <a:pt x="11" y="77"/>
                    </a:lnTo>
                    <a:lnTo>
                      <a:pt x="9" y="75"/>
                    </a:lnTo>
                    <a:lnTo>
                      <a:pt x="7" y="73"/>
                    </a:lnTo>
                    <a:lnTo>
                      <a:pt x="6" y="71"/>
                    </a:lnTo>
                    <a:lnTo>
                      <a:pt x="4" y="68"/>
                    </a:lnTo>
                    <a:lnTo>
                      <a:pt x="3" y="66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3" y="45"/>
                    </a:lnTo>
                    <a:lnTo>
                      <a:pt x="4" y="43"/>
                    </a:lnTo>
                    <a:lnTo>
                      <a:pt x="5" y="42"/>
                    </a:lnTo>
                    <a:lnTo>
                      <a:pt x="6" y="41"/>
                    </a:lnTo>
                    <a:lnTo>
                      <a:pt x="7" y="39"/>
                    </a:lnTo>
                    <a:lnTo>
                      <a:pt x="8" y="38"/>
                    </a:lnTo>
                    <a:lnTo>
                      <a:pt x="11" y="35"/>
                    </a:lnTo>
                    <a:lnTo>
                      <a:pt x="13" y="32"/>
                    </a:lnTo>
                    <a:lnTo>
                      <a:pt x="15" y="30"/>
                    </a:lnTo>
                    <a:lnTo>
                      <a:pt x="16" y="29"/>
                    </a:lnTo>
                    <a:lnTo>
                      <a:pt x="17" y="27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9" y="22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6" y="18"/>
                    </a:lnTo>
                    <a:lnTo>
                      <a:pt x="26" y="19"/>
                    </a:lnTo>
                    <a:lnTo>
                      <a:pt x="27" y="20"/>
                    </a:lnTo>
                    <a:lnTo>
                      <a:pt x="28" y="21"/>
                    </a:lnTo>
                    <a:lnTo>
                      <a:pt x="29" y="22"/>
                    </a:lnTo>
                    <a:lnTo>
                      <a:pt x="29" y="23"/>
                    </a:lnTo>
                    <a:lnTo>
                      <a:pt x="21" y="25"/>
                    </a:lnTo>
                    <a:lnTo>
                      <a:pt x="21" y="26"/>
                    </a:lnTo>
                    <a:lnTo>
                      <a:pt x="24" y="25"/>
                    </a:lnTo>
                    <a:lnTo>
                      <a:pt x="26" y="25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0" y="26"/>
                    </a:lnTo>
                    <a:lnTo>
                      <a:pt x="29" y="26"/>
                    </a:lnTo>
                    <a:lnTo>
                      <a:pt x="27" y="26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7" y="28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1" y="28"/>
                    </a:lnTo>
                    <a:lnTo>
                      <a:pt x="30" y="29"/>
                    </a:lnTo>
                    <a:lnTo>
                      <a:pt x="29" y="31"/>
                    </a:lnTo>
                    <a:lnTo>
                      <a:pt x="28" y="32"/>
                    </a:lnTo>
                    <a:lnTo>
                      <a:pt x="28" y="33"/>
                    </a:lnTo>
                    <a:lnTo>
                      <a:pt x="27" y="34"/>
                    </a:lnTo>
                    <a:lnTo>
                      <a:pt x="27" y="35"/>
                    </a:lnTo>
                    <a:lnTo>
                      <a:pt x="27" y="37"/>
                    </a:lnTo>
                    <a:lnTo>
                      <a:pt x="26" y="38"/>
                    </a:lnTo>
                    <a:lnTo>
                      <a:pt x="26" y="39"/>
                    </a:lnTo>
                    <a:lnTo>
                      <a:pt x="26" y="41"/>
                    </a:lnTo>
                    <a:lnTo>
                      <a:pt x="26" y="42"/>
                    </a:lnTo>
                    <a:lnTo>
                      <a:pt x="26" y="43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5" y="46"/>
                    </a:lnTo>
                    <a:lnTo>
                      <a:pt x="25" y="47"/>
                    </a:lnTo>
                    <a:lnTo>
                      <a:pt x="24" y="48"/>
                    </a:lnTo>
                    <a:lnTo>
                      <a:pt x="23" y="50"/>
                    </a:lnTo>
                    <a:lnTo>
                      <a:pt x="22" y="52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7" y="56"/>
                    </a:lnTo>
                    <a:lnTo>
                      <a:pt x="15" y="57"/>
                    </a:lnTo>
                    <a:lnTo>
                      <a:pt x="13" y="58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5" y="59"/>
                    </a:lnTo>
                    <a:lnTo>
                      <a:pt x="16" y="58"/>
                    </a:lnTo>
                    <a:lnTo>
                      <a:pt x="17" y="58"/>
                    </a:lnTo>
                    <a:lnTo>
                      <a:pt x="18" y="57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21" y="56"/>
                    </a:lnTo>
                    <a:lnTo>
                      <a:pt x="22" y="56"/>
                    </a:lnTo>
                    <a:lnTo>
                      <a:pt x="23" y="56"/>
                    </a:lnTo>
                    <a:lnTo>
                      <a:pt x="23" y="57"/>
                    </a:lnTo>
                    <a:lnTo>
                      <a:pt x="24" y="57"/>
                    </a:lnTo>
                    <a:lnTo>
                      <a:pt x="24" y="58"/>
                    </a:lnTo>
                    <a:lnTo>
                      <a:pt x="25" y="58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8" y="61"/>
                    </a:lnTo>
                    <a:lnTo>
                      <a:pt x="29" y="61"/>
                    </a:lnTo>
                    <a:lnTo>
                      <a:pt x="29" y="62"/>
                    </a:lnTo>
                    <a:lnTo>
                      <a:pt x="30" y="62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5" y="65"/>
                    </a:lnTo>
                    <a:lnTo>
                      <a:pt x="36" y="66"/>
                    </a:lnTo>
                    <a:lnTo>
                      <a:pt x="38" y="67"/>
                    </a:lnTo>
                    <a:lnTo>
                      <a:pt x="42" y="69"/>
                    </a:lnTo>
                    <a:lnTo>
                      <a:pt x="43" y="70"/>
                    </a:lnTo>
                    <a:lnTo>
                      <a:pt x="45" y="70"/>
                    </a:lnTo>
                    <a:lnTo>
                      <a:pt x="47" y="71"/>
                    </a:lnTo>
                    <a:lnTo>
                      <a:pt x="49" y="72"/>
                    </a:lnTo>
                    <a:lnTo>
                      <a:pt x="50" y="72"/>
                    </a:lnTo>
                    <a:lnTo>
                      <a:pt x="51" y="72"/>
                    </a:lnTo>
                    <a:lnTo>
                      <a:pt x="52" y="72"/>
                    </a:lnTo>
                    <a:lnTo>
                      <a:pt x="54" y="71"/>
                    </a:lnTo>
                    <a:lnTo>
                      <a:pt x="57" y="70"/>
                    </a:lnTo>
                    <a:lnTo>
                      <a:pt x="59" y="69"/>
                    </a:lnTo>
                    <a:lnTo>
                      <a:pt x="62" y="68"/>
                    </a:lnTo>
                    <a:lnTo>
                      <a:pt x="64" y="66"/>
                    </a:lnTo>
                    <a:lnTo>
                      <a:pt x="66" y="65"/>
                    </a:lnTo>
                    <a:lnTo>
                      <a:pt x="68" y="63"/>
                    </a:lnTo>
                    <a:lnTo>
                      <a:pt x="70" y="61"/>
                    </a:lnTo>
                    <a:lnTo>
                      <a:pt x="72" y="59"/>
                    </a:lnTo>
                    <a:lnTo>
                      <a:pt x="74" y="57"/>
                    </a:lnTo>
                    <a:lnTo>
                      <a:pt x="76" y="55"/>
                    </a:lnTo>
                    <a:lnTo>
                      <a:pt x="78" y="53"/>
                    </a:lnTo>
                    <a:lnTo>
                      <a:pt x="80" y="51"/>
                    </a:lnTo>
                    <a:lnTo>
                      <a:pt x="81" y="48"/>
                    </a:lnTo>
                    <a:lnTo>
                      <a:pt x="83" y="46"/>
                    </a:lnTo>
                    <a:lnTo>
                      <a:pt x="84" y="44"/>
                    </a:lnTo>
                    <a:lnTo>
                      <a:pt x="85" y="44"/>
                    </a:lnTo>
                    <a:lnTo>
                      <a:pt x="86" y="44"/>
                    </a:lnTo>
                    <a:lnTo>
                      <a:pt x="86" y="45"/>
                    </a:lnTo>
                    <a:lnTo>
                      <a:pt x="86" y="44"/>
                    </a:lnTo>
                    <a:lnTo>
                      <a:pt x="86" y="43"/>
                    </a:lnTo>
                    <a:lnTo>
                      <a:pt x="85" y="43"/>
                    </a:lnTo>
                    <a:lnTo>
                      <a:pt x="85" y="42"/>
                    </a:lnTo>
                    <a:lnTo>
                      <a:pt x="83" y="39"/>
                    </a:lnTo>
                    <a:lnTo>
                      <a:pt x="83" y="38"/>
                    </a:lnTo>
                    <a:lnTo>
                      <a:pt x="82" y="37"/>
                    </a:lnTo>
                    <a:lnTo>
                      <a:pt x="82" y="36"/>
                    </a:lnTo>
                    <a:lnTo>
                      <a:pt x="81" y="36"/>
                    </a:lnTo>
                    <a:lnTo>
                      <a:pt x="81" y="37"/>
                    </a:lnTo>
                    <a:lnTo>
                      <a:pt x="81" y="38"/>
                    </a:lnTo>
                    <a:lnTo>
                      <a:pt x="82" y="39"/>
                    </a:lnTo>
                    <a:lnTo>
                      <a:pt x="82" y="41"/>
                    </a:lnTo>
                    <a:lnTo>
                      <a:pt x="81" y="41"/>
                    </a:lnTo>
                    <a:lnTo>
                      <a:pt x="81" y="40"/>
                    </a:lnTo>
                    <a:lnTo>
                      <a:pt x="80" y="39"/>
                    </a:lnTo>
                    <a:lnTo>
                      <a:pt x="79" y="36"/>
                    </a:lnTo>
                    <a:lnTo>
                      <a:pt x="79" y="35"/>
                    </a:lnTo>
                    <a:lnTo>
                      <a:pt x="78" y="35"/>
                    </a:lnTo>
                    <a:lnTo>
                      <a:pt x="78" y="34"/>
                    </a:lnTo>
                    <a:lnTo>
                      <a:pt x="78" y="33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7" y="35"/>
                    </a:lnTo>
                    <a:lnTo>
                      <a:pt x="77" y="36"/>
                    </a:lnTo>
                    <a:lnTo>
                      <a:pt x="77" y="37"/>
                    </a:lnTo>
                    <a:lnTo>
                      <a:pt x="78" y="38"/>
                    </a:lnTo>
                    <a:lnTo>
                      <a:pt x="79" y="39"/>
                    </a:lnTo>
                    <a:lnTo>
                      <a:pt x="79" y="41"/>
                    </a:lnTo>
                    <a:lnTo>
                      <a:pt x="80" y="42"/>
                    </a:lnTo>
                    <a:lnTo>
                      <a:pt x="81" y="42"/>
                    </a:lnTo>
                    <a:lnTo>
                      <a:pt x="81" y="43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0" y="46"/>
                    </a:lnTo>
                    <a:lnTo>
                      <a:pt x="80" y="47"/>
                    </a:lnTo>
                    <a:lnTo>
                      <a:pt x="79" y="48"/>
                    </a:lnTo>
                    <a:lnTo>
                      <a:pt x="79" y="49"/>
                    </a:lnTo>
                    <a:lnTo>
                      <a:pt x="78" y="51"/>
                    </a:lnTo>
                    <a:lnTo>
                      <a:pt x="76" y="52"/>
                    </a:lnTo>
                    <a:lnTo>
                      <a:pt x="74" y="54"/>
                    </a:lnTo>
                    <a:lnTo>
                      <a:pt x="73" y="56"/>
                    </a:lnTo>
                    <a:lnTo>
                      <a:pt x="71" y="58"/>
                    </a:lnTo>
                    <a:lnTo>
                      <a:pt x="69" y="59"/>
                    </a:lnTo>
                    <a:lnTo>
                      <a:pt x="67" y="61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5"/>
                    </a:lnTo>
                    <a:lnTo>
                      <a:pt x="59" y="66"/>
                    </a:lnTo>
                    <a:lnTo>
                      <a:pt x="57" y="68"/>
                    </a:lnTo>
                    <a:lnTo>
                      <a:pt x="56" y="69"/>
                    </a:lnTo>
                    <a:lnTo>
                      <a:pt x="55" y="69"/>
                    </a:lnTo>
                    <a:lnTo>
                      <a:pt x="54" y="69"/>
                    </a:lnTo>
                    <a:lnTo>
                      <a:pt x="53" y="69"/>
                    </a:lnTo>
                    <a:lnTo>
                      <a:pt x="51" y="69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47" y="68"/>
                    </a:lnTo>
                    <a:lnTo>
                      <a:pt x="46" y="67"/>
                    </a:lnTo>
                    <a:lnTo>
                      <a:pt x="44" y="67"/>
                    </a:lnTo>
                    <a:lnTo>
                      <a:pt x="43" y="66"/>
                    </a:lnTo>
                    <a:lnTo>
                      <a:pt x="39" y="65"/>
                    </a:lnTo>
                    <a:lnTo>
                      <a:pt x="36" y="64"/>
                    </a:lnTo>
                    <a:lnTo>
                      <a:pt x="35" y="63"/>
                    </a:lnTo>
                    <a:lnTo>
                      <a:pt x="33" y="62"/>
                    </a:lnTo>
                    <a:lnTo>
                      <a:pt x="32" y="62"/>
                    </a:lnTo>
                    <a:lnTo>
                      <a:pt x="31" y="61"/>
                    </a:lnTo>
                    <a:lnTo>
                      <a:pt x="29" y="60"/>
                    </a:lnTo>
                    <a:lnTo>
                      <a:pt x="28" y="59"/>
                    </a:lnTo>
                    <a:lnTo>
                      <a:pt x="27" y="58"/>
                    </a:lnTo>
                    <a:lnTo>
                      <a:pt x="26" y="57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4" y="53"/>
                    </a:lnTo>
                    <a:lnTo>
                      <a:pt x="24" y="52"/>
                    </a:lnTo>
                    <a:lnTo>
                      <a:pt x="25" y="51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7" y="49"/>
                    </a:lnTo>
                    <a:lnTo>
                      <a:pt x="28" y="49"/>
                    </a:lnTo>
                    <a:lnTo>
                      <a:pt x="29" y="50"/>
                    </a:lnTo>
                    <a:lnTo>
                      <a:pt x="30" y="51"/>
                    </a:lnTo>
                    <a:lnTo>
                      <a:pt x="32" y="52"/>
                    </a:lnTo>
                    <a:lnTo>
                      <a:pt x="33" y="54"/>
                    </a:lnTo>
                    <a:lnTo>
                      <a:pt x="35" y="54"/>
                    </a:lnTo>
                    <a:lnTo>
                      <a:pt x="37" y="55"/>
                    </a:lnTo>
                    <a:lnTo>
                      <a:pt x="39" y="56"/>
                    </a:lnTo>
                    <a:lnTo>
                      <a:pt x="41" y="56"/>
                    </a:lnTo>
                    <a:lnTo>
                      <a:pt x="43" y="57"/>
                    </a:lnTo>
                    <a:lnTo>
                      <a:pt x="45" y="57"/>
                    </a:lnTo>
                    <a:lnTo>
                      <a:pt x="47" y="57"/>
                    </a:lnTo>
                    <a:lnTo>
                      <a:pt x="49" y="57"/>
                    </a:lnTo>
                    <a:lnTo>
                      <a:pt x="52" y="56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8" y="55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64" y="53"/>
                    </a:lnTo>
                    <a:lnTo>
                      <a:pt x="66" y="52"/>
                    </a:lnTo>
                    <a:lnTo>
                      <a:pt x="68" y="50"/>
                    </a:lnTo>
                    <a:lnTo>
                      <a:pt x="69" y="49"/>
                    </a:lnTo>
                    <a:lnTo>
                      <a:pt x="71" y="48"/>
                    </a:lnTo>
                    <a:lnTo>
                      <a:pt x="72" y="46"/>
                    </a:lnTo>
                    <a:lnTo>
                      <a:pt x="73" y="45"/>
                    </a:lnTo>
                    <a:lnTo>
                      <a:pt x="74" y="43"/>
                    </a:lnTo>
                    <a:lnTo>
                      <a:pt x="75" y="41"/>
                    </a:lnTo>
                    <a:lnTo>
                      <a:pt x="75" y="40"/>
                    </a:lnTo>
                    <a:lnTo>
                      <a:pt x="75" y="39"/>
                    </a:lnTo>
                    <a:lnTo>
                      <a:pt x="75" y="38"/>
                    </a:lnTo>
                    <a:lnTo>
                      <a:pt x="75" y="36"/>
                    </a:lnTo>
                    <a:lnTo>
                      <a:pt x="75" y="34"/>
                    </a:lnTo>
                    <a:lnTo>
                      <a:pt x="75" y="33"/>
                    </a:lnTo>
                    <a:lnTo>
                      <a:pt x="75" y="32"/>
                    </a:lnTo>
                    <a:lnTo>
                      <a:pt x="75" y="31"/>
                    </a:lnTo>
                    <a:lnTo>
                      <a:pt x="74" y="31"/>
                    </a:lnTo>
                    <a:lnTo>
                      <a:pt x="74" y="30"/>
                    </a:lnTo>
                    <a:lnTo>
                      <a:pt x="73" y="29"/>
                    </a:lnTo>
                    <a:lnTo>
                      <a:pt x="72" y="28"/>
                    </a:lnTo>
                    <a:lnTo>
                      <a:pt x="72" y="27"/>
                    </a:lnTo>
                    <a:lnTo>
                      <a:pt x="70" y="25"/>
                    </a:lnTo>
                    <a:lnTo>
                      <a:pt x="69" y="24"/>
                    </a:lnTo>
                    <a:lnTo>
                      <a:pt x="69" y="23"/>
                    </a:lnTo>
                    <a:lnTo>
                      <a:pt x="68" y="23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6" y="20"/>
                    </a:lnTo>
                    <a:lnTo>
                      <a:pt x="71" y="19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5" y="18"/>
                    </a:lnTo>
                    <a:lnTo>
                      <a:pt x="74" y="18"/>
                    </a:lnTo>
                    <a:lnTo>
                      <a:pt x="73" y="18"/>
                    </a:lnTo>
                    <a:lnTo>
                      <a:pt x="72" y="18"/>
                    </a:lnTo>
                    <a:lnTo>
                      <a:pt x="70" y="18"/>
                    </a:lnTo>
                    <a:lnTo>
                      <a:pt x="69" y="18"/>
                    </a:lnTo>
                    <a:lnTo>
                      <a:pt x="68" y="18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6" y="19"/>
                    </a:lnTo>
                    <a:lnTo>
                      <a:pt x="66" y="18"/>
                    </a:lnTo>
                    <a:lnTo>
                      <a:pt x="67" y="18"/>
                    </a:lnTo>
                    <a:lnTo>
                      <a:pt x="68" y="18"/>
                    </a:lnTo>
                    <a:lnTo>
                      <a:pt x="69" y="18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3" y="16"/>
                    </a:lnTo>
                    <a:lnTo>
                      <a:pt x="75" y="16"/>
                    </a:lnTo>
                    <a:lnTo>
                      <a:pt x="75" y="15"/>
                    </a:lnTo>
                    <a:lnTo>
                      <a:pt x="72" y="15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3" y="12"/>
                    </a:lnTo>
                    <a:lnTo>
                      <a:pt x="73" y="11"/>
                    </a:lnTo>
                    <a:lnTo>
                      <a:pt x="73" y="10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6" y="0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9" y="3"/>
                    </a:lnTo>
                    <a:lnTo>
                      <a:pt x="80" y="4"/>
                    </a:lnTo>
                    <a:lnTo>
                      <a:pt x="81" y="5"/>
                    </a:lnTo>
                    <a:lnTo>
                      <a:pt x="82" y="7"/>
                    </a:lnTo>
                    <a:lnTo>
                      <a:pt x="83" y="9"/>
                    </a:lnTo>
                    <a:lnTo>
                      <a:pt x="83" y="10"/>
                    </a:lnTo>
                    <a:lnTo>
                      <a:pt x="83" y="11"/>
                    </a:lnTo>
                    <a:lnTo>
                      <a:pt x="84" y="12"/>
                    </a:lnTo>
                    <a:lnTo>
                      <a:pt x="85" y="13"/>
                    </a:lnTo>
                    <a:lnTo>
                      <a:pt x="87" y="14"/>
                    </a:lnTo>
                    <a:lnTo>
                      <a:pt x="90" y="16"/>
                    </a:lnTo>
                    <a:lnTo>
                      <a:pt x="96" y="19"/>
                    </a:lnTo>
                    <a:lnTo>
                      <a:pt x="98" y="19"/>
                    </a:lnTo>
                    <a:lnTo>
                      <a:pt x="100" y="20"/>
                    </a:lnTo>
                    <a:lnTo>
                      <a:pt x="101" y="21"/>
                    </a:lnTo>
                    <a:lnTo>
                      <a:pt x="103" y="23"/>
                    </a:lnTo>
                    <a:lnTo>
                      <a:pt x="104" y="24"/>
                    </a:lnTo>
                    <a:lnTo>
                      <a:pt x="106" y="25"/>
                    </a:lnTo>
                    <a:lnTo>
                      <a:pt x="107" y="27"/>
                    </a:lnTo>
                    <a:lnTo>
                      <a:pt x="109" y="29"/>
                    </a:lnTo>
                    <a:lnTo>
                      <a:pt x="109" y="30"/>
                    </a:lnTo>
                    <a:lnTo>
                      <a:pt x="110" y="31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10" y="35"/>
                    </a:lnTo>
                    <a:lnTo>
                      <a:pt x="111" y="36"/>
                    </a:lnTo>
                    <a:lnTo>
                      <a:pt x="111" y="38"/>
                    </a:lnTo>
                    <a:lnTo>
                      <a:pt x="111" y="39"/>
                    </a:lnTo>
                    <a:lnTo>
                      <a:pt x="111" y="42"/>
                    </a:lnTo>
                    <a:lnTo>
                      <a:pt x="110" y="44"/>
                    </a:lnTo>
                    <a:lnTo>
                      <a:pt x="110" y="47"/>
                    </a:lnTo>
                    <a:lnTo>
                      <a:pt x="109" y="50"/>
                    </a:lnTo>
                    <a:lnTo>
                      <a:pt x="108" y="53"/>
                    </a:lnTo>
                    <a:lnTo>
                      <a:pt x="107" y="56"/>
                    </a:lnTo>
                    <a:lnTo>
                      <a:pt x="106" y="59"/>
                    </a:lnTo>
                    <a:lnTo>
                      <a:pt x="104" y="61"/>
                    </a:lnTo>
                    <a:lnTo>
                      <a:pt x="103" y="64"/>
                    </a:lnTo>
                    <a:lnTo>
                      <a:pt x="101" y="67"/>
                    </a:lnTo>
                    <a:lnTo>
                      <a:pt x="99" y="70"/>
                    </a:lnTo>
                    <a:lnTo>
                      <a:pt x="97" y="72"/>
                    </a:lnTo>
                    <a:lnTo>
                      <a:pt x="95" y="75"/>
                    </a:lnTo>
                    <a:lnTo>
                      <a:pt x="93" y="77"/>
                    </a:lnTo>
                    <a:lnTo>
                      <a:pt x="91" y="80"/>
                    </a:lnTo>
                    <a:lnTo>
                      <a:pt x="88" y="82"/>
                    </a:lnTo>
                    <a:lnTo>
                      <a:pt x="86" y="84"/>
                    </a:lnTo>
                    <a:lnTo>
                      <a:pt x="84" y="86"/>
                    </a:lnTo>
                    <a:lnTo>
                      <a:pt x="81" y="88"/>
                    </a:lnTo>
                    <a:lnTo>
                      <a:pt x="78" y="90"/>
                    </a:lnTo>
                    <a:lnTo>
                      <a:pt x="76" y="91"/>
                    </a:lnTo>
                    <a:lnTo>
                      <a:pt x="73" y="93"/>
                    </a:lnTo>
                    <a:lnTo>
                      <a:pt x="71" y="94"/>
                    </a:lnTo>
                    <a:lnTo>
                      <a:pt x="68" y="95"/>
                    </a:lnTo>
                    <a:lnTo>
                      <a:pt x="65" y="96"/>
                    </a:lnTo>
                    <a:lnTo>
                      <a:pt x="63" y="96"/>
                    </a:lnTo>
                    <a:lnTo>
                      <a:pt x="60" y="97"/>
                    </a:lnTo>
                    <a:lnTo>
                      <a:pt x="57" y="97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91" name="Freeform 171"/>
              <p:cNvSpPr>
                <a:spLocks/>
              </p:cNvSpPr>
              <p:nvPr/>
            </p:nvSpPr>
            <p:spPr bwMode="auto">
              <a:xfrm>
                <a:off x="3894" y="2040"/>
                <a:ext cx="12" cy="6"/>
              </a:xfrm>
              <a:custGeom>
                <a:avLst/>
                <a:gdLst>
                  <a:gd name="T0" fmla="*/ 0 w 2"/>
                  <a:gd name="T1" fmla="*/ 2147483646 h 1"/>
                  <a:gd name="T2" fmla="*/ 0 w 2"/>
                  <a:gd name="T3" fmla="*/ 2147483646 h 1"/>
                  <a:gd name="T4" fmla="*/ 2147483646 w 2"/>
                  <a:gd name="T5" fmla="*/ 0 h 1"/>
                  <a:gd name="T6" fmla="*/ 2147483646 w 2"/>
                  <a:gd name="T7" fmla="*/ 0 h 1"/>
                  <a:gd name="T8" fmla="*/ 2147483646 w 2"/>
                  <a:gd name="T9" fmla="*/ 0 h 1"/>
                  <a:gd name="T10" fmla="*/ 2147483646 w 2"/>
                  <a:gd name="T11" fmla="*/ 0 h 1"/>
                  <a:gd name="T12" fmla="*/ 2147483646 w 2"/>
                  <a:gd name="T13" fmla="*/ 0 h 1"/>
                  <a:gd name="T14" fmla="*/ 2147483646 w 2"/>
                  <a:gd name="T15" fmla="*/ 0 h 1"/>
                  <a:gd name="T16" fmla="*/ 2147483646 w 2"/>
                  <a:gd name="T17" fmla="*/ 0 h 1"/>
                  <a:gd name="T18" fmla="*/ 2147483646 w 2"/>
                  <a:gd name="T19" fmla="*/ 2147483646 h 1"/>
                  <a:gd name="T20" fmla="*/ 2147483646 w 2"/>
                  <a:gd name="T21" fmla="*/ 2147483646 h 1"/>
                  <a:gd name="T22" fmla="*/ 0 w 2"/>
                  <a:gd name="T23" fmla="*/ 2147483646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1"/>
                  <a:gd name="T38" fmla="*/ 2 w 2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92" name="Freeform 172"/>
              <p:cNvSpPr>
                <a:spLocks/>
              </p:cNvSpPr>
              <p:nvPr/>
            </p:nvSpPr>
            <p:spPr bwMode="auto">
              <a:xfrm>
                <a:off x="3912" y="1986"/>
                <a:ext cx="66" cy="54"/>
              </a:xfrm>
              <a:custGeom>
                <a:avLst/>
                <a:gdLst>
                  <a:gd name="T0" fmla="*/ 0 w 11"/>
                  <a:gd name="T1" fmla="*/ 2147483646 h 9"/>
                  <a:gd name="T2" fmla="*/ 0 w 11"/>
                  <a:gd name="T3" fmla="*/ 2147483646 h 9"/>
                  <a:gd name="T4" fmla="*/ 0 w 11"/>
                  <a:gd name="T5" fmla="*/ 2147483646 h 9"/>
                  <a:gd name="T6" fmla="*/ 2147483646 w 11"/>
                  <a:gd name="T7" fmla="*/ 2147483646 h 9"/>
                  <a:gd name="T8" fmla="*/ 2147483646 w 11"/>
                  <a:gd name="T9" fmla="*/ 2147483646 h 9"/>
                  <a:gd name="T10" fmla="*/ 2147483646 w 11"/>
                  <a:gd name="T11" fmla="*/ 2147483646 h 9"/>
                  <a:gd name="T12" fmla="*/ 2147483646 w 11"/>
                  <a:gd name="T13" fmla="*/ 2147483646 h 9"/>
                  <a:gd name="T14" fmla="*/ 2147483646 w 11"/>
                  <a:gd name="T15" fmla="*/ 2147483646 h 9"/>
                  <a:gd name="T16" fmla="*/ 2147483646 w 11"/>
                  <a:gd name="T17" fmla="*/ 2147483646 h 9"/>
                  <a:gd name="T18" fmla="*/ 2147483646 w 11"/>
                  <a:gd name="T19" fmla="*/ 2147483646 h 9"/>
                  <a:gd name="T20" fmla="*/ 2147483646 w 11"/>
                  <a:gd name="T21" fmla="*/ 2147483646 h 9"/>
                  <a:gd name="T22" fmla="*/ 2147483646 w 11"/>
                  <a:gd name="T23" fmla="*/ 2147483646 h 9"/>
                  <a:gd name="T24" fmla="*/ 2147483646 w 11"/>
                  <a:gd name="T25" fmla="*/ 2147483646 h 9"/>
                  <a:gd name="T26" fmla="*/ 2147483646 w 11"/>
                  <a:gd name="T27" fmla="*/ 0 h 9"/>
                  <a:gd name="T28" fmla="*/ 2147483646 w 11"/>
                  <a:gd name="T29" fmla="*/ 0 h 9"/>
                  <a:gd name="T30" fmla="*/ 2147483646 w 11"/>
                  <a:gd name="T31" fmla="*/ 2147483646 h 9"/>
                  <a:gd name="T32" fmla="*/ 2147483646 w 11"/>
                  <a:gd name="T33" fmla="*/ 2147483646 h 9"/>
                  <a:gd name="T34" fmla="*/ 2147483646 w 11"/>
                  <a:gd name="T35" fmla="*/ 2147483646 h 9"/>
                  <a:gd name="T36" fmla="*/ 2147483646 w 11"/>
                  <a:gd name="T37" fmla="*/ 2147483646 h 9"/>
                  <a:gd name="T38" fmla="*/ 2147483646 w 11"/>
                  <a:gd name="T39" fmla="*/ 2147483646 h 9"/>
                  <a:gd name="T40" fmla="*/ 2147483646 w 11"/>
                  <a:gd name="T41" fmla="*/ 2147483646 h 9"/>
                  <a:gd name="T42" fmla="*/ 2147483646 w 11"/>
                  <a:gd name="T43" fmla="*/ 2147483646 h 9"/>
                  <a:gd name="T44" fmla="*/ 2147483646 w 11"/>
                  <a:gd name="T45" fmla="*/ 2147483646 h 9"/>
                  <a:gd name="T46" fmla="*/ 2147483646 w 11"/>
                  <a:gd name="T47" fmla="*/ 2147483646 h 9"/>
                  <a:gd name="T48" fmla="*/ 2147483646 w 11"/>
                  <a:gd name="T49" fmla="*/ 2147483646 h 9"/>
                  <a:gd name="T50" fmla="*/ 2147483646 w 11"/>
                  <a:gd name="T51" fmla="*/ 2147483646 h 9"/>
                  <a:gd name="T52" fmla="*/ 2147483646 w 11"/>
                  <a:gd name="T53" fmla="*/ 2147483646 h 9"/>
                  <a:gd name="T54" fmla="*/ 2147483646 w 11"/>
                  <a:gd name="T55" fmla="*/ 2147483646 h 9"/>
                  <a:gd name="T56" fmla="*/ 2147483646 w 11"/>
                  <a:gd name="T57" fmla="*/ 2147483646 h 9"/>
                  <a:gd name="T58" fmla="*/ 2147483646 w 11"/>
                  <a:gd name="T59" fmla="*/ 2147483646 h 9"/>
                  <a:gd name="T60" fmla="*/ 0 w 11"/>
                  <a:gd name="T61" fmla="*/ 2147483646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"/>
                  <a:gd name="T94" fmla="*/ 0 h 9"/>
                  <a:gd name="T95" fmla="*/ 11 w 11"/>
                  <a:gd name="T96" fmla="*/ 9 h 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93" name="Freeform 173"/>
              <p:cNvSpPr>
                <a:spLocks/>
              </p:cNvSpPr>
              <p:nvPr/>
            </p:nvSpPr>
            <p:spPr bwMode="auto">
              <a:xfrm>
                <a:off x="4734" y="1752"/>
                <a:ext cx="102" cy="186"/>
              </a:xfrm>
              <a:custGeom>
                <a:avLst/>
                <a:gdLst>
                  <a:gd name="T0" fmla="*/ 2147483646 w 17"/>
                  <a:gd name="T1" fmla="*/ 2147483646 h 31"/>
                  <a:gd name="T2" fmla="*/ 0 w 17"/>
                  <a:gd name="T3" fmla="*/ 2147483646 h 31"/>
                  <a:gd name="T4" fmla="*/ 2147483646 w 17"/>
                  <a:gd name="T5" fmla="*/ 2147483646 h 31"/>
                  <a:gd name="T6" fmla="*/ 2147483646 w 17"/>
                  <a:gd name="T7" fmla="*/ 2147483646 h 31"/>
                  <a:gd name="T8" fmla="*/ 2147483646 w 17"/>
                  <a:gd name="T9" fmla="*/ 2147483646 h 31"/>
                  <a:gd name="T10" fmla="*/ 2147483646 w 17"/>
                  <a:gd name="T11" fmla="*/ 2147483646 h 31"/>
                  <a:gd name="T12" fmla="*/ 2147483646 w 17"/>
                  <a:gd name="T13" fmla="*/ 2147483646 h 31"/>
                  <a:gd name="T14" fmla="*/ 2147483646 w 17"/>
                  <a:gd name="T15" fmla="*/ 2147483646 h 31"/>
                  <a:gd name="T16" fmla="*/ 2147483646 w 17"/>
                  <a:gd name="T17" fmla="*/ 2147483646 h 31"/>
                  <a:gd name="T18" fmla="*/ 2147483646 w 17"/>
                  <a:gd name="T19" fmla="*/ 2147483646 h 31"/>
                  <a:gd name="T20" fmla="*/ 2147483646 w 17"/>
                  <a:gd name="T21" fmla="*/ 2147483646 h 31"/>
                  <a:gd name="T22" fmla="*/ 2147483646 w 17"/>
                  <a:gd name="T23" fmla="*/ 2147483646 h 31"/>
                  <a:gd name="T24" fmla="*/ 2147483646 w 17"/>
                  <a:gd name="T25" fmla="*/ 2147483646 h 31"/>
                  <a:gd name="T26" fmla="*/ 2147483646 w 17"/>
                  <a:gd name="T27" fmla="*/ 2147483646 h 31"/>
                  <a:gd name="T28" fmla="*/ 2147483646 w 17"/>
                  <a:gd name="T29" fmla="*/ 2147483646 h 31"/>
                  <a:gd name="T30" fmla="*/ 2147483646 w 17"/>
                  <a:gd name="T31" fmla="*/ 2147483646 h 31"/>
                  <a:gd name="T32" fmla="*/ 2147483646 w 17"/>
                  <a:gd name="T33" fmla="*/ 2147483646 h 31"/>
                  <a:gd name="T34" fmla="*/ 2147483646 w 17"/>
                  <a:gd name="T35" fmla="*/ 2147483646 h 31"/>
                  <a:gd name="T36" fmla="*/ 2147483646 w 17"/>
                  <a:gd name="T37" fmla="*/ 2147483646 h 31"/>
                  <a:gd name="T38" fmla="*/ 2147483646 w 17"/>
                  <a:gd name="T39" fmla="*/ 2147483646 h 31"/>
                  <a:gd name="T40" fmla="*/ 2147483646 w 17"/>
                  <a:gd name="T41" fmla="*/ 2147483646 h 31"/>
                  <a:gd name="T42" fmla="*/ 2147483646 w 17"/>
                  <a:gd name="T43" fmla="*/ 2147483646 h 31"/>
                  <a:gd name="T44" fmla="*/ 2147483646 w 17"/>
                  <a:gd name="T45" fmla="*/ 2147483646 h 31"/>
                  <a:gd name="T46" fmla="*/ 2147483646 w 17"/>
                  <a:gd name="T47" fmla="*/ 2147483646 h 31"/>
                  <a:gd name="T48" fmla="*/ 2147483646 w 17"/>
                  <a:gd name="T49" fmla="*/ 0 h 31"/>
                  <a:gd name="T50" fmla="*/ 2147483646 w 17"/>
                  <a:gd name="T51" fmla="*/ 2147483646 h 31"/>
                  <a:gd name="T52" fmla="*/ 2147483646 w 17"/>
                  <a:gd name="T53" fmla="*/ 2147483646 h 31"/>
                  <a:gd name="T54" fmla="*/ 2147483646 w 17"/>
                  <a:gd name="T55" fmla="*/ 2147483646 h 31"/>
                  <a:gd name="T56" fmla="*/ 2147483646 w 17"/>
                  <a:gd name="T57" fmla="*/ 2147483646 h 31"/>
                  <a:gd name="T58" fmla="*/ 2147483646 w 17"/>
                  <a:gd name="T59" fmla="*/ 2147483646 h 31"/>
                  <a:gd name="T60" fmla="*/ 2147483646 w 17"/>
                  <a:gd name="T61" fmla="*/ 2147483646 h 31"/>
                  <a:gd name="T62" fmla="*/ 2147483646 w 17"/>
                  <a:gd name="T63" fmla="*/ 2147483646 h 31"/>
                  <a:gd name="T64" fmla="*/ 2147483646 w 17"/>
                  <a:gd name="T65" fmla="*/ 2147483646 h 31"/>
                  <a:gd name="T66" fmla="*/ 2147483646 w 17"/>
                  <a:gd name="T67" fmla="*/ 2147483646 h 31"/>
                  <a:gd name="T68" fmla="*/ 2147483646 w 17"/>
                  <a:gd name="T69" fmla="*/ 2147483646 h 31"/>
                  <a:gd name="T70" fmla="*/ 2147483646 w 17"/>
                  <a:gd name="T71" fmla="*/ 2147483646 h 31"/>
                  <a:gd name="T72" fmla="*/ 2147483646 w 17"/>
                  <a:gd name="T73" fmla="*/ 2147483646 h 31"/>
                  <a:gd name="T74" fmla="*/ 2147483646 w 17"/>
                  <a:gd name="T75" fmla="*/ 2147483646 h 31"/>
                  <a:gd name="T76" fmla="*/ 2147483646 w 17"/>
                  <a:gd name="T77" fmla="*/ 2147483646 h 31"/>
                  <a:gd name="T78" fmla="*/ 2147483646 w 17"/>
                  <a:gd name="T79" fmla="*/ 2147483646 h 31"/>
                  <a:gd name="T80" fmla="*/ 2147483646 w 17"/>
                  <a:gd name="T81" fmla="*/ 2147483646 h 31"/>
                  <a:gd name="T82" fmla="*/ 2147483646 w 17"/>
                  <a:gd name="T83" fmla="*/ 2147483646 h 31"/>
                  <a:gd name="T84" fmla="*/ 2147483646 w 17"/>
                  <a:gd name="T85" fmla="*/ 2147483646 h 31"/>
                  <a:gd name="T86" fmla="*/ 2147483646 w 17"/>
                  <a:gd name="T87" fmla="*/ 2147483646 h 31"/>
                  <a:gd name="T88" fmla="*/ 2147483646 w 17"/>
                  <a:gd name="T89" fmla="*/ 2147483646 h 31"/>
                  <a:gd name="T90" fmla="*/ 2147483646 w 17"/>
                  <a:gd name="T91" fmla="*/ 2147483646 h 31"/>
                  <a:gd name="T92" fmla="*/ 2147483646 w 17"/>
                  <a:gd name="T93" fmla="*/ 2147483646 h 31"/>
                  <a:gd name="T94" fmla="*/ 2147483646 w 17"/>
                  <a:gd name="T95" fmla="*/ 2147483646 h 31"/>
                  <a:gd name="T96" fmla="*/ 2147483646 w 17"/>
                  <a:gd name="T97" fmla="*/ 2147483646 h 31"/>
                  <a:gd name="T98" fmla="*/ 2147483646 w 17"/>
                  <a:gd name="T99" fmla="*/ 2147483646 h 31"/>
                  <a:gd name="T100" fmla="*/ 2147483646 w 17"/>
                  <a:gd name="T101" fmla="*/ 2147483646 h 31"/>
                  <a:gd name="T102" fmla="*/ 2147483646 w 17"/>
                  <a:gd name="T103" fmla="*/ 2147483646 h 31"/>
                  <a:gd name="T104" fmla="*/ 2147483646 w 17"/>
                  <a:gd name="T105" fmla="*/ 2147483646 h 3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"/>
                  <a:gd name="T160" fmla="*/ 0 h 31"/>
                  <a:gd name="T161" fmla="*/ 17 w 17"/>
                  <a:gd name="T162" fmla="*/ 31 h 3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" h="31">
                    <a:moveTo>
                      <a:pt x="2" y="31"/>
                    </a:moveTo>
                    <a:lnTo>
                      <a:pt x="1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4" y="23"/>
                    </a:lnTo>
                    <a:lnTo>
                      <a:pt x="5" y="21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4" y="16"/>
                    </a:lnTo>
                    <a:lnTo>
                      <a:pt x="13" y="18"/>
                    </a:lnTo>
                    <a:lnTo>
                      <a:pt x="12" y="21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6" y="28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8" y="24"/>
                    </a:lnTo>
                    <a:lnTo>
                      <a:pt x="9" y="23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9" y="22"/>
                    </a:lnTo>
                    <a:lnTo>
                      <a:pt x="8" y="23"/>
                    </a:lnTo>
                    <a:lnTo>
                      <a:pt x="7" y="25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94" name="Freeform 174"/>
              <p:cNvSpPr>
                <a:spLocks/>
              </p:cNvSpPr>
              <p:nvPr/>
            </p:nvSpPr>
            <p:spPr bwMode="auto">
              <a:xfrm>
                <a:off x="4800" y="1008"/>
                <a:ext cx="636" cy="906"/>
              </a:xfrm>
              <a:custGeom>
                <a:avLst/>
                <a:gdLst>
                  <a:gd name="T0" fmla="*/ 2147483646 w 106"/>
                  <a:gd name="T1" fmla="*/ 2147483646 h 151"/>
                  <a:gd name="T2" fmla="*/ 2147483646 w 106"/>
                  <a:gd name="T3" fmla="*/ 2147483646 h 151"/>
                  <a:gd name="T4" fmla="*/ 2147483646 w 106"/>
                  <a:gd name="T5" fmla="*/ 2147483646 h 151"/>
                  <a:gd name="T6" fmla="*/ 2147483646 w 106"/>
                  <a:gd name="T7" fmla="*/ 2147483646 h 151"/>
                  <a:gd name="T8" fmla="*/ 2147483646 w 106"/>
                  <a:gd name="T9" fmla="*/ 2147483646 h 151"/>
                  <a:gd name="T10" fmla="*/ 2147483646 w 106"/>
                  <a:gd name="T11" fmla="*/ 2147483646 h 151"/>
                  <a:gd name="T12" fmla="*/ 2147483646 w 106"/>
                  <a:gd name="T13" fmla="*/ 2147483646 h 151"/>
                  <a:gd name="T14" fmla="*/ 2147483646 w 106"/>
                  <a:gd name="T15" fmla="*/ 0 h 151"/>
                  <a:gd name="T16" fmla="*/ 2147483646 w 106"/>
                  <a:gd name="T17" fmla="*/ 2147483646 h 151"/>
                  <a:gd name="T18" fmla="*/ 2147483646 w 106"/>
                  <a:gd name="T19" fmla="*/ 2147483646 h 151"/>
                  <a:gd name="T20" fmla="*/ 2147483646 w 106"/>
                  <a:gd name="T21" fmla="*/ 2147483646 h 151"/>
                  <a:gd name="T22" fmla="*/ 2147483646 w 106"/>
                  <a:gd name="T23" fmla="*/ 2147483646 h 151"/>
                  <a:gd name="T24" fmla="*/ 2147483646 w 106"/>
                  <a:gd name="T25" fmla="*/ 2147483646 h 151"/>
                  <a:gd name="T26" fmla="*/ 2147483646 w 106"/>
                  <a:gd name="T27" fmla="*/ 2147483646 h 151"/>
                  <a:gd name="T28" fmla="*/ 2147483646 w 106"/>
                  <a:gd name="T29" fmla="*/ 2147483646 h 151"/>
                  <a:gd name="T30" fmla="*/ 2147483646 w 106"/>
                  <a:gd name="T31" fmla="*/ 2147483646 h 151"/>
                  <a:gd name="T32" fmla="*/ 2147483646 w 106"/>
                  <a:gd name="T33" fmla="*/ 2147483646 h 151"/>
                  <a:gd name="T34" fmla="*/ 2147483646 w 106"/>
                  <a:gd name="T35" fmla="*/ 2147483646 h 151"/>
                  <a:gd name="T36" fmla="*/ 2147483646 w 106"/>
                  <a:gd name="T37" fmla="*/ 2147483646 h 151"/>
                  <a:gd name="T38" fmla="*/ 2147483646 w 106"/>
                  <a:gd name="T39" fmla="*/ 2147483646 h 151"/>
                  <a:gd name="T40" fmla="*/ 2147483646 w 106"/>
                  <a:gd name="T41" fmla="*/ 2147483646 h 151"/>
                  <a:gd name="T42" fmla="*/ 2147483646 w 106"/>
                  <a:gd name="T43" fmla="*/ 2147483646 h 151"/>
                  <a:gd name="T44" fmla="*/ 2147483646 w 106"/>
                  <a:gd name="T45" fmla="*/ 2147483646 h 151"/>
                  <a:gd name="T46" fmla="*/ 2147483646 w 106"/>
                  <a:gd name="T47" fmla="*/ 2147483646 h 151"/>
                  <a:gd name="T48" fmla="*/ 2147483646 w 106"/>
                  <a:gd name="T49" fmla="*/ 2147483646 h 151"/>
                  <a:gd name="T50" fmla="*/ 2147483646 w 106"/>
                  <a:gd name="T51" fmla="*/ 2147483646 h 151"/>
                  <a:gd name="T52" fmla="*/ 2147483646 w 106"/>
                  <a:gd name="T53" fmla="*/ 2147483646 h 151"/>
                  <a:gd name="T54" fmla="*/ 2147483646 w 106"/>
                  <a:gd name="T55" fmla="*/ 2147483646 h 151"/>
                  <a:gd name="T56" fmla="*/ 2147483646 w 106"/>
                  <a:gd name="T57" fmla="*/ 2147483646 h 151"/>
                  <a:gd name="T58" fmla="*/ 2147483646 w 106"/>
                  <a:gd name="T59" fmla="*/ 2147483646 h 151"/>
                  <a:gd name="T60" fmla="*/ 2147483646 w 106"/>
                  <a:gd name="T61" fmla="*/ 2147483646 h 151"/>
                  <a:gd name="T62" fmla="*/ 2147483646 w 106"/>
                  <a:gd name="T63" fmla="*/ 2147483646 h 151"/>
                  <a:gd name="T64" fmla="*/ 2147483646 w 106"/>
                  <a:gd name="T65" fmla="*/ 2147483646 h 151"/>
                  <a:gd name="T66" fmla="*/ 2147483646 w 106"/>
                  <a:gd name="T67" fmla="*/ 2147483646 h 151"/>
                  <a:gd name="T68" fmla="*/ 2147483646 w 106"/>
                  <a:gd name="T69" fmla="*/ 2147483646 h 151"/>
                  <a:gd name="T70" fmla="*/ 2147483646 w 106"/>
                  <a:gd name="T71" fmla="*/ 2147483646 h 151"/>
                  <a:gd name="T72" fmla="*/ 2147483646 w 106"/>
                  <a:gd name="T73" fmla="*/ 2147483646 h 151"/>
                  <a:gd name="T74" fmla="*/ 2147483646 w 106"/>
                  <a:gd name="T75" fmla="*/ 2147483646 h 151"/>
                  <a:gd name="T76" fmla="*/ 2147483646 w 106"/>
                  <a:gd name="T77" fmla="*/ 2147483646 h 151"/>
                  <a:gd name="T78" fmla="*/ 2147483646 w 106"/>
                  <a:gd name="T79" fmla="*/ 2147483646 h 151"/>
                  <a:gd name="T80" fmla="*/ 2147483646 w 106"/>
                  <a:gd name="T81" fmla="*/ 2147483646 h 151"/>
                  <a:gd name="T82" fmla="*/ 2147483646 w 106"/>
                  <a:gd name="T83" fmla="*/ 2147483646 h 151"/>
                  <a:gd name="T84" fmla="*/ 2147483646 w 106"/>
                  <a:gd name="T85" fmla="*/ 2147483646 h 151"/>
                  <a:gd name="T86" fmla="*/ 2147483646 w 106"/>
                  <a:gd name="T87" fmla="*/ 2147483646 h 151"/>
                  <a:gd name="T88" fmla="*/ 2147483646 w 106"/>
                  <a:gd name="T89" fmla="*/ 2147483646 h 151"/>
                  <a:gd name="T90" fmla="*/ 2147483646 w 106"/>
                  <a:gd name="T91" fmla="*/ 2147483646 h 151"/>
                  <a:gd name="T92" fmla="*/ 2147483646 w 106"/>
                  <a:gd name="T93" fmla="*/ 2147483646 h 151"/>
                  <a:gd name="T94" fmla="*/ 2147483646 w 106"/>
                  <a:gd name="T95" fmla="*/ 2147483646 h 151"/>
                  <a:gd name="T96" fmla="*/ 2147483646 w 106"/>
                  <a:gd name="T97" fmla="*/ 2147483646 h 151"/>
                  <a:gd name="T98" fmla="*/ 2147483646 w 106"/>
                  <a:gd name="T99" fmla="*/ 2147483646 h 151"/>
                  <a:gd name="T100" fmla="*/ 2147483646 w 106"/>
                  <a:gd name="T101" fmla="*/ 2147483646 h 151"/>
                  <a:gd name="T102" fmla="*/ 2147483646 w 106"/>
                  <a:gd name="T103" fmla="*/ 2147483646 h 151"/>
                  <a:gd name="T104" fmla="*/ 2147483646 w 106"/>
                  <a:gd name="T105" fmla="*/ 2147483646 h 151"/>
                  <a:gd name="T106" fmla="*/ 2147483646 w 106"/>
                  <a:gd name="T107" fmla="*/ 2147483646 h 151"/>
                  <a:gd name="T108" fmla="*/ 2147483646 w 106"/>
                  <a:gd name="T109" fmla="*/ 2147483646 h 151"/>
                  <a:gd name="T110" fmla="*/ 2147483646 w 106"/>
                  <a:gd name="T111" fmla="*/ 2147483646 h 151"/>
                  <a:gd name="T112" fmla="*/ 2147483646 w 106"/>
                  <a:gd name="T113" fmla="*/ 2147483646 h 151"/>
                  <a:gd name="T114" fmla="*/ 2147483646 w 106"/>
                  <a:gd name="T115" fmla="*/ 2147483646 h 151"/>
                  <a:gd name="T116" fmla="*/ 2147483646 w 106"/>
                  <a:gd name="T117" fmla="*/ 2147483646 h 151"/>
                  <a:gd name="T118" fmla="*/ 2147483646 w 106"/>
                  <a:gd name="T119" fmla="*/ 2147483646 h 1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6"/>
                  <a:gd name="T181" fmla="*/ 0 h 151"/>
                  <a:gd name="T182" fmla="*/ 106 w 106"/>
                  <a:gd name="T183" fmla="*/ 151 h 15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6" h="151">
                    <a:moveTo>
                      <a:pt x="3" y="151"/>
                    </a:moveTo>
                    <a:lnTo>
                      <a:pt x="2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1" y="150"/>
                    </a:lnTo>
                    <a:lnTo>
                      <a:pt x="1" y="149"/>
                    </a:lnTo>
                    <a:lnTo>
                      <a:pt x="2" y="148"/>
                    </a:lnTo>
                    <a:lnTo>
                      <a:pt x="3" y="146"/>
                    </a:lnTo>
                    <a:lnTo>
                      <a:pt x="3" y="145"/>
                    </a:lnTo>
                    <a:lnTo>
                      <a:pt x="4" y="144"/>
                    </a:lnTo>
                    <a:lnTo>
                      <a:pt x="5" y="143"/>
                    </a:lnTo>
                    <a:lnTo>
                      <a:pt x="6" y="143"/>
                    </a:lnTo>
                    <a:lnTo>
                      <a:pt x="6" y="141"/>
                    </a:lnTo>
                    <a:lnTo>
                      <a:pt x="7" y="139"/>
                    </a:lnTo>
                    <a:lnTo>
                      <a:pt x="8" y="137"/>
                    </a:lnTo>
                    <a:lnTo>
                      <a:pt x="9" y="134"/>
                    </a:lnTo>
                    <a:lnTo>
                      <a:pt x="9" y="132"/>
                    </a:lnTo>
                    <a:lnTo>
                      <a:pt x="10" y="130"/>
                    </a:lnTo>
                    <a:lnTo>
                      <a:pt x="11" y="127"/>
                    </a:lnTo>
                    <a:lnTo>
                      <a:pt x="11" y="125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3" y="114"/>
                    </a:lnTo>
                    <a:lnTo>
                      <a:pt x="14" y="109"/>
                    </a:lnTo>
                    <a:lnTo>
                      <a:pt x="15" y="103"/>
                    </a:lnTo>
                    <a:lnTo>
                      <a:pt x="16" y="98"/>
                    </a:lnTo>
                    <a:lnTo>
                      <a:pt x="16" y="92"/>
                    </a:lnTo>
                    <a:lnTo>
                      <a:pt x="17" y="86"/>
                    </a:lnTo>
                    <a:lnTo>
                      <a:pt x="19" y="74"/>
                    </a:lnTo>
                    <a:lnTo>
                      <a:pt x="20" y="68"/>
                    </a:lnTo>
                    <a:lnTo>
                      <a:pt x="21" y="62"/>
                    </a:lnTo>
                    <a:lnTo>
                      <a:pt x="22" y="56"/>
                    </a:lnTo>
                    <a:lnTo>
                      <a:pt x="23" y="51"/>
                    </a:lnTo>
                    <a:lnTo>
                      <a:pt x="24" y="45"/>
                    </a:lnTo>
                    <a:lnTo>
                      <a:pt x="25" y="42"/>
                    </a:lnTo>
                    <a:lnTo>
                      <a:pt x="26" y="40"/>
                    </a:lnTo>
                    <a:lnTo>
                      <a:pt x="27" y="37"/>
                    </a:lnTo>
                    <a:lnTo>
                      <a:pt x="28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7"/>
                    </a:lnTo>
                    <a:lnTo>
                      <a:pt x="32" y="25"/>
                    </a:lnTo>
                    <a:lnTo>
                      <a:pt x="34" y="23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8" y="17"/>
                    </a:lnTo>
                    <a:lnTo>
                      <a:pt x="39" y="15"/>
                    </a:lnTo>
                    <a:lnTo>
                      <a:pt x="41" y="13"/>
                    </a:lnTo>
                    <a:lnTo>
                      <a:pt x="43" y="12"/>
                    </a:lnTo>
                    <a:lnTo>
                      <a:pt x="45" y="10"/>
                    </a:lnTo>
                    <a:lnTo>
                      <a:pt x="47" y="9"/>
                    </a:lnTo>
                    <a:lnTo>
                      <a:pt x="49" y="7"/>
                    </a:lnTo>
                    <a:lnTo>
                      <a:pt x="51" y="6"/>
                    </a:lnTo>
                    <a:lnTo>
                      <a:pt x="53" y="5"/>
                    </a:lnTo>
                    <a:lnTo>
                      <a:pt x="55" y="4"/>
                    </a:lnTo>
                    <a:lnTo>
                      <a:pt x="58" y="3"/>
                    </a:lnTo>
                    <a:lnTo>
                      <a:pt x="60" y="2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69" y="1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9" y="1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6" y="3"/>
                    </a:lnTo>
                    <a:lnTo>
                      <a:pt x="87" y="4"/>
                    </a:lnTo>
                    <a:lnTo>
                      <a:pt x="89" y="5"/>
                    </a:lnTo>
                    <a:lnTo>
                      <a:pt x="91" y="6"/>
                    </a:lnTo>
                    <a:lnTo>
                      <a:pt x="92" y="7"/>
                    </a:lnTo>
                    <a:lnTo>
                      <a:pt x="94" y="8"/>
                    </a:lnTo>
                    <a:lnTo>
                      <a:pt x="95" y="9"/>
                    </a:lnTo>
                    <a:lnTo>
                      <a:pt x="96" y="11"/>
                    </a:lnTo>
                    <a:lnTo>
                      <a:pt x="97" y="12"/>
                    </a:lnTo>
                    <a:lnTo>
                      <a:pt x="98" y="13"/>
                    </a:lnTo>
                    <a:lnTo>
                      <a:pt x="99" y="15"/>
                    </a:lnTo>
                    <a:lnTo>
                      <a:pt x="100" y="16"/>
                    </a:lnTo>
                    <a:lnTo>
                      <a:pt x="101" y="18"/>
                    </a:lnTo>
                    <a:lnTo>
                      <a:pt x="102" y="20"/>
                    </a:lnTo>
                    <a:lnTo>
                      <a:pt x="103" y="22"/>
                    </a:lnTo>
                    <a:lnTo>
                      <a:pt x="103" y="23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4" y="29"/>
                    </a:lnTo>
                    <a:lnTo>
                      <a:pt x="105" y="31"/>
                    </a:lnTo>
                    <a:lnTo>
                      <a:pt x="105" y="33"/>
                    </a:lnTo>
                    <a:lnTo>
                      <a:pt x="105" y="35"/>
                    </a:lnTo>
                    <a:lnTo>
                      <a:pt x="106" y="39"/>
                    </a:lnTo>
                    <a:lnTo>
                      <a:pt x="106" y="44"/>
                    </a:lnTo>
                    <a:lnTo>
                      <a:pt x="106" y="48"/>
                    </a:lnTo>
                    <a:lnTo>
                      <a:pt x="105" y="51"/>
                    </a:lnTo>
                    <a:lnTo>
                      <a:pt x="105" y="54"/>
                    </a:lnTo>
                    <a:lnTo>
                      <a:pt x="104" y="57"/>
                    </a:lnTo>
                    <a:lnTo>
                      <a:pt x="103" y="60"/>
                    </a:lnTo>
                    <a:lnTo>
                      <a:pt x="103" y="62"/>
                    </a:lnTo>
                    <a:lnTo>
                      <a:pt x="101" y="65"/>
                    </a:lnTo>
                    <a:lnTo>
                      <a:pt x="100" y="68"/>
                    </a:lnTo>
                    <a:lnTo>
                      <a:pt x="99" y="70"/>
                    </a:lnTo>
                    <a:lnTo>
                      <a:pt x="98" y="73"/>
                    </a:lnTo>
                    <a:lnTo>
                      <a:pt x="97" y="75"/>
                    </a:lnTo>
                    <a:lnTo>
                      <a:pt x="95" y="78"/>
                    </a:lnTo>
                    <a:lnTo>
                      <a:pt x="94" y="80"/>
                    </a:lnTo>
                    <a:lnTo>
                      <a:pt x="91" y="85"/>
                    </a:lnTo>
                    <a:lnTo>
                      <a:pt x="87" y="90"/>
                    </a:lnTo>
                    <a:lnTo>
                      <a:pt x="85" y="93"/>
                    </a:lnTo>
                    <a:lnTo>
                      <a:pt x="82" y="95"/>
                    </a:lnTo>
                    <a:lnTo>
                      <a:pt x="79" y="98"/>
                    </a:lnTo>
                    <a:lnTo>
                      <a:pt x="76" y="100"/>
                    </a:lnTo>
                    <a:lnTo>
                      <a:pt x="74" y="102"/>
                    </a:lnTo>
                    <a:lnTo>
                      <a:pt x="71" y="104"/>
                    </a:lnTo>
                    <a:lnTo>
                      <a:pt x="68" y="106"/>
                    </a:lnTo>
                    <a:lnTo>
                      <a:pt x="65" y="108"/>
                    </a:lnTo>
                    <a:lnTo>
                      <a:pt x="59" y="112"/>
                    </a:lnTo>
                    <a:lnTo>
                      <a:pt x="53" y="115"/>
                    </a:lnTo>
                    <a:lnTo>
                      <a:pt x="50" y="117"/>
                    </a:lnTo>
                    <a:lnTo>
                      <a:pt x="47" y="119"/>
                    </a:lnTo>
                    <a:lnTo>
                      <a:pt x="44" y="121"/>
                    </a:lnTo>
                    <a:lnTo>
                      <a:pt x="41" y="123"/>
                    </a:lnTo>
                    <a:lnTo>
                      <a:pt x="41" y="124"/>
                    </a:lnTo>
                    <a:lnTo>
                      <a:pt x="40" y="125"/>
                    </a:lnTo>
                    <a:lnTo>
                      <a:pt x="39" y="125"/>
                    </a:lnTo>
                    <a:lnTo>
                      <a:pt x="38" y="127"/>
                    </a:lnTo>
                    <a:lnTo>
                      <a:pt x="37" y="128"/>
                    </a:lnTo>
                    <a:lnTo>
                      <a:pt x="37" y="129"/>
                    </a:lnTo>
                    <a:lnTo>
                      <a:pt x="37" y="130"/>
                    </a:lnTo>
                    <a:lnTo>
                      <a:pt x="38" y="130"/>
                    </a:lnTo>
                    <a:lnTo>
                      <a:pt x="39" y="130"/>
                    </a:lnTo>
                    <a:lnTo>
                      <a:pt x="40" y="129"/>
                    </a:lnTo>
                    <a:lnTo>
                      <a:pt x="41" y="128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3" y="126"/>
                    </a:lnTo>
                    <a:lnTo>
                      <a:pt x="45" y="126"/>
                    </a:lnTo>
                    <a:lnTo>
                      <a:pt x="46" y="125"/>
                    </a:lnTo>
                    <a:lnTo>
                      <a:pt x="47" y="124"/>
                    </a:lnTo>
                    <a:lnTo>
                      <a:pt x="50" y="123"/>
                    </a:lnTo>
                    <a:lnTo>
                      <a:pt x="52" y="122"/>
                    </a:lnTo>
                    <a:lnTo>
                      <a:pt x="55" y="121"/>
                    </a:lnTo>
                    <a:lnTo>
                      <a:pt x="57" y="121"/>
                    </a:lnTo>
                    <a:lnTo>
                      <a:pt x="58" y="120"/>
                    </a:lnTo>
                    <a:lnTo>
                      <a:pt x="59" y="120"/>
                    </a:lnTo>
                    <a:lnTo>
                      <a:pt x="61" y="120"/>
                    </a:lnTo>
                    <a:lnTo>
                      <a:pt x="62" y="120"/>
                    </a:lnTo>
                    <a:lnTo>
                      <a:pt x="63" y="120"/>
                    </a:lnTo>
                    <a:lnTo>
                      <a:pt x="65" y="120"/>
                    </a:lnTo>
                    <a:lnTo>
                      <a:pt x="66" y="121"/>
                    </a:lnTo>
                    <a:lnTo>
                      <a:pt x="67" y="121"/>
                    </a:lnTo>
                    <a:lnTo>
                      <a:pt x="68" y="122"/>
                    </a:lnTo>
                    <a:lnTo>
                      <a:pt x="69" y="122"/>
                    </a:lnTo>
                    <a:lnTo>
                      <a:pt x="70" y="123"/>
                    </a:lnTo>
                    <a:lnTo>
                      <a:pt x="70" y="124"/>
                    </a:lnTo>
                    <a:lnTo>
                      <a:pt x="71" y="125"/>
                    </a:lnTo>
                    <a:lnTo>
                      <a:pt x="72" y="126"/>
                    </a:lnTo>
                    <a:lnTo>
                      <a:pt x="72" y="127"/>
                    </a:lnTo>
                    <a:lnTo>
                      <a:pt x="72" y="129"/>
                    </a:lnTo>
                    <a:lnTo>
                      <a:pt x="73" y="130"/>
                    </a:lnTo>
                    <a:lnTo>
                      <a:pt x="72" y="132"/>
                    </a:lnTo>
                    <a:lnTo>
                      <a:pt x="72" y="133"/>
                    </a:lnTo>
                    <a:lnTo>
                      <a:pt x="71" y="134"/>
                    </a:lnTo>
                    <a:lnTo>
                      <a:pt x="70" y="135"/>
                    </a:lnTo>
                    <a:lnTo>
                      <a:pt x="70" y="136"/>
                    </a:lnTo>
                    <a:lnTo>
                      <a:pt x="69" y="137"/>
                    </a:lnTo>
                    <a:lnTo>
                      <a:pt x="68" y="138"/>
                    </a:lnTo>
                    <a:lnTo>
                      <a:pt x="67" y="139"/>
                    </a:lnTo>
                    <a:lnTo>
                      <a:pt x="66" y="139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3" y="140"/>
                    </a:lnTo>
                    <a:lnTo>
                      <a:pt x="60" y="141"/>
                    </a:lnTo>
                    <a:lnTo>
                      <a:pt x="58" y="141"/>
                    </a:lnTo>
                    <a:lnTo>
                      <a:pt x="56" y="141"/>
                    </a:lnTo>
                    <a:lnTo>
                      <a:pt x="53" y="141"/>
                    </a:lnTo>
                    <a:lnTo>
                      <a:pt x="51" y="141"/>
                    </a:lnTo>
                    <a:lnTo>
                      <a:pt x="49" y="141"/>
                    </a:lnTo>
                    <a:lnTo>
                      <a:pt x="48" y="142"/>
                    </a:lnTo>
                    <a:lnTo>
                      <a:pt x="47" y="142"/>
                    </a:lnTo>
                    <a:lnTo>
                      <a:pt x="46" y="142"/>
                    </a:lnTo>
                    <a:lnTo>
                      <a:pt x="45" y="143"/>
                    </a:lnTo>
                    <a:lnTo>
                      <a:pt x="44" y="143"/>
                    </a:lnTo>
                    <a:lnTo>
                      <a:pt x="43" y="144"/>
                    </a:lnTo>
                    <a:lnTo>
                      <a:pt x="42" y="145"/>
                    </a:lnTo>
                    <a:lnTo>
                      <a:pt x="41" y="145"/>
                    </a:lnTo>
                    <a:lnTo>
                      <a:pt x="40" y="145"/>
                    </a:lnTo>
                    <a:lnTo>
                      <a:pt x="39" y="145"/>
                    </a:lnTo>
                    <a:lnTo>
                      <a:pt x="38" y="145"/>
                    </a:lnTo>
                    <a:lnTo>
                      <a:pt x="37" y="145"/>
                    </a:lnTo>
                    <a:lnTo>
                      <a:pt x="36" y="145"/>
                    </a:lnTo>
                    <a:lnTo>
                      <a:pt x="36" y="144"/>
                    </a:lnTo>
                    <a:lnTo>
                      <a:pt x="37" y="144"/>
                    </a:lnTo>
                    <a:lnTo>
                      <a:pt x="38" y="143"/>
                    </a:lnTo>
                    <a:lnTo>
                      <a:pt x="39" y="143"/>
                    </a:lnTo>
                    <a:lnTo>
                      <a:pt x="40" y="142"/>
                    </a:lnTo>
                    <a:lnTo>
                      <a:pt x="42" y="141"/>
                    </a:lnTo>
                    <a:lnTo>
                      <a:pt x="44" y="140"/>
                    </a:lnTo>
                    <a:lnTo>
                      <a:pt x="45" y="139"/>
                    </a:lnTo>
                    <a:lnTo>
                      <a:pt x="45" y="138"/>
                    </a:lnTo>
                    <a:lnTo>
                      <a:pt x="46" y="138"/>
                    </a:lnTo>
                    <a:lnTo>
                      <a:pt x="46" y="137"/>
                    </a:lnTo>
                    <a:lnTo>
                      <a:pt x="47" y="137"/>
                    </a:lnTo>
                    <a:lnTo>
                      <a:pt x="47" y="136"/>
                    </a:lnTo>
                    <a:lnTo>
                      <a:pt x="46" y="136"/>
                    </a:lnTo>
                    <a:lnTo>
                      <a:pt x="45" y="137"/>
                    </a:lnTo>
                    <a:lnTo>
                      <a:pt x="45" y="138"/>
                    </a:lnTo>
                    <a:lnTo>
                      <a:pt x="44" y="139"/>
                    </a:lnTo>
                    <a:lnTo>
                      <a:pt x="42" y="140"/>
                    </a:lnTo>
                    <a:lnTo>
                      <a:pt x="40" y="141"/>
                    </a:lnTo>
                    <a:lnTo>
                      <a:pt x="37" y="143"/>
                    </a:lnTo>
                    <a:lnTo>
                      <a:pt x="36" y="143"/>
                    </a:lnTo>
                    <a:lnTo>
                      <a:pt x="35" y="144"/>
                    </a:lnTo>
                    <a:lnTo>
                      <a:pt x="34" y="144"/>
                    </a:lnTo>
                    <a:lnTo>
                      <a:pt x="33" y="144"/>
                    </a:lnTo>
                    <a:lnTo>
                      <a:pt x="32" y="145"/>
                    </a:lnTo>
                    <a:lnTo>
                      <a:pt x="31" y="145"/>
                    </a:lnTo>
                    <a:lnTo>
                      <a:pt x="31" y="144"/>
                    </a:lnTo>
                    <a:lnTo>
                      <a:pt x="33" y="143"/>
                    </a:lnTo>
                    <a:lnTo>
                      <a:pt x="34" y="143"/>
                    </a:lnTo>
                    <a:lnTo>
                      <a:pt x="36" y="142"/>
                    </a:lnTo>
                    <a:lnTo>
                      <a:pt x="37" y="141"/>
                    </a:lnTo>
                    <a:lnTo>
                      <a:pt x="40" y="139"/>
                    </a:lnTo>
                    <a:lnTo>
                      <a:pt x="42" y="136"/>
                    </a:lnTo>
                    <a:lnTo>
                      <a:pt x="41" y="137"/>
                    </a:lnTo>
                    <a:lnTo>
                      <a:pt x="40" y="138"/>
                    </a:lnTo>
                    <a:lnTo>
                      <a:pt x="39" y="138"/>
                    </a:lnTo>
                    <a:lnTo>
                      <a:pt x="38" y="139"/>
                    </a:lnTo>
                    <a:lnTo>
                      <a:pt x="36" y="141"/>
                    </a:lnTo>
                    <a:lnTo>
                      <a:pt x="35" y="141"/>
                    </a:lnTo>
                    <a:lnTo>
                      <a:pt x="34" y="142"/>
                    </a:lnTo>
                    <a:lnTo>
                      <a:pt x="33" y="142"/>
                    </a:lnTo>
                    <a:lnTo>
                      <a:pt x="32" y="143"/>
                    </a:lnTo>
                    <a:lnTo>
                      <a:pt x="31" y="143"/>
                    </a:lnTo>
                    <a:lnTo>
                      <a:pt x="30" y="143"/>
                    </a:lnTo>
                    <a:lnTo>
                      <a:pt x="32" y="142"/>
                    </a:lnTo>
                    <a:lnTo>
                      <a:pt x="34" y="141"/>
                    </a:lnTo>
                    <a:lnTo>
                      <a:pt x="36" y="139"/>
                    </a:lnTo>
                    <a:lnTo>
                      <a:pt x="38" y="137"/>
                    </a:lnTo>
                    <a:lnTo>
                      <a:pt x="37" y="138"/>
                    </a:lnTo>
                    <a:lnTo>
                      <a:pt x="36" y="139"/>
                    </a:lnTo>
                    <a:lnTo>
                      <a:pt x="34" y="140"/>
                    </a:lnTo>
                    <a:lnTo>
                      <a:pt x="32" y="141"/>
                    </a:lnTo>
                    <a:lnTo>
                      <a:pt x="31" y="142"/>
                    </a:lnTo>
                    <a:lnTo>
                      <a:pt x="30" y="142"/>
                    </a:lnTo>
                    <a:lnTo>
                      <a:pt x="29" y="143"/>
                    </a:lnTo>
                    <a:lnTo>
                      <a:pt x="29" y="142"/>
                    </a:lnTo>
                    <a:lnTo>
                      <a:pt x="30" y="142"/>
                    </a:lnTo>
                    <a:lnTo>
                      <a:pt x="30" y="141"/>
                    </a:lnTo>
                    <a:lnTo>
                      <a:pt x="31" y="140"/>
                    </a:lnTo>
                    <a:lnTo>
                      <a:pt x="32" y="140"/>
                    </a:lnTo>
                    <a:lnTo>
                      <a:pt x="33" y="139"/>
                    </a:lnTo>
                    <a:lnTo>
                      <a:pt x="34" y="138"/>
                    </a:lnTo>
                    <a:lnTo>
                      <a:pt x="34" y="137"/>
                    </a:lnTo>
                    <a:lnTo>
                      <a:pt x="35" y="137"/>
                    </a:lnTo>
                    <a:lnTo>
                      <a:pt x="35" y="136"/>
                    </a:lnTo>
                    <a:lnTo>
                      <a:pt x="34" y="137"/>
                    </a:lnTo>
                    <a:lnTo>
                      <a:pt x="33" y="138"/>
                    </a:lnTo>
                    <a:lnTo>
                      <a:pt x="32" y="139"/>
                    </a:lnTo>
                    <a:lnTo>
                      <a:pt x="30" y="140"/>
                    </a:lnTo>
                    <a:lnTo>
                      <a:pt x="29" y="141"/>
                    </a:lnTo>
                    <a:lnTo>
                      <a:pt x="28" y="142"/>
                    </a:lnTo>
                    <a:lnTo>
                      <a:pt x="27" y="142"/>
                    </a:lnTo>
                    <a:lnTo>
                      <a:pt x="26" y="143"/>
                    </a:lnTo>
                    <a:lnTo>
                      <a:pt x="26" y="142"/>
                    </a:lnTo>
                    <a:lnTo>
                      <a:pt x="27" y="141"/>
                    </a:lnTo>
                    <a:lnTo>
                      <a:pt x="28" y="141"/>
                    </a:lnTo>
                    <a:lnTo>
                      <a:pt x="29" y="140"/>
                    </a:lnTo>
                    <a:lnTo>
                      <a:pt x="30" y="139"/>
                    </a:lnTo>
                    <a:lnTo>
                      <a:pt x="30" y="138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31" y="136"/>
                    </a:lnTo>
                    <a:lnTo>
                      <a:pt x="30" y="138"/>
                    </a:lnTo>
                    <a:lnTo>
                      <a:pt x="29" y="139"/>
                    </a:lnTo>
                    <a:lnTo>
                      <a:pt x="28" y="140"/>
                    </a:lnTo>
                    <a:lnTo>
                      <a:pt x="27" y="141"/>
                    </a:lnTo>
                    <a:lnTo>
                      <a:pt x="25" y="142"/>
                    </a:lnTo>
                    <a:lnTo>
                      <a:pt x="24" y="142"/>
                    </a:lnTo>
                    <a:lnTo>
                      <a:pt x="23" y="143"/>
                    </a:lnTo>
                    <a:lnTo>
                      <a:pt x="22" y="144"/>
                    </a:lnTo>
                    <a:lnTo>
                      <a:pt x="21" y="143"/>
                    </a:lnTo>
                    <a:lnTo>
                      <a:pt x="22" y="143"/>
                    </a:lnTo>
                    <a:lnTo>
                      <a:pt x="23" y="142"/>
                    </a:lnTo>
                    <a:lnTo>
                      <a:pt x="24" y="141"/>
                    </a:lnTo>
                    <a:lnTo>
                      <a:pt x="25" y="140"/>
                    </a:lnTo>
                    <a:lnTo>
                      <a:pt x="25" y="139"/>
                    </a:lnTo>
                    <a:lnTo>
                      <a:pt x="26" y="138"/>
                    </a:lnTo>
                    <a:lnTo>
                      <a:pt x="26" y="137"/>
                    </a:lnTo>
                    <a:lnTo>
                      <a:pt x="25" y="138"/>
                    </a:lnTo>
                    <a:lnTo>
                      <a:pt x="24" y="139"/>
                    </a:lnTo>
                    <a:lnTo>
                      <a:pt x="23" y="140"/>
                    </a:lnTo>
                    <a:lnTo>
                      <a:pt x="22" y="141"/>
                    </a:lnTo>
                    <a:lnTo>
                      <a:pt x="21" y="142"/>
                    </a:lnTo>
                    <a:lnTo>
                      <a:pt x="21" y="143"/>
                    </a:lnTo>
                    <a:lnTo>
                      <a:pt x="20" y="143"/>
                    </a:lnTo>
                    <a:lnTo>
                      <a:pt x="20" y="142"/>
                    </a:lnTo>
                    <a:lnTo>
                      <a:pt x="21" y="141"/>
                    </a:lnTo>
                    <a:lnTo>
                      <a:pt x="22" y="140"/>
                    </a:lnTo>
                    <a:lnTo>
                      <a:pt x="22" y="139"/>
                    </a:lnTo>
                    <a:lnTo>
                      <a:pt x="22" y="138"/>
                    </a:lnTo>
                    <a:lnTo>
                      <a:pt x="23" y="137"/>
                    </a:lnTo>
                    <a:lnTo>
                      <a:pt x="24" y="136"/>
                    </a:lnTo>
                    <a:lnTo>
                      <a:pt x="23" y="136"/>
                    </a:lnTo>
                    <a:lnTo>
                      <a:pt x="23" y="137"/>
                    </a:lnTo>
                    <a:lnTo>
                      <a:pt x="22" y="138"/>
                    </a:lnTo>
                    <a:lnTo>
                      <a:pt x="21" y="139"/>
                    </a:lnTo>
                    <a:lnTo>
                      <a:pt x="21" y="140"/>
                    </a:lnTo>
                    <a:lnTo>
                      <a:pt x="20" y="141"/>
                    </a:lnTo>
                    <a:lnTo>
                      <a:pt x="19" y="142"/>
                    </a:lnTo>
                    <a:lnTo>
                      <a:pt x="18" y="143"/>
                    </a:lnTo>
                    <a:lnTo>
                      <a:pt x="17" y="145"/>
                    </a:lnTo>
                    <a:lnTo>
                      <a:pt x="15" y="146"/>
                    </a:lnTo>
                    <a:lnTo>
                      <a:pt x="13" y="147"/>
                    </a:lnTo>
                    <a:lnTo>
                      <a:pt x="12" y="148"/>
                    </a:lnTo>
                    <a:lnTo>
                      <a:pt x="11" y="148"/>
                    </a:lnTo>
                    <a:lnTo>
                      <a:pt x="11" y="147"/>
                    </a:lnTo>
                    <a:lnTo>
                      <a:pt x="12" y="147"/>
                    </a:lnTo>
                    <a:lnTo>
                      <a:pt x="13" y="147"/>
                    </a:lnTo>
                    <a:lnTo>
                      <a:pt x="13" y="146"/>
                    </a:lnTo>
                    <a:lnTo>
                      <a:pt x="14" y="145"/>
                    </a:lnTo>
                    <a:lnTo>
                      <a:pt x="15" y="144"/>
                    </a:lnTo>
                    <a:lnTo>
                      <a:pt x="16" y="143"/>
                    </a:lnTo>
                    <a:lnTo>
                      <a:pt x="17" y="141"/>
                    </a:lnTo>
                    <a:lnTo>
                      <a:pt x="19" y="139"/>
                    </a:lnTo>
                    <a:lnTo>
                      <a:pt x="19" y="138"/>
                    </a:lnTo>
                    <a:lnTo>
                      <a:pt x="20" y="137"/>
                    </a:lnTo>
                    <a:lnTo>
                      <a:pt x="20" y="136"/>
                    </a:lnTo>
                    <a:lnTo>
                      <a:pt x="21" y="135"/>
                    </a:lnTo>
                    <a:lnTo>
                      <a:pt x="20" y="135"/>
                    </a:lnTo>
                    <a:lnTo>
                      <a:pt x="19" y="137"/>
                    </a:lnTo>
                    <a:lnTo>
                      <a:pt x="18" y="139"/>
                    </a:lnTo>
                    <a:lnTo>
                      <a:pt x="17" y="141"/>
                    </a:lnTo>
                    <a:lnTo>
                      <a:pt x="15" y="143"/>
                    </a:lnTo>
                    <a:lnTo>
                      <a:pt x="15" y="142"/>
                    </a:lnTo>
                    <a:lnTo>
                      <a:pt x="15" y="141"/>
                    </a:lnTo>
                    <a:lnTo>
                      <a:pt x="16" y="140"/>
                    </a:lnTo>
                    <a:lnTo>
                      <a:pt x="17" y="138"/>
                    </a:lnTo>
                    <a:lnTo>
                      <a:pt x="17" y="137"/>
                    </a:lnTo>
                    <a:lnTo>
                      <a:pt x="18" y="136"/>
                    </a:lnTo>
                    <a:lnTo>
                      <a:pt x="18" y="135"/>
                    </a:lnTo>
                    <a:lnTo>
                      <a:pt x="18" y="134"/>
                    </a:lnTo>
                    <a:lnTo>
                      <a:pt x="17" y="135"/>
                    </a:lnTo>
                    <a:lnTo>
                      <a:pt x="17" y="136"/>
                    </a:lnTo>
                    <a:lnTo>
                      <a:pt x="16" y="138"/>
                    </a:lnTo>
                    <a:lnTo>
                      <a:pt x="15" y="140"/>
                    </a:lnTo>
                    <a:lnTo>
                      <a:pt x="14" y="142"/>
                    </a:lnTo>
                    <a:lnTo>
                      <a:pt x="13" y="144"/>
                    </a:lnTo>
                    <a:lnTo>
                      <a:pt x="12" y="145"/>
                    </a:lnTo>
                    <a:lnTo>
                      <a:pt x="12" y="146"/>
                    </a:lnTo>
                    <a:lnTo>
                      <a:pt x="11" y="147"/>
                    </a:lnTo>
                    <a:lnTo>
                      <a:pt x="10" y="148"/>
                    </a:lnTo>
                    <a:lnTo>
                      <a:pt x="9" y="149"/>
                    </a:lnTo>
                    <a:lnTo>
                      <a:pt x="8" y="149"/>
                    </a:lnTo>
                    <a:lnTo>
                      <a:pt x="9" y="148"/>
                    </a:lnTo>
                    <a:lnTo>
                      <a:pt x="9" y="147"/>
                    </a:lnTo>
                    <a:lnTo>
                      <a:pt x="9" y="146"/>
                    </a:lnTo>
                    <a:lnTo>
                      <a:pt x="10" y="144"/>
                    </a:lnTo>
                    <a:lnTo>
                      <a:pt x="11" y="142"/>
                    </a:lnTo>
                    <a:lnTo>
                      <a:pt x="13" y="140"/>
                    </a:lnTo>
                    <a:lnTo>
                      <a:pt x="13" y="139"/>
                    </a:lnTo>
                    <a:lnTo>
                      <a:pt x="13" y="138"/>
                    </a:lnTo>
                    <a:lnTo>
                      <a:pt x="14" y="137"/>
                    </a:lnTo>
                    <a:lnTo>
                      <a:pt x="14" y="136"/>
                    </a:lnTo>
                    <a:lnTo>
                      <a:pt x="14" y="135"/>
                    </a:lnTo>
                    <a:lnTo>
                      <a:pt x="13" y="135"/>
                    </a:lnTo>
                    <a:lnTo>
                      <a:pt x="13" y="136"/>
                    </a:lnTo>
                    <a:lnTo>
                      <a:pt x="12" y="137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1" y="141"/>
                    </a:lnTo>
                    <a:lnTo>
                      <a:pt x="11" y="142"/>
                    </a:lnTo>
                    <a:lnTo>
                      <a:pt x="10" y="145"/>
                    </a:lnTo>
                    <a:lnTo>
                      <a:pt x="9" y="146"/>
                    </a:lnTo>
                    <a:lnTo>
                      <a:pt x="8" y="148"/>
                    </a:lnTo>
                    <a:lnTo>
                      <a:pt x="8" y="149"/>
                    </a:lnTo>
                    <a:lnTo>
                      <a:pt x="7" y="150"/>
                    </a:lnTo>
                    <a:lnTo>
                      <a:pt x="6" y="150"/>
                    </a:lnTo>
                    <a:lnTo>
                      <a:pt x="6" y="151"/>
                    </a:lnTo>
                    <a:lnTo>
                      <a:pt x="5" y="151"/>
                    </a:lnTo>
                    <a:lnTo>
                      <a:pt x="5" y="150"/>
                    </a:lnTo>
                    <a:lnTo>
                      <a:pt x="5" y="149"/>
                    </a:lnTo>
                    <a:lnTo>
                      <a:pt x="6" y="148"/>
                    </a:lnTo>
                    <a:lnTo>
                      <a:pt x="6" y="147"/>
                    </a:lnTo>
                    <a:lnTo>
                      <a:pt x="7" y="146"/>
                    </a:lnTo>
                    <a:lnTo>
                      <a:pt x="7" y="145"/>
                    </a:lnTo>
                    <a:lnTo>
                      <a:pt x="8" y="143"/>
                    </a:lnTo>
                    <a:lnTo>
                      <a:pt x="10" y="140"/>
                    </a:lnTo>
                    <a:lnTo>
                      <a:pt x="10" y="139"/>
                    </a:lnTo>
                    <a:lnTo>
                      <a:pt x="11" y="138"/>
                    </a:lnTo>
                    <a:lnTo>
                      <a:pt x="11" y="137"/>
                    </a:lnTo>
                    <a:lnTo>
                      <a:pt x="12" y="136"/>
                    </a:lnTo>
                    <a:lnTo>
                      <a:pt x="12" y="135"/>
                    </a:lnTo>
                    <a:lnTo>
                      <a:pt x="13" y="134"/>
                    </a:lnTo>
                    <a:lnTo>
                      <a:pt x="12" y="134"/>
                    </a:lnTo>
                    <a:lnTo>
                      <a:pt x="13" y="131"/>
                    </a:lnTo>
                    <a:lnTo>
                      <a:pt x="12" y="131"/>
                    </a:lnTo>
                    <a:lnTo>
                      <a:pt x="12" y="132"/>
                    </a:lnTo>
                    <a:lnTo>
                      <a:pt x="12" y="133"/>
                    </a:lnTo>
                    <a:lnTo>
                      <a:pt x="11" y="134"/>
                    </a:lnTo>
                    <a:lnTo>
                      <a:pt x="11" y="135"/>
                    </a:lnTo>
                    <a:lnTo>
                      <a:pt x="10" y="137"/>
                    </a:lnTo>
                    <a:lnTo>
                      <a:pt x="10" y="138"/>
                    </a:lnTo>
                    <a:lnTo>
                      <a:pt x="8" y="142"/>
                    </a:lnTo>
                    <a:lnTo>
                      <a:pt x="8" y="144"/>
                    </a:lnTo>
                    <a:lnTo>
                      <a:pt x="7" y="146"/>
                    </a:lnTo>
                    <a:lnTo>
                      <a:pt x="6" y="148"/>
                    </a:lnTo>
                    <a:lnTo>
                      <a:pt x="5" y="150"/>
                    </a:lnTo>
                    <a:lnTo>
                      <a:pt x="4" y="151"/>
                    </a:lnTo>
                    <a:lnTo>
                      <a:pt x="3" y="151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95" name="Freeform 175"/>
              <p:cNvSpPr>
                <a:spLocks/>
              </p:cNvSpPr>
              <p:nvPr/>
            </p:nvSpPr>
            <p:spPr bwMode="auto">
              <a:xfrm>
                <a:off x="4752" y="1854"/>
                <a:ext cx="42" cy="66"/>
              </a:xfrm>
              <a:custGeom>
                <a:avLst/>
                <a:gdLst>
                  <a:gd name="T0" fmla="*/ 0 w 7"/>
                  <a:gd name="T1" fmla="*/ 2147483646 h 11"/>
                  <a:gd name="T2" fmla="*/ 2147483646 w 7"/>
                  <a:gd name="T3" fmla="*/ 2147483646 h 11"/>
                  <a:gd name="T4" fmla="*/ 2147483646 w 7"/>
                  <a:gd name="T5" fmla="*/ 2147483646 h 11"/>
                  <a:gd name="T6" fmla="*/ 2147483646 w 7"/>
                  <a:gd name="T7" fmla="*/ 2147483646 h 11"/>
                  <a:gd name="T8" fmla="*/ 2147483646 w 7"/>
                  <a:gd name="T9" fmla="*/ 2147483646 h 11"/>
                  <a:gd name="T10" fmla="*/ 2147483646 w 7"/>
                  <a:gd name="T11" fmla="*/ 2147483646 h 11"/>
                  <a:gd name="T12" fmla="*/ 2147483646 w 7"/>
                  <a:gd name="T13" fmla="*/ 2147483646 h 11"/>
                  <a:gd name="T14" fmla="*/ 2147483646 w 7"/>
                  <a:gd name="T15" fmla="*/ 0 h 11"/>
                  <a:gd name="T16" fmla="*/ 2147483646 w 7"/>
                  <a:gd name="T17" fmla="*/ 2147483646 h 11"/>
                  <a:gd name="T18" fmla="*/ 2147483646 w 7"/>
                  <a:gd name="T19" fmla="*/ 2147483646 h 11"/>
                  <a:gd name="T20" fmla="*/ 2147483646 w 7"/>
                  <a:gd name="T21" fmla="*/ 2147483646 h 11"/>
                  <a:gd name="T22" fmla="*/ 2147483646 w 7"/>
                  <a:gd name="T23" fmla="*/ 2147483646 h 11"/>
                  <a:gd name="T24" fmla="*/ 2147483646 w 7"/>
                  <a:gd name="T25" fmla="*/ 2147483646 h 11"/>
                  <a:gd name="T26" fmla="*/ 2147483646 w 7"/>
                  <a:gd name="T27" fmla="*/ 2147483646 h 11"/>
                  <a:gd name="T28" fmla="*/ 2147483646 w 7"/>
                  <a:gd name="T29" fmla="*/ 2147483646 h 11"/>
                  <a:gd name="T30" fmla="*/ 2147483646 w 7"/>
                  <a:gd name="T31" fmla="*/ 2147483646 h 11"/>
                  <a:gd name="T32" fmla="*/ 2147483646 w 7"/>
                  <a:gd name="T33" fmla="*/ 2147483646 h 11"/>
                  <a:gd name="T34" fmla="*/ 2147483646 w 7"/>
                  <a:gd name="T35" fmla="*/ 2147483646 h 11"/>
                  <a:gd name="T36" fmla="*/ 2147483646 w 7"/>
                  <a:gd name="T37" fmla="*/ 2147483646 h 11"/>
                  <a:gd name="T38" fmla="*/ 2147483646 w 7"/>
                  <a:gd name="T39" fmla="*/ 2147483646 h 11"/>
                  <a:gd name="T40" fmla="*/ 2147483646 w 7"/>
                  <a:gd name="T41" fmla="*/ 2147483646 h 11"/>
                  <a:gd name="T42" fmla="*/ 0 w 7"/>
                  <a:gd name="T43" fmla="*/ 2147483646 h 11"/>
                  <a:gd name="T44" fmla="*/ 0 w 7"/>
                  <a:gd name="T45" fmla="*/ 2147483646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"/>
                  <a:gd name="T70" fmla="*/ 0 h 11"/>
                  <a:gd name="T71" fmla="*/ 7 w 7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" h="11">
                    <a:moveTo>
                      <a:pt x="0" y="11"/>
                    </a:moveTo>
                    <a:lnTo>
                      <a:pt x="1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96" name="Freeform 176"/>
              <p:cNvSpPr>
                <a:spLocks/>
              </p:cNvSpPr>
              <p:nvPr/>
            </p:nvSpPr>
            <p:spPr bwMode="auto">
              <a:xfrm>
                <a:off x="4884" y="1884"/>
                <a:ext cx="78" cy="18"/>
              </a:xfrm>
              <a:custGeom>
                <a:avLst/>
                <a:gdLst>
                  <a:gd name="T0" fmla="*/ 0 w 13"/>
                  <a:gd name="T1" fmla="*/ 2147483646 h 3"/>
                  <a:gd name="T2" fmla="*/ 0 w 13"/>
                  <a:gd name="T3" fmla="*/ 2147483646 h 3"/>
                  <a:gd name="T4" fmla="*/ 0 w 13"/>
                  <a:gd name="T5" fmla="*/ 2147483646 h 3"/>
                  <a:gd name="T6" fmla="*/ 2147483646 w 13"/>
                  <a:gd name="T7" fmla="*/ 2147483646 h 3"/>
                  <a:gd name="T8" fmla="*/ 2147483646 w 13"/>
                  <a:gd name="T9" fmla="*/ 2147483646 h 3"/>
                  <a:gd name="T10" fmla="*/ 2147483646 w 13"/>
                  <a:gd name="T11" fmla="*/ 2147483646 h 3"/>
                  <a:gd name="T12" fmla="*/ 2147483646 w 13"/>
                  <a:gd name="T13" fmla="*/ 2147483646 h 3"/>
                  <a:gd name="T14" fmla="*/ 2147483646 w 13"/>
                  <a:gd name="T15" fmla="*/ 2147483646 h 3"/>
                  <a:gd name="T16" fmla="*/ 2147483646 w 13"/>
                  <a:gd name="T17" fmla="*/ 2147483646 h 3"/>
                  <a:gd name="T18" fmla="*/ 2147483646 w 13"/>
                  <a:gd name="T19" fmla="*/ 2147483646 h 3"/>
                  <a:gd name="T20" fmla="*/ 2147483646 w 13"/>
                  <a:gd name="T21" fmla="*/ 2147483646 h 3"/>
                  <a:gd name="T22" fmla="*/ 2147483646 w 13"/>
                  <a:gd name="T23" fmla="*/ 2147483646 h 3"/>
                  <a:gd name="T24" fmla="*/ 2147483646 w 13"/>
                  <a:gd name="T25" fmla="*/ 0 h 3"/>
                  <a:gd name="T26" fmla="*/ 2147483646 w 13"/>
                  <a:gd name="T27" fmla="*/ 0 h 3"/>
                  <a:gd name="T28" fmla="*/ 2147483646 w 13"/>
                  <a:gd name="T29" fmla="*/ 2147483646 h 3"/>
                  <a:gd name="T30" fmla="*/ 2147483646 w 13"/>
                  <a:gd name="T31" fmla="*/ 2147483646 h 3"/>
                  <a:gd name="T32" fmla="*/ 2147483646 w 13"/>
                  <a:gd name="T33" fmla="*/ 2147483646 h 3"/>
                  <a:gd name="T34" fmla="*/ 2147483646 w 13"/>
                  <a:gd name="T35" fmla="*/ 2147483646 h 3"/>
                  <a:gd name="T36" fmla="*/ 2147483646 w 13"/>
                  <a:gd name="T37" fmla="*/ 0 h 3"/>
                  <a:gd name="T38" fmla="*/ 2147483646 w 13"/>
                  <a:gd name="T39" fmla="*/ 0 h 3"/>
                  <a:gd name="T40" fmla="*/ 2147483646 w 13"/>
                  <a:gd name="T41" fmla="*/ 0 h 3"/>
                  <a:gd name="T42" fmla="*/ 2147483646 w 13"/>
                  <a:gd name="T43" fmla="*/ 2147483646 h 3"/>
                  <a:gd name="T44" fmla="*/ 2147483646 w 13"/>
                  <a:gd name="T45" fmla="*/ 2147483646 h 3"/>
                  <a:gd name="T46" fmla="*/ 2147483646 w 13"/>
                  <a:gd name="T47" fmla="*/ 2147483646 h 3"/>
                  <a:gd name="T48" fmla="*/ 2147483646 w 13"/>
                  <a:gd name="T49" fmla="*/ 2147483646 h 3"/>
                  <a:gd name="T50" fmla="*/ 2147483646 w 13"/>
                  <a:gd name="T51" fmla="*/ 2147483646 h 3"/>
                  <a:gd name="T52" fmla="*/ 2147483646 w 13"/>
                  <a:gd name="T53" fmla="*/ 2147483646 h 3"/>
                  <a:gd name="T54" fmla="*/ 2147483646 w 13"/>
                  <a:gd name="T55" fmla="*/ 2147483646 h 3"/>
                  <a:gd name="T56" fmla="*/ 2147483646 w 13"/>
                  <a:gd name="T57" fmla="*/ 2147483646 h 3"/>
                  <a:gd name="T58" fmla="*/ 2147483646 w 13"/>
                  <a:gd name="T59" fmla="*/ 2147483646 h 3"/>
                  <a:gd name="T60" fmla="*/ 0 w 13"/>
                  <a:gd name="T61" fmla="*/ 2147483646 h 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"/>
                  <a:gd name="T94" fmla="*/ 0 h 3"/>
                  <a:gd name="T95" fmla="*/ 13 w 13"/>
                  <a:gd name="T96" fmla="*/ 3 h 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97" name="Freeform 177"/>
              <p:cNvSpPr>
                <a:spLocks/>
              </p:cNvSpPr>
              <p:nvPr/>
            </p:nvSpPr>
            <p:spPr bwMode="auto">
              <a:xfrm>
                <a:off x="4164" y="1830"/>
                <a:ext cx="60" cy="42"/>
              </a:xfrm>
              <a:custGeom>
                <a:avLst/>
                <a:gdLst>
                  <a:gd name="T0" fmla="*/ 0 w 10"/>
                  <a:gd name="T1" fmla="*/ 2147483646 h 7"/>
                  <a:gd name="T2" fmla="*/ 0 w 10"/>
                  <a:gd name="T3" fmla="*/ 2147483646 h 7"/>
                  <a:gd name="T4" fmla="*/ 0 w 10"/>
                  <a:gd name="T5" fmla="*/ 2147483646 h 7"/>
                  <a:gd name="T6" fmla="*/ 2147483646 w 10"/>
                  <a:gd name="T7" fmla="*/ 2147483646 h 7"/>
                  <a:gd name="T8" fmla="*/ 2147483646 w 10"/>
                  <a:gd name="T9" fmla="*/ 2147483646 h 7"/>
                  <a:gd name="T10" fmla="*/ 2147483646 w 10"/>
                  <a:gd name="T11" fmla="*/ 2147483646 h 7"/>
                  <a:gd name="T12" fmla="*/ 2147483646 w 10"/>
                  <a:gd name="T13" fmla="*/ 2147483646 h 7"/>
                  <a:gd name="T14" fmla="*/ 2147483646 w 10"/>
                  <a:gd name="T15" fmla="*/ 2147483646 h 7"/>
                  <a:gd name="T16" fmla="*/ 2147483646 w 10"/>
                  <a:gd name="T17" fmla="*/ 2147483646 h 7"/>
                  <a:gd name="T18" fmla="*/ 2147483646 w 10"/>
                  <a:gd name="T19" fmla="*/ 2147483646 h 7"/>
                  <a:gd name="T20" fmla="*/ 2147483646 w 10"/>
                  <a:gd name="T21" fmla="*/ 0 h 7"/>
                  <a:gd name="T22" fmla="*/ 2147483646 w 10"/>
                  <a:gd name="T23" fmla="*/ 0 h 7"/>
                  <a:gd name="T24" fmla="*/ 2147483646 w 10"/>
                  <a:gd name="T25" fmla="*/ 0 h 7"/>
                  <a:gd name="T26" fmla="*/ 2147483646 w 10"/>
                  <a:gd name="T27" fmla="*/ 0 h 7"/>
                  <a:gd name="T28" fmla="*/ 2147483646 w 10"/>
                  <a:gd name="T29" fmla="*/ 0 h 7"/>
                  <a:gd name="T30" fmla="*/ 2147483646 w 10"/>
                  <a:gd name="T31" fmla="*/ 0 h 7"/>
                  <a:gd name="T32" fmla="*/ 2147483646 w 10"/>
                  <a:gd name="T33" fmla="*/ 0 h 7"/>
                  <a:gd name="T34" fmla="*/ 2147483646 w 10"/>
                  <a:gd name="T35" fmla="*/ 2147483646 h 7"/>
                  <a:gd name="T36" fmla="*/ 2147483646 w 10"/>
                  <a:gd name="T37" fmla="*/ 2147483646 h 7"/>
                  <a:gd name="T38" fmla="*/ 2147483646 w 10"/>
                  <a:gd name="T39" fmla="*/ 2147483646 h 7"/>
                  <a:gd name="T40" fmla="*/ 2147483646 w 10"/>
                  <a:gd name="T41" fmla="*/ 2147483646 h 7"/>
                  <a:gd name="T42" fmla="*/ 2147483646 w 10"/>
                  <a:gd name="T43" fmla="*/ 2147483646 h 7"/>
                  <a:gd name="T44" fmla="*/ 2147483646 w 10"/>
                  <a:gd name="T45" fmla="*/ 2147483646 h 7"/>
                  <a:gd name="T46" fmla="*/ 2147483646 w 10"/>
                  <a:gd name="T47" fmla="*/ 2147483646 h 7"/>
                  <a:gd name="T48" fmla="*/ 2147483646 w 10"/>
                  <a:gd name="T49" fmla="*/ 2147483646 h 7"/>
                  <a:gd name="T50" fmla="*/ 2147483646 w 10"/>
                  <a:gd name="T51" fmla="*/ 2147483646 h 7"/>
                  <a:gd name="T52" fmla="*/ 2147483646 w 10"/>
                  <a:gd name="T53" fmla="*/ 2147483646 h 7"/>
                  <a:gd name="T54" fmla="*/ 2147483646 w 10"/>
                  <a:gd name="T55" fmla="*/ 2147483646 h 7"/>
                  <a:gd name="T56" fmla="*/ 2147483646 w 10"/>
                  <a:gd name="T57" fmla="*/ 2147483646 h 7"/>
                  <a:gd name="T58" fmla="*/ 2147483646 w 10"/>
                  <a:gd name="T59" fmla="*/ 2147483646 h 7"/>
                  <a:gd name="T60" fmla="*/ 0 w 10"/>
                  <a:gd name="T61" fmla="*/ 2147483646 h 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"/>
                  <a:gd name="T94" fmla="*/ 0 h 7"/>
                  <a:gd name="T95" fmla="*/ 10 w 10"/>
                  <a:gd name="T96" fmla="*/ 7 h 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" h="7">
                    <a:moveTo>
                      <a:pt x="0" y="7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98" name="Freeform 178"/>
              <p:cNvSpPr>
                <a:spLocks/>
              </p:cNvSpPr>
              <p:nvPr/>
            </p:nvSpPr>
            <p:spPr bwMode="auto">
              <a:xfrm>
                <a:off x="4614" y="1758"/>
                <a:ext cx="66" cy="36"/>
              </a:xfrm>
              <a:custGeom>
                <a:avLst/>
                <a:gdLst>
                  <a:gd name="T0" fmla="*/ 2147483646 w 11"/>
                  <a:gd name="T1" fmla="*/ 2147483646 h 6"/>
                  <a:gd name="T2" fmla="*/ 2147483646 w 11"/>
                  <a:gd name="T3" fmla="*/ 2147483646 h 6"/>
                  <a:gd name="T4" fmla="*/ 2147483646 w 11"/>
                  <a:gd name="T5" fmla="*/ 2147483646 h 6"/>
                  <a:gd name="T6" fmla="*/ 2147483646 w 11"/>
                  <a:gd name="T7" fmla="*/ 2147483646 h 6"/>
                  <a:gd name="T8" fmla="*/ 2147483646 w 11"/>
                  <a:gd name="T9" fmla="*/ 2147483646 h 6"/>
                  <a:gd name="T10" fmla="*/ 2147483646 w 11"/>
                  <a:gd name="T11" fmla="*/ 2147483646 h 6"/>
                  <a:gd name="T12" fmla="*/ 2147483646 w 11"/>
                  <a:gd name="T13" fmla="*/ 2147483646 h 6"/>
                  <a:gd name="T14" fmla="*/ 2147483646 w 11"/>
                  <a:gd name="T15" fmla="*/ 2147483646 h 6"/>
                  <a:gd name="T16" fmla="*/ 0 w 11"/>
                  <a:gd name="T17" fmla="*/ 0 h 6"/>
                  <a:gd name="T18" fmla="*/ 2147483646 w 11"/>
                  <a:gd name="T19" fmla="*/ 0 h 6"/>
                  <a:gd name="T20" fmla="*/ 2147483646 w 11"/>
                  <a:gd name="T21" fmla="*/ 0 h 6"/>
                  <a:gd name="T22" fmla="*/ 2147483646 w 11"/>
                  <a:gd name="T23" fmla="*/ 0 h 6"/>
                  <a:gd name="T24" fmla="*/ 2147483646 w 11"/>
                  <a:gd name="T25" fmla="*/ 0 h 6"/>
                  <a:gd name="T26" fmla="*/ 2147483646 w 11"/>
                  <a:gd name="T27" fmla="*/ 2147483646 h 6"/>
                  <a:gd name="T28" fmla="*/ 2147483646 w 11"/>
                  <a:gd name="T29" fmla="*/ 2147483646 h 6"/>
                  <a:gd name="T30" fmla="*/ 2147483646 w 11"/>
                  <a:gd name="T31" fmla="*/ 2147483646 h 6"/>
                  <a:gd name="T32" fmla="*/ 2147483646 w 11"/>
                  <a:gd name="T33" fmla="*/ 2147483646 h 6"/>
                  <a:gd name="T34" fmla="*/ 2147483646 w 11"/>
                  <a:gd name="T35" fmla="*/ 2147483646 h 6"/>
                  <a:gd name="T36" fmla="*/ 2147483646 w 11"/>
                  <a:gd name="T37" fmla="*/ 2147483646 h 6"/>
                  <a:gd name="T38" fmla="*/ 2147483646 w 11"/>
                  <a:gd name="T39" fmla="*/ 2147483646 h 6"/>
                  <a:gd name="T40" fmla="*/ 2147483646 w 11"/>
                  <a:gd name="T41" fmla="*/ 2147483646 h 6"/>
                  <a:gd name="T42" fmla="*/ 2147483646 w 11"/>
                  <a:gd name="T43" fmla="*/ 2147483646 h 6"/>
                  <a:gd name="T44" fmla="*/ 2147483646 w 11"/>
                  <a:gd name="T45" fmla="*/ 2147483646 h 6"/>
                  <a:gd name="T46" fmla="*/ 2147483646 w 11"/>
                  <a:gd name="T47" fmla="*/ 2147483646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"/>
                  <a:gd name="T73" fmla="*/ 0 h 6"/>
                  <a:gd name="T74" fmla="*/ 11 w 11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" h="6">
                    <a:moveTo>
                      <a:pt x="9" y="6"/>
                    </a:moveTo>
                    <a:lnTo>
                      <a:pt x="8" y="6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499" name="Freeform 179"/>
              <p:cNvSpPr>
                <a:spLocks/>
              </p:cNvSpPr>
              <p:nvPr/>
            </p:nvSpPr>
            <p:spPr bwMode="auto">
              <a:xfrm>
                <a:off x="4560" y="1176"/>
                <a:ext cx="210" cy="492"/>
              </a:xfrm>
              <a:custGeom>
                <a:avLst/>
                <a:gdLst>
                  <a:gd name="T0" fmla="*/ 2147483646 w 35"/>
                  <a:gd name="T1" fmla="*/ 2147483646 h 82"/>
                  <a:gd name="T2" fmla="*/ 2147483646 w 35"/>
                  <a:gd name="T3" fmla="*/ 2147483646 h 82"/>
                  <a:gd name="T4" fmla="*/ 2147483646 w 35"/>
                  <a:gd name="T5" fmla="*/ 2147483646 h 82"/>
                  <a:gd name="T6" fmla="*/ 2147483646 w 35"/>
                  <a:gd name="T7" fmla="*/ 2147483646 h 82"/>
                  <a:gd name="T8" fmla="*/ 2147483646 w 35"/>
                  <a:gd name="T9" fmla="*/ 2147483646 h 82"/>
                  <a:gd name="T10" fmla="*/ 2147483646 w 35"/>
                  <a:gd name="T11" fmla="*/ 2147483646 h 82"/>
                  <a:gd name="T12" fmla="*/ 2147483646 w 35"/>
                  <a:gd name="T13" fmla="*/ 2147483646 h 82"/>
                  <a:gd name="T14" fmla="*/ 2147483646 w 35"/>
                  <a:gd name="T15" fmla="*/ 2147483646 h 82"/>
                  <a:gd name="T16" fmla="*/ 2147483646 w 35"/>
                  <a:gd name="T17" fmla="*/ 2147483646 h 82"/>
                  <a:gd name="T18" fmla="*/ 2147483646 w 35"/>
                  <a:gd name="T19" fmla="*/ 2147483646 h 82"/>
                  <a:gd name="T20" fmla="*/ 2147483646 w 35"/>
                  <a:gd name="T21" fmla="*/ 2147483646 h 82"/>
                  <a:gd name="T22" fmla="*/ 2147483646 w 35"/>
                  <a:gd name="T23" fmla="*/ 2147483646 h 82"/>
                  <a:gd name="T24" fmla="*/ 2147483646 w 35"/>
                  <a:gd name="T25" fmla="*/ 2147483646 h 82"/>
                  <a:gd name="T26" fmla="*/ 0 w 35"/>
                  <a:gd name="T27" fmla="*/ 2147483646 h 82"/>
                  <a:gd name="T28" fmla="*/ 0 w 35"/>
                  <a:gd name="T29" fmla="*/ 2147483646 h 82"/>
                  <a:gd name="T30" fmla="*/ 0 w 35"/>
                  <a:gd name="T31" fmla="*/ 2147483646 h 82"/>
                  <a:gd name="T32" fmla="*/ 2147483646 w 35"/>
                  <a:gd name="T33" fmla="*/ 2147483646 h 82"/>
                  <a:gd name="T34" fmla="*/ 2147483646 w 35"/>
                  <a:gd name="T35" fmla="*/ 2147483646 h 82"/>
                  <a:gd name="T36" fmla="*/ 2147483646 w 35"/>
                  <a:gd name="T37" fmla="*/ 2147483646 h 82"/>
                  <a:gd name="T38" fmla="*/ 2147483646 w 35"/>
                  <a:gd name="T39" fmla="*/ 2147483646 h 82"/>
                  <a:gd name="T40" fmla="*/ 2147483646 w 35"/>
                  <a:gd name="T41" fmla="*/ 2147483646 h 82"/>
                  <a:gd name="T42" fmla="*/ 2147483646 w 35"/>
                  <a:gd name="T43" fmla="*/ 2147483646 h 82"/>
                  <a:gd name="T44" fmla="*/ 2147483646 w 35"/>
                  <a:gd name="T45" fmla="*/ 0 h 82"/>
                  <a:gd name="T46" fmla="*/ 2147483646 w 35"/>
                  <a:gd name="T47" fmla="*/ 2147483646 h 82"/>
                  <a:gd name="T48" fmla="*/ 2147483646 w 35"/>
                  <a:gd name="T49" fmla="*/ 2147483646 h 82"/>
                  <a:gd name="T50" fmla="*/ 2147483646 w 35"/>
                  <a:gd name="T51" fmla="*/ 2147483646 h 82"/>
                  <a:gd name="T52" fmla="*/ 2147483646 w 35"/>
                  <a:gd name="T53" fmla="*/ 2147483646 h 82"/>
                  <a:gd name="T54" fmla="*/ 2147483646 w 35"/>
                  <a:gd name="T55" fmla="*/ 2147483646 h 82"/>
                  <a:gd name="T56" fmla="*/ 2147483646 w 35"/>
                  <a:gd name="T57" fmla="*/ 2147483646 h 82"/>
                  <a:gd name="T58" fmla="*/ 2147483646 w 35"/>
                  <a:gd name="T59" fmla="*/ 2147483646 h 82"/>
                  <a:gd name="T60" fmla="*/ 2147483646 w 35"/>
                  <a:gd name="T61" fmla="*/ 2147483646 h 82"/>
                  <a:gd name="T62" fmla="*/ 2147483646 w 35"/>
                  <a:gd name="T63" fmla="*/ 2147483646 h 82"/>
                  <a:gd name="T64" fmla="*/ 2147483646 w 35"/>
                  <a:gd name="T65" fmla="*/ 2147483646 h 82"/>
                  <a:gd name="T66" fmla="*/ 2147483646 w 35"/>
                  <a:gd name="T67" fmla="*/ 2147483646 h 82"/>
                  <a:gd name="T68" fmla="*/ 2147483646 w 35"/>
                  <a:gd name="T69" fmla="*/ 2147483646 h 82"/>
                  <a:gd name="T70" fmla="*/ 2147483646 w 35"/>
                  <a:gd name="T71" fmla="*/ 2147483646 h 82"/>
                  <a:gd name="T72" fmla="*/ 2147483646 w 35"/>
                  <a:gd name="T73" fmla="*/ 2147483646 h 82"/>
                  <a:gd name="T74" fmla="*/ 2147483646 w 35"/>
                  <a:gd name="T75" fmla="*/ 2147483646 h 82"/>
                  <a:gd name="T76" fmla="*/ 2147483646 w 35"/>
                  <a:gd name="T77" fmla="*/ 2147483646 h 82"/>
                  <a:gd name="T78" fmla="*/ 2147483646 w 35"/>
                  <a:gd name="T79" fmla="*/ 2147483646 h 82"/>
                  <a:gd name="T80" fmla="*/ 2147483646 w 35"/>
                  <a:gd name="T81" fmla="*/ 2147483646 h 82"/>
                  <a:gd name="T82" fmla="*/ 2147483646 w 35"/>
                  <a:gd name="T83" fmla="*/ 2147483646 h 82"/>
                  <a:gd name="T84" fmla="*/ 2147483646 w 35"/>
                  <a:gd name="T85" fmla="*/ 2147483646 h 82"/>
                  <a:gd name="T86" fmla="*/ 2147483646 w 35"/>
                  <a:gd name="T87" fmla="*/ 2147483646 h 82"/>
                  <a:gd name="T88" fmla="*/ 2147483646 w 35"/>
                  <a:gd name="T89" fmla="*/ 2147483646 h 82"/>
                  <a:gd name="T90" fmla="*/ 2147483646 w 35"/>
                  <a:gd name="T91" fmla="*/ 2147483646 h 82"/>
                  <a:gd name="T92" fmla="*/ 2147483646 w 35"/>
                  <a:gd name="T93" fmla="*/ 2147483646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5"/>
                  <a:gd name="T142" fmla="*/ 0 h 82"/>
                  <a:gd name="T143" fmla="*/ 35 w 35"/>
                  <a:gd name="T144" fmla="*/ 82 h 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5" h="82">
                    <a:moveTo>
                      <a:pt x="33" y="82"/>
                    </a:moveTo>
                    <a:lnTo>
                      <a:pt x="32" y="81"/>
                    </a:lnTo>
                    <a:lnTo>
                      <a:pt x="31" y="80"/>
                    </a:lnTo>
                    <a:lnTo>
                      <a:pt x="30" y="79"/>
                    </a:lnTo>
                    <a:lnTo>
                      <a:pt x="29" y="78"/>
                    </a:lnTo>
                    <a:lnTo>
                      <a:pt x="27" y="76"/>
                    </a:lnTo>
                    <a:lnTo>
                      <a:pt x="24" y="75"/>
                    </a:lnTo>
                    <a:lnTo>
                      <a:pt x="22" y="73"/>
                    </a:lnTo>
                    <a:lnTo>
                      <a:pt x="20" y="72"/>
                    </a:lnTo>
                    <a:lnTo>
                      <a:pt x="17" y="71"/>
                    </a:lnTo>
                    <a:lnTo>
                      <a:pt x="15" y="70"/>
                    </a:lnTo>
                    <a:lnTo>
                      <a:pt x="14" y="70"/>
                    </a:lnTo>
                    <a:lnTo>
                      <a:pt x="13" y="69"/>
                    </a:lnTo>
                    <a:lnTo>
                      <a:pt x="12" y="68"/>
                    </a:lnTo>
                    <a:lnTo>
                      <a:pt x="11" y="67"/>
                    </a:lnTo>
                    <a:lnTo>
                      <a:pt x="9" y="64"/>
                    </a:lnTo>
                    <a:lnTo>
                      <a:pt x="8" y="62"/>
                    </a:lnTo>
                    <a:lnTo>
                      <a:pt x="7" y="60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4" y="57"/>
                    </a:lnTo>
                    <a:lnTo>
                      <a:pt x="3" y="56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1" y="53"/>
                    </a:lnTo>
                    <a:lnTo>
                      <a:pt x="1" y="52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1" y="37"/>
                    </a:lnTo>
                    <a:lnTo>
                      <a:pt x="3" y="32"/>
                    </a:lnTo>
                    <a:lnTo>
                      <a:pt x="4" y="26"/>
                    </a:lnTo>
                    <a:lnTo>
                      <a:pt x="5" y="23"/>
                    </a:lnTo>
                    <a:lnTo>
                      <a:pt x="6" y="20"/>
                    </a:lnTo>
                    <a:lnTo>
                      <a:pt x="7" y="17"/>
                    </a:lnTo>
                    <a:lnTo>
                      <a:pt x="8" y="14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21" y="5"/>
                    </a:lnTo>
                    <a:lnTo>
                      <a:pt x="22" y="7"/>
                    </a:lnTo>
                    <a:lnTo>
                      <a:pt x="23" y="8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7" y="18"/>
                    </a:lnTo>
                    <a:lnTo>
                      <a:pt x="29" y="21"/>
                    </a:lnTo>
                    <a:lnTo>
                      <a:pt x="30" y="24"/>
                    </a:lnTo>
                    <a:lnTo>
                      <a:pt x="31" y="26"/>
                    </a:lnTo>
                    <a:lnTo>
                      <a:pt x="31" y="29"/>
                    </a:lnTo>
                    <a:lnTo>
                      <a:pt x="32" y="33"/>
                    </a:lnTo>
                    <a:lnTo>
                      <a:pt x="33" y="36"/>
                    </a:lnTo>
                    <a:lnTo>
                      <a:pt x="33" y="39"/>
                    </a:lnTo>
                    <a:lnTo>
                      <a:pt x="33" y="42"/>
                    </a:lnTo>
                    <a:lnTo>
                      <a:pt x="34" y="49"/>
                    </a:lnTo>
                    <a:lnTo>
                      <a:pt x="34" y="55"/>
                    </a:lnTo>
                    <a:lnTo>
                      <a:pt x="34" y="58"/>
                    </a:lnTo>
                    <a:lnTo>
                      <a:pt x="34" y="61"/>
                    </a:lnTo>
                    <a:lnTo>
                      <a:pt x="35" y="64"/>
                    </a:lnTo>
                    <a:lnTo>
                      <a:pt x="35" y="67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4" y="71"/>
                    </a:lnTo>
                    <a:lnTo>
                      <a:pt x="34" y="73"/>
                    </a:lnTo>
                    <a:lnTo>
                      <a:pt x="34" y="75"/>
                    </a:lnTo>
                    <a:lnTo>
                      <a:pt x="34" y="77"/>
                    </a:lnTo>
                    <a:lnTo>
                      <a:pt x="34" y="78"/>
                    </a:lnTo>
                    <a:lnTo>
                      <a:pt x="34" y="79"/>
                    </a:lnTo>
                    <a:lnTo>
                      <a:pt x="33" y="80"/>
                    </a:lnTo>
                    <a:lnTo>
                      <a:pt x="33" y="81"/>
                    </a:lnTo>
                    <a:lnTo>
                      <a:pt x="33" y="82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00" name="Freeform 180"/>
              <p:cNvSpPr>
                <a:spLocks/>
              </p:cNvSpPr>
              <p:nvPr/>
            </p:nvSpPr>
            <p:spPr bwMode="auto">
              <a:xfrm>
                <a:off x="4266" y="1410"/>
                <a:ext cx="282" cy="252"/>
              </a:xfrm>
              <a:custGeom>
                <a:avLst/>
                <a:gdLst>
                  <a:gd name="T0" fmla="*/ 2147483646 w 47"/>
                  <a:gd name="T1" fmla="*/ 2147483646 h 42"/>
                  <a:gd name="T2" fmla="*/ 2147483646 w 47"/>
                  <a:gd name="T3" fmla="*/ 2147483646 h 42"/>
                  <a:gd name="T4" fmla="*/ 2147483646 w 47"/>
                  <a:gd name="T5" fmla="*/ 2147483646 h 42"/>
                  <a:gd name="T6" fmla="*/ 2147483646 w 47"/>
                  <a:gd name="T7" fmla="*/ 2147483646 h 42"/>
                  <a:gd name="T8" fmla="*/ 2147483646 w 47"/>
                  <a:gd name="T9" fmla="*/ 2147483646 h 42"/>
                  <a:gd name="T10" fmla="*/ 2147483646 w 47"/>
                  <a:gd name="T11" fmla="*/ 2147483646 h 42"/>
                  <a:gd name="T12" fmla="*/ 0 w 47"/>
                  <a:gd name="T13" fmla="*/ 2147483646 h 42"/>
                  <a:gd name="T14" fmla="*/ 0 w 47"/>
                  <a:gd name="T15" fmla="*/ 2147483646 h 42"/>
                  <a:gd name="T16" fmla="*/ 0 w 47"/>
                  <a:gd name="T17" fmla="*/ 2147483646 h 42"/>
                  <a:gd name="T18" fmla="*/ 2147483646 w 47"/>
                  <a:gd name="T19" fmla="*/ 2147483646 h 42"/>
                  <a:gd name="T20" fmla="*/ 2147483646 w 47"/>
                  <a:gd name="T21" fmla="*/ 2147483646 h 42"/>
                  <a:gd name="T22" fmla="*/ 2147483646 w 47"/>
                  <a:gd name="T23" fmla="*/ 2147483646 h 42"/>
                  <a:gd name="T24" fmla="*/ 2147483646 w 47"/>
                  <a:gd name="T25" fmla="*/ 2147483646 h 42"/>
                  <a:gd name="T26" fmla="*/ 2147483646 w 47"/>
                  <a:gd name="T27" fmla="*/ 2147483646 h 42"/>
                  <a:gd name="T28" fmla="*/ 2147483646 w 47"/>
                  <a:gd name="T29" fmla="*/ 2147483646 h 42"/>
                  <a:gd name="T30" fmla="*/ 2147483646 w 47"/>
                  <a:gd name="T31" fmla="*/ 2147483646 h 42"/>
                  <a:gd name="T32" fmla="*/ 2147483646 w 47"/>
                  <a:gd name="T33" fmla="*/ 2147483646 h 42"/>
                  <a:gd name="T34" fmla="*/ 2147483646 w 47"/>
                  <a:gd name="T35" fmla="*/ 2147483646 h 42"/>
                  <a:gd name="T36" fmla="*/ 2147483646 w 47"/>
                  <a:gd name="T37" fmla="*/ 2147483646 h 42"/>
                  <a:gd name="T38" fmla="*/ 2147483646 w 47"/>
                  <a:gd name="T39" fmla="*/ 2147483646 h 42"/>
                  <a:gd name="T40" fmla="*/ 2147483646 w 47"/>
                  <a:gd name="T41" fmla="*/ 2147483646 h 42"/>
                  <a:gd name="T42" fmla="*/ 2147483646 w 47"/>
                  <a:gd name="T43" fmla="*/ 2147483646 h 42"/>
                  <a:gd name="T44" fmla="*/ 2147483646 w 47"/>
                  <a:gd name="T45" fmla="*/ 2147483646 h 42"/>
                  <a:gd name="T46" fmla="*/ 2147483646 w 47"/>
                  <a:gd name="T47" fmla="*/ 2147483646 h 42"/>
                  <a:gd name="T48" fmla="*/ 2147483646 w 47"/>
                  <a:gd name="T49" fmla="*/ 2147483646 h 42"/>
                  <a:gd name="T50" fmla="*/ 2147483646 w 47"/>
                  <a:gd name="T51" fmla="*/ 2147483646 h 42"/>
                  <a:gd name="T52" fmla="*/ 2147483646 w 47"/>
                  <a:gd name="T53" fmla="*/ 2147483646 h 42"/>
                  <a:gd name="T54" fmla="*/ 2147483646 w 47"/>
                  <a:gd name="T55" fmla="*/ 2147483646 h 42"/>
                  <a:gd name="T56" fmla="*/ 2147483646 w 47"/>
                  <a:gd name="T57" fmla="*/ 2147483646 h 42"/>
                  <a:gd name="T58" fmla="*/ 2147483646 w 47"/>
                  <a:gd name="T59" fmla="*/ 2147483646 h 42"/>
                  <a:gd name="T60" fmla="*/ 2147483646 w 47"/>
                  <a:gd name="T61" fmla="*/ 2147483646 h 42"/>
                  <a:gd name="T62" fmla="*/ 2147483646 w 47"/>
                  <a:gd name="T63" fmla="*/ 2147483646 h 42"/>
                  <a:gd name="T64" fmla="*/ 2147483646 w 47"/>
                  <a:gd name="T65" fmla="*/ 2147483646 h 42"/>
                  <a:gd name="T66" fmla="*/ 2147483646 w 47"/>
                  <a:gd name="T67" fmla="*/ 2147483646 h 42"/>
                  <a:gd name="T68" fmla="*/ 2147483646 w 47"/>
                  <a:gd name="T69" fmla="*/ 2147483646 h 42"/>
                  <a:gd name="T70" fmla="*/ 2147483646 w 47"/>
                  <a:gd name="T71" fmla="*/ 2147483646 h 42"/>
                  <a:gd name="T72" fmla="*/ 2147483646 w 47"/>
                  <a:gd name="T73" fmla="*/ 0 h 42"/>
                  <a:gd name="T74" fmla="*/ 2147483646 w 47"/>
                  <a:gd name="T75" fmla="*/ 0 h 42"/>
                  <a:gd name="T76" fmla="*/ 2147483646 w 47"/>
                  <a:gd name="T77" fmla="*/ 0 h 42"/>
                  <a:gd name="T78" fmla="*/ 2147483646 w 47"/>
                  <a:gd name="T79" fmla="*/ 2147483646 h 42"/>
                  <a:gd name="T80" fmla="*/ 2147483646 w 47"/>
                  <a:gd name="T81" fmla="*/ 2147483646 h 42"/>
                  <a:gd name="T82" fmla="*/ 2147483646 w 47"/>
                  <a:gd name="T83" fmla="*/ 2147483646 h 42"/>
                  <a:gd name="T84" fmla="*/ 2147483646 w 47"/>
                  <a:gd name="T85" fmla="*/ 2147483646 h 42"/>
                  <a:gd name="T86" fmla="*/ 2147483646 w 47"/>
                  <a:gd name="T87" fmla="*/ 2147483646 h 42"/>
                  <a:gd name="T88" fmla="*/ 2147483646 w 47"/>
                  <a:gd name="T89" fmla="*/ 2147483646 h 42"/>
                  <a:gd name="T90" fmla="*/ 2147483646 w 47"/>
                  <a:gd name="T91" fmla="*/ 2147483646 h 42"/>
                  <a:gd name="T92" fmla="*/ 2147483646 w 47"/>
                  <a:gd name="T93" fmla="*/ 2147483646 h 42"/>
                  <a:gd name="T94" fmla="*/ 2147483646 w 47"/>
                  <a:gd name="T95" fmla="*/ 2147483646 h 42"/>
                  <a:gd name="T96" fmla="*/ 2147483646 w 47"/>
                  <a:gd name="T97" fmla="*/ 2147483646 h 42"/>
                  <a:gd name="T98" fmla="*/ 2147483646 w 47"/>
                  <a:gd name="T99" fmla="*/ 2147483646 h 42"/>
                  <a:gd name="T100" fmla="*/ 2147483646 w 47"/>
                  <a:gd name="T101" fmla="*/ 2147483646 h 42"/>
                  <a:gd name="T102" fmla="*/ 2147483646 w 47"/>
                  <a:gd name="T103" fmla="*/ 2147483646 h 42"/>
                  <a:gd name="T104" fmla="*/ 2147483646 w 47"/>
                  <a:gd name="T105" fmla="*/ 2147483646 h 42"/>
                  <a:gd name="T106" fmla="*/ 2147483646 w 47"/>
                  <a:gd name="T107" fmla="*/ 2147483646 h 42"/>
                  <a:gd name="T108" fmla="*/ 2147483646 w 47"/>
                  <a:gd name="T109" fmla="*/ 2147483646 h 42"/>
                  <a:gd name="T110" fmla="*/ 2147483646 w 47"/>
                  <a:gd name="T111" fmla="*/ 2147483646 h 42"/>
                  <a:gd name="T112" fmla="*/ 2147483646 w 47"/>
                  <a:gd name="T113" fmla="*/ 2147483646 h 42"/>
                  <a:gd name="T114" fmla="*/ 2147483646 w 47"/>
                  <a:gd name="T115" fmla="*/ 2147483646 h 42"/>
                  <a:gd name="T116" fmla="*/ 2147483646 w 47"/>
                  <a:gd name="T117" fmla="*/ 2147483646 h 42"/>
                  <a:gd name="T118" fmla="*/ 2147483646 w 47"/>
                  <a:gd name="T119" fmla="*/ 2147483646 h 42"/>
                  <a:gd name="T120" fmla="*/ 2147483646 w 47"/>
                  <a:gd name="T121" fmla="*/ 2147483646 h 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42"/>
                  <a:gd name="T185" fmla="*/ 47 w 47"/>
                  <a:gd name="T186" fmla="*/ 42 h 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42">
                    <a:moveTo>
                      <a:pt x="11" y="42"/>
                    </a:moveTo>
                    <a:lnTo>
                      <a:pt x="10" y="41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5" y="38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9" y="13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3" y="15"/>
                    </a:lnTo>
                    <a:lnTo>
                      <a:pt x="14" y="16"/>
                    </a:lnTo>
                    <a:lnTo>
                      <a:pt x="15" y="17"/>
                    </a:lnTo>
                    <a:lnTo>
                      <a:pt x="16" y="18"/>
                    </a:lnTo>
                    <a:lnTo>
                      <a:pt x="17" y="19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8" y="6"/>
                    </a:lnTo>
                    <a:lnTo>
                      <a:pt x="31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7" y="14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7" y="22"/>
                    </a:lnTo>
                    <a:lnTo>
                      <a:pt x="46" y="24"/>
                    </a:lnTo>
                    <a:lnTo>
                      <a:pt x="46" y="25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4" y="30"/>
                    </a:lnTo>
                    <a:lnTo>
                      <a:pt x="43" y="32"/>
                    </a:lnTo>
                    <a:lnTo>
                      <a:pt x="42" y="33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7" y="37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26" y="39"/>
                    </a:lnTo>
                    <a:lnTo>
                      <a:pt x="23" y="39"/>
                    </a:lnTo>
                    <a:lnTo>
                      <a:pt x="20" y="40"/>
                    </a:lnTo>
                    <a:lnTo>
                      <a:pt x="19" y="40"/>
                    </a:lnTo>
                    <a:lnTo>
                      <a:pt x="17" y="41"/>
                    </a:lnTo>
                    <a:lnTo>
                      <a:pt x="14" y="41"/>
                    </a:lnTo>
                    <a:lnTo>
                      <a:pt x="13" y="42"/>
                    </a:lnTo>
                    <a:lnTo>
                      <a:pt x="11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01" name="Freeform 181"/>
              <p:cNvSpPr>
                <a:spLocks/>
              </p:cNvSpPr>
              <p:nvPr/>
            </p:nvSpPr>
            <p:spPr bwMode="auto">
              <a:xfrm>
                <a:off x="4362" y="1608"/>
                <a:ext cx="12" cy="6"/>
              </a:xfrm>
              <a:custGeom>
                <a:avLst/>
                <a:gdLst>
                  <a:gd name="T0" fmla="*/ 0 w 2"/>
                  <a:gd name="T1" fmla="*/ 2147483646 h 1"/>
                  <a:gd name="T2" fmla="*/ 0 w 2"/>
                  <a:gd name="T3" fmla="*/ 2147483646 h 1"/>
                  <a:gd name="T4" fmla="*/ 2147483646 w 2"/>
                  <a:gd name="T5" fmla="*/ 0 h 1"/>
                  <a:gd name="T6" fmla="*/ 2147483646 w 2"/>
                  <a:gd name="T7" fmla="*/ 0 h 1"/>
                  <a:gd name="T8" fmla="*/ 2147483646 w 2"/>
                  <a:gd name="T9" fmla="*/ 0 h 1"/>
                  <a:gd name="T10" fmla="*/ 2147483646 w 2"/>
                  <a:gd name="T11" fmla="*/ 0 h 1"/>
                  <a:gd name="T12" fmla="*/ 2147483646 w 2"/>
                  <a:gd name="T13" fmla="*/ 0 h 1"/>
                  <a:gd name="T14" fmla="*/ 2147483646 w 2"/>
                  <a:gd name="T15" fmla="*/ 2147483646 h 1"/>
                  <a:gd name="T16" fmla="*/ 2147483646 w 2"/>
                  <a:gd name="T17" fmla="*/ 2147483646 h 1"/>
                  <a:gd name="T18" fmla="*/ 2147483646 w 2"/>
                  <a:gd name="T19" fmla="*/ 2147483646 h 1"/>
                  <a:gd name="T20" fmla="*/ 0 w 2"/>
                  <a:gd name="T21" fmla="*/ 2147483646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1"/>
                  <a:gd name="T35" fmla="*/ 2 w 2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02" name="Freeform 182"/>
              <p:cNvSpPr>
                <a:spLocks/>
              </p:cNvSpPr>
              <p:nvPr/>
            </p:nvSpPr>
            <p:spPr bwMode="auto">
              <a:xfrm>
                <a:off x="4338" y="1464"/>
                <a:ext cx="66" cy="54"/>
              </a:xfrm>
              <a:custGeom>
                <a:avLst/>
                <a:gdLst>
                  <a:gd name="T0" fmla="*/ 2147483646 w 11"/>
                  <a:gd name="T1" fmla="*/ 2147483646 h 9"/>
                  <a:gd name="T2" fmla="*/ 2147483646 w 11"/>
                  <a:gd name="T3" fmla="*/ 2147483646 h 9"/>
                  <a:gd name="T4" fmla="*/ 2147483646 w 11"/>
                  <a:gd name="T5" fmla="*/ 2147483646 h 9"/>
                  <a:gd name="T6" fmla="*/ 2147483646 w 11"/>
                  <a:gd name="T7" fmla="*/ 2147483646 h 9"/>
                  <a:gd name="T8" fmla="*/ 2147483646 w 11"/>
                  <a:gd name="T9" fmla="*/ 2147483646 h 9"/>
                  <a:gd name="T10" fmla="*/ 2147483646 w 11"/>
                  <a:gd name="T11" fmla="*/ 2147483646 h 9"/>
                  <a:gd name="T12" fmla="*/ 2147483646 w 11"/>
                  <a:gd name="T13" fmla="*/ 2147483646 h 9"/>
                  <a:gd name="T14" fmla="*/ 2147483646 w 11"/>
                  <a:gd name="T15" fmla="*/ 2147483646 h 9"/>
                  <a:gd name="T16" fmla="*/ 0 w 11"/>
                  <a:gd name="T17" fmla="*/ 2147483646 h 9"/>
                  <a:gd name="T18" fmla="*/ 0 w 11"/>
                  <a:gd name="T19" fmla="*/ 2147483646 h 9"/>
                  <a:gd name="T20" fmla="*/ 2147483646 w 11"/>
                  <a:gd name="T21" fmla="*/ 2147483646 h 9"/>
                  <a:gd name="T22" fmla="*/ 2147483646 w 11"/>
                  <a:gd name="T23" fmla="*/ 2147483646 h 9"/>
                  <a:gd name="T24" fmla="*/ 2147483646 w 11"/>
                  <a:gd name="T25" fmla="*/ 2147483646 h 9"/>
                  <a:gd name="T26" fmla="*/ 2147483646 w 11"/>
                  <a:gd name="T27" fmla="*/ 2147483646 h 9"/>
                  <a:gd name="T28" fmla="*/ 2147483646 w 11"/>
                  <a:gd name="T29" fmla="*/ 0 h 9"/>
                  <a:gd name="T30" fmla="*/ 2147483646 w 11"/>
                  <a:gd name="T31" fmla="*/ 0 h 9"/>
                  <a:gd name="T32" fmla="*/ 2147483646 w 11"/>
                  <a:gd name="T33" fmla="*/ 0 h 9"/>
                  <a:gd name="T34" fmla="*/ 2147483646 w 11"/>
                  <a:gd name="T35" fmla="*/ 0 h 9"/>
                  <a:gd name="T36" fmla="*/ 2147483646 w 11"/>
                  <a:gd name="T37" fmla="*/ 0 h 9"/>
                  <a:gd name="T38" fmla="*/ 2147483646 w 11"/>
                  <a:gd name="T39" fmla="*/ 2147483646 h 9"/>
                  <a:gd name="T40" fmla="*/ 2147483646 w 11"/>
                  <a:gd name="T41" fmla="*/ 2147483646 h 9"/>
                  <a:gd name="T42" fmla="*/ 2147483646 w 11"/>
                  <a:gd name="T43" fmla="*/ 2147483646 h 9"/>
                  <a:gd name="T44" fmla="*/ 2147483646 w 11"/>
                  <a:gd name="T45" fmla="*/ 2147483646 h 9"/>
                  <a:gd name="T46" fmla="*/ 2147483646 w 11"/>
                  <a:gd name="T47" fmla="*/ 2147483646 h 9"/>
                  <a:gd name="T48" fmla="*/ 2147483646 w 11"/>
                  <a:gd name="T49" fmla="*/ 2147483646 h 9"/>
                  <a:gd name="T50" fmla="*/ 2147483646 w 11"/>
                  <a:gd name="T51" fmla="*/ 2147483646 h 9"/>
                  <a:gd name="T52" fmla="*/ 2147483646 w 11"/>
                  <a:gd name="T53" fmla="*/ 2147483646 h 9"/>
                  <a:gd name="T54" fmla="*/ 2147483646 w 11"/>
                  <a:gd name="T55" fmla="*/ 2147483646 h 9"/>
                  <a:gd name="T56" fmla="*/ 2147483646 w 11"/>
                  <a:gd name="T57" fmla="*/ 2147483646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"/>
                  <a:gd name="T88" fmla="*/ 0 h 9"/>
                  <a:gd name="T89" fmla="*/ 11 w 11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" h="9">
                    <a:moveTo>
                      <a:pt x="6" y="9"/>
                    </a:moveTo>
                    <a:lnTo>
                      <a:pt x="6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03" name="Freeform 183"/>
              <p:cNvSpPr>
                <a:spLocks/>
              </p:cNvSpPr>
              <p:nvPr/>
            </p:nvSpPr>
            <p:spPr bwMode="auto">
              <a:xfrm>
                <a:off x="4380" y="1092"/>
                <a:ext cx="276" cy="342"/>
              </a:xfrm>
              <a:custGeom>
                <a:avLst/>
                <a:gdLst>
                  <a:gd name="T0" fmla="*/ 2147483646 w 46"/>
                  <a:gd name="T1" fmla="*/ 2147483646 h 57"/>
                  <a:gd name="T2" fmla="*/ 2147483646 w 46"/>
                  <a:gd name="T3" fmla="*/ 2147483646 h 57"/>
                  <a:gd name="T4" fmla="*/ 2147483646 w 46"/>
                  <a:gd name="T5" fmla="*/ 2147483646 h 57"/>
                  <a:gd name="T6" fmla="*/ 2147483646 w 46"/>
                  <a:gd name="T7" fmla="*/ 2147483646 h 57"/>
                  <a:gd name="T8" fmla="*/ 2147483646 w 46"/>
                  <a:gd name="T9" fmla="*/ 2147483646 h 57"/>
                  <a:gd name="T10" fmla="*/ 0 w 46"/>
                  <a:gd name="T11" fmla="*/ 2147483646 h 57"/>
                  <a:gd name="T12" fmla="*/ 0 w 46"/>
                  <a:gd name="T13" fmla="*/ 2147483646 h 57"/>
                  <a:gd name="T14" fmla="*/ 0 w 46"/>
                  <a:gd name="T15" fmla="*/ 2147483646 h 57"/>
                  <a:gd name="T16" fmla="*/ 0 w 46"/>
                  <a:gd name="T17" fmla="*/ 2147483646 h 57"/>
                  <a:gd name="T18" fmla="*/ 2147483646 w 46"/>
                  <a:gd name="T19" fmla="*/ 2147483646 h 57"/>
                  <a:gd name="T20" fmla="*/ 2147483646 w 46"/>
                  <a:gd name="T21" fmla="*/ 2147483646 h 57"/>
                  <a:gd name="T22" fmla="*/ 2147483646 w 46"/>
                  <a:gd name="T23" fmla="*/ 2147483646 h 57"/>
                  <a:gd name="T24" fmla="*/ 2147483646 w 46"/>
                  <a:gd name="T25" fmla="*/ 2147483646 h 57"/>
                  <a:gd name="T26" fmla="*/ 2147483646 w 46"/>
                  <a:gd name="T27" fmla="*/ 2147483646 h 57"/>
                  <a:gd name="T28" fmla="*/ 2147483646 w 46"/>
                  <a:gd name="T29" fmla="*/ 2147483646 h 57"/>
                  <a:gd name="T30" fmla="*/ 2147483646 w 46"/>
                  <a:gd name="T31" fmla="*/ 2147483646 h 57"/>
                  <a:gd name="T32" fmla="*/ 2147483646 w 46"/>
                  <a:gd name="T33" fmla="*/ 0 h 57"/>
                  <a:gd name="T34" fmla="*/ 2147483646 w 46"/>
                  <a:gd name="T35" fmla="*/ 0 h 57"/>
                  <a:gd name="T36" fmla="*/ 2147483646 w 46"/>
                  <a:gd name="T37" fmla="*/ 0 h 57"/>
                  <a:gd name="T38" fmla="*/ 2147483646 w 46"/>
                  <a:gd name="T39" fmla="*/ 2147483646 h 57"/>
                  <a:gd name="T40" fmla="*/ 2147483646 w 46"/>
                  <a:gd name="T41" fmla="*/ 2147483646 h 57"/>
                  <a:gd name="T42" fmla="*/ 2147483646 w 46"/>
                  <a:gd name="T43" fmla="*/ 2147483646 h 57"/>
                  <a:gd name="T44" fmla="*/ 2147483646 w 46"/>
                  <a:gd name="T45" fmla="*/ 2147483646 h 57"/>
                  <a:gd name="T46" fmla="*/ 2147483646 w 46"/>
                  <a:gd name="T47" fmla="*/ 2147483646 h 57"/>
                  <a:gd name="T48" fmla="*/ 2147483646 w 46"/>
                  <a:gd name="T49" fmla="*/ 2147483646 h 57"/>
                  <a:gd name="T50" fmla="*/ 2147483646 w 46"/>
                  <a:gd name="T51" fmla="*/ 2147483646 h 57"/>
                  <a:gd name="T52" fmla="*/ 2147483646 w 46"/>
                  <a:gd name="T53" fmla="*/ 2147483646 h 57"/>
                  <a:gd name="T54" fmla="*/ 2147483646 w 46"/>
                  <a:gd name="T55" fmla="*/ 2147483646 h 57"/>
                  <a:gd name="T56" fmla="*/ 2147483646 w 46"/>
                  <a:gd name="T57" fmla="*/ 2147483646 h 57"/>
                  <a:gd name="T58" fmla="*/ 2147483646 w 46"/>
                  <a:gd name="T59" fmla="*/ 2147483646 h 57"/>
                  <a:gd name="T60" fmla="*/ 2147483646 w 46"/>
                  <a:gd name="T61" fmla="*/ 2147483646 h 57"/>
                  <a:gd name="T62" fmla="*/ 2147483646 w 46"/>
                  <a:gd name="T63" fmla="*/ 2147483646 h 57"/>
                  <a:gd name="T64" fmla="*/ 2147483646 w 46"/>
                  <a:gd name="T65" fmla="*/ 2147483646 h 57"/>
                  <a:gd name="T66" fmla="*/ 2147483646 w 46"/>
                  <a:gd name="T67" fmla="*/ 2147483646 h 57"/>
                  <a:gd name="T68" fmla="*/ 2147483646 w 46"/>
                  <a:gd name="T69" fmla="*/ 2147483646 h 57"/>
                  <a:gd name="T70" fmla="*/ 2147483646 w 46"/>
                  <a:gd name="T71" fmla="*/ 2147483646 h 57"/>
                  <a:gd name="T72" fmla="*/ 2147483646 w 46"/>
                  <a:gd name="T73" fmla="*/ 2147483646 h 57"/>
                  <a:gd name="T74" fmla="*/ 2147483646 w 46"/>
                  <a:gd name="T75" fmla="*/ 2147483646 h 57"/>
                  <a:gd name="T76" fmla="*/ 2147483646 w 46"/>
                  <a:gd name="T77" fmla="*/ 2147483646 h 57"/>
                  <a:gd name="T78" fmla="*/ 2147483646 w 46"/>
                  <a:gd name="T79" fmla="*/ 2147483646 h 57"/>
                  <a:gd name="T80" fmla="*/ 2147483646 w 46"/>
                  <a:gd name="T81" fmla="*/ 2147483646 h 57"/>
                  <a:gd name="T82" fmla="*/ 2147483646 w 46"/>
                  <a:gd name="T83" fmla="*/ 2147483646 h 57"/>
                  <a:gd name="T84" fmla="*/ 2147483646 w 46"/>
                  <a:gd name="T85" fmla="*/ 2147483646 h 57"/>
                  <a:gd name="T86" fmla="*/ 2147483646 w 46"/>
                  <a:gd name="T87" fmla="*/ 2147483646 h 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6"/>
                  <a:gd name="T133" fmla="*/ 0 h 57"/>
                  <a:gd name="T134" fmla="*/ 46 w 46"/>
                  <a:gd name="T135" fmla="*/ 57 h 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6" h="57">
                    <a:moveTo>
                      <a:pt x="7" y="57"/>
                    </a:moveTo>
                    <a:lnTo>
                      <a:pt x="6" y="56"/>
                    </a:lnTo>
                    <a:lnTo>
                      <a:pt x="5" y="54"/>
                    </a:lnTo>
                    <a:lnTo>
                      <a:pt x="4" y="52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41" y="6"/>
                    </a:lnTo>
                    <a:lnTo>
                      <a:pt x="43" y="8"/>
                    </a:lnTo>
                    <a:lnTo>
                      <a:pt x="44" y="9"/>
                    </a:lnTo>
                    <a:lnTo>
                      <a:pt x="46" y="11"/>
                    </a:lnTo>
                    <a:lnTo>
                      <a:pt x="44" y="14"/>
                    </a:lnTo>
                    <a:lnTo>
                      <a:pt x="42" y="16"/>
                    </a:lnTo>
                    <a:lnTo>
                      <a:pt x="41" y="19"/>
                    </a:lnTo>
                    <a:lnTo>
                      <a:pt x="39" y="21"/>
                    </a:lnTo>
                    <a:lnTo>
                      <a:pt x="38" y="24"/>
                    </a:lnTo>
                    <a:lnTo>
                      <a:pt x="37" y="27"/>
                    </a:lnTo>
                    <a:lnTo>
                      <a:pt x="36" y="29"/>
                    </a:lnTo>
                    <a:lnTo>
                      <a:pt x="35" y="32"/>
                    </a:lnTo>
                    <a:lnTo>
                      <a:pt x="34" y="35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1" y="43"/>
                    </a:lnTo>
                    <a:lnTo>
                      <a:pt x="30" y="46"/>
                    </a:lnTo>
                    <a:lnTo>
                      <a:pt x="30" y="49"/>
                    </a:lnTo>
                    <a:lnTo>
                      <a:pt x="29" y="52"/>
                    </a:lnTo>
                    <a:lnTo>
                      <a:pt x="28" y="55"/>
                    </a:lnTo>
                    <a:lnTo>
                      <a:pt x="28" y="56"/>
                    </a:lnTo>
                    <a:lnTo>
                      <a:pt x="27" y="55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4" y="53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1" y="51"/>
                    </a:lnTo>
                    <a:lnTo>
                      <a:pt x="20" y="51"/>
                    </a:lnTo>
                    <a:lnTo>
                      <a:pt x="19" y="51"/>
                    </a:lnTo>
                    <a:lnTo>
                      <a:pt x="18" y="51"/>
                    </a:lnTo>
                    <a:lnTo>
                      <a:pt x="17" y="51"/>
                    </a:lnTo>
                    <a:lnTo>
                      <a:pt x="16" y="52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4"/>
                    </a:lnTo>
                    <a:lnTo>
                      <a:pt x="11" y="55"/>
                    </a:lnTo>
                    <a:lnTo>
                      <a:pt x="10" y="56"/>
                    </a:lnTo>
                    <a:lnTo>
                      <a:pt x="9" y="57"/>
                    </a:lnTo>
                    <a:lnTo>
                      <a:pt x="8" y="57"/>
                    </a:lnTo>
                    <a:lnTo>
                      <a:pt x="7" y="57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04" name="Freeform 184"/>
              <p:cNvSpPr>
                <a:spLocks/>
              </p:cNvSpPr>
              <p:nvPr/>
            </p:nvSpPr>
            <p:spPr bwMode="auto">
              <a:xfrm>
                <a:off x="4026" y="1392"/>
                <a:ext cx="30" cy="24"/>
              </a:xfrm>
              <a:custGeom>
                <a:avLst/>
                <a:gdLst>
                  <a:gd name="T0" fmla="*/ 2147483646 w 5"/>
                  <a:gd name="T1" fmla="*/ 2147483646 h 4"/>
                  <a:gd name="T2" fmla="*/ 2147483646 w 5"/>
                  <a:gd name="T3" fmla="*/ 2147483646 h 4"/>
                  <a:gd name="T4" fmla="*/ 0 w 5"/>
                  <a:gd name="T5" fmla="*/ 2147483646 h 4"/>
                  <a:gd name="T6" fmla="*/ 0 w 5"/>
                  <a:gd name="T7" fmla="*/ 2147483646 h 4"/>
                  <a:gd name="T8" fmla="*/ 0 w 5"/>
                  <a:gd name="T9" fmla="*/ 2147483646 h 4"/>
                  <a:gd name="T10" fmla="*/ 2147483646 w 5"/>
                  <a:gd name="T11" fmla="*/ 2147483646 h 4"/>
                  <a:gd name="T12" fmla="*/ 2147483646 w 5"/>
                  <a:gd name="T13" fmla="*/ 2147483646 h 4"/>
                  <a:gd name="T14" fmla="*/ 2147483646 w 5"/>
                  <a:gd name="T15" fmla="*/ 2147483646 h 4"/>
                  <a:gd name="T16" fmla="*/ 2147483646 w 5"/>
                  <a:gd name="T17" fmla="*/ 0 h 4"/>
                  <a:gd name="T18" fmla="*/ 2147483646 w 5"/>
                  <a:gd name="T19" fmla="*/ 0 h 4"/>
                  <a:gd name="T20" fmla="*/ 2147483646 w 5"/>
                  <a:gd name="T21" fmla="*/ 0 h 4"/>
                  <a:gd name="T22" fmla="*/ 2147483646 w 5"/>
                  <a:gd name="T23" fmla="*/ 0 h 4"/>
                  <a:gd name="T24" fmla="*/ 2147483646 w 5"/>
                  <a:gd name="T25" fmla="*/ 0 h 4"/>
                  <a:gd name="T26" fmla="*/ 2147483646 w 5"/>
                  <a:gd name="T27" fmla="*/ 0 h 4"/>
                  <a:gd name="T28" fmla="*/ 2147483646 w 5"/>
                  <a:gd name="T29" fmla="*/ 0 h 4"/>
                  <a:gd name="T30" fmla="*/ 2147483646 w 5"/>
                  <a:gd name="T31" fmla="*/ 2147483646 h 4"/>
                  <a:gd name="T32" fmla="*/ 2147483646 w 5"/>
                  <a:gd name="T33" fmla="*/ 2147483646 h 4"/>
                  <a:gd name="T34" fmla="*/ 2147483646 w 5"/>
                  <a:gd name="T35" fmla="*/ 2147483646 h 4"/>
                  <a:gd name="T36" fmla="*/ 2147483646 w 5"/>
                  <a:gd name="T37" fmla="*/ 2147483646 h 4"/>
                  <a:gd name="T38" fmla="*/ 2147483646 w 5"/>
                  <a:gd name="T39" fmla="*/ 2147483646 h 4"/>
                  <a:gd name="T40" fmla="*/ 2147483646 w 5"/>
                  <a:gd name="T41" fmla="*/ 2147483646 h 4"/>
                  <a:gd name="T42" fmla="*/ 2147483646 w 5"/>
                  <a:gd name="T43" fmla="*/ 2147483646 h 4"/>
                  <a:gd name="T44" fmla="*/ 2147483646 w 5"/>
                  <a:gd name="T45" fmla="*/ 2147483646 h 4"/>
                  <a:gd name="T46" fmla="*/ 2147483646 w 5"/>
                  <a:gd name="T47" fmla="*/ 2147483646 h 4"/>
                  <a:gd name="T48" fmla="*/ 2147483646 w 5"/>
                  <a:gd name="T49" fmla="*/ 2147483646 h 4"/>
                  <a:gd name="T50" fmla="*/ 2147483646 w 5"/>
                  <a:gd name="T51" fmla="*/ 2147483646 h 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"/>
                  <a:gd name="T79" fmla="*/ 0 h 4"/>
                  <a:gd name="T80" fmla="*/ 5 w 5"/>
                  <a:gd name="T81" fmla="*/ 4 h 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05" name="Freeform 185"/>
              <p:cNvSpPr>
                <a:spLocks/>
              </p:cNvSpPr>
              <p:nvPr/>
            </p:nvSpPr>
            <p:spPr bwMode="auto">
              <a:xfrm>
                <a:off x="4746" y="1230"/>
                <a:ext cx="24" cy="24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0 w 4"/>
                  <a:gd name="T5" fmla="*/ 2147483646 h 4"/>
                  <a:gd name="T6" fmla="*/ 0 w 4"/>
                  <a:gd name="T7" fmla="*/ 2147483646 h 4"/>
                  <a:gd name="T8" fmla="*/ 0 w 4"/>
                  <a:gd name="T9" fmla="*/ 2147483646 h 4"/>
                  <a:gd name="T10" fmla="*/ 0 w 4"/>
                  <a:gd name="T11" fmla="*/ 2147483646 h 4"/>
                  <a:gd name="T12" fmla="*/ 0 w 4"/>
                  <a:gd name="T13" fmla="*/ 2147483646 h 4"/>
                  <a:gd name="T14" fmla="*/ 0 w 4"/>
                  <a:gd name="T15" fmla="*/ 2147483646 h 4"/>
                  <a:gd name="T16" fmla="*/ 0 w 4"/>
                  <a:gd name="T17" fmla="*/ 2147483646 h 4"/>
                  <a:gd name="T18" fmla="*/ 0 w 4"/>
                  <a:gd name="T19" fmla="*/ 2147483646 h 4"/>
                  <a:gd name="T20" fmla="*/ 2147483646 w 4"/>
                  <a:gd name="T21" fmla="*/ 0 h 4"/>
                  <a:gd name="T22" fmla="*/ 2147483646 w 4"/>
                  <a:gd name="T23" fmla="*/ 0 h 4"/>
                  <a:gd name="T24" fmla="*/ 2147483646 w 4"/>
                  <a:gd name="T25" fmla="*/ 0 h 4"/>
                  <a:gd name="T26" fmla="*/ 2147483646 w 4"/>
                  <a:gd name="T27" fmla="*/ 0 h 4"/>
                  <a:gd name="T28" fmla="*/ 2147483646 w 4"/>
                  <a:gd name="T29" fmla="*/ 0 h 4"/>
                  <a:gd name="T30" fmla="*/ 2147483646 w 4"/>
                  <a:gd name="T31" fmla="*/ 0 h 4"/>
                  <a:gd name="T32" fmla="*/ 2147483646 w 4"/>
                  <a:gd name="T33" fmla="*/ 2147483646 h 4"/>
                  <a:gd name="T34" fmla="*/ 2147483646 w 4"/>
                  <a:gd name="T35" fmla="*/ 2147483646 h 4"/>
                  <a:gd name="T36" fmla="*/ 2147483646 w 4"/>
                  <a:gd name="T37" fmla="*/ 2147483646 h 4"/>
                  <a:gd name="T38" fmla="*/ 2147483646 w 4"/>
                  <a:gd name="T39" fmla="*/ 2147483646 h 4"/>
                  <a:gd name="T40" fmla="*/ 2147483646 w 4"/>
                  <a:gd name="T41" fmla="*/ 2147483646 h 4"/>
                  <a:gd name="T42" fmla="*/ 2147483646 w 4"/>
                  <a:gd name="T43" fmla="*/ 2147483646 h 4"/>
                  <a:gd name="T44" fmla="*/ 2147483646 w 4"/>
                  <a:gd name="T45" fmla="*/ 2147483646 h 4"/>
                  <a:gd name="T46" fmla="*/ 2147483646 w 4"/>
                  <a:gd name="T47" fmla="*/ 2147483646 h 4"/>
                  <a:gd name="T48" fmla="*/ 2147483646 w 4"/>
                  <a:gd name="T49" fmla="*/ 2147483646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"/>
                  <a:gd name="T76" fmla="*/ 0 h 4"/>
                  <a:gd name="T77" fmla="*/ 4 w 4"/>
                  <a:gd name="T78" fmla="*/ 4 h 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" h="4">
                    <a:moveTo>
                      <a:pt x="1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06" name="Freeform 186"/>
              <p:cNvSpPr>
                <a:spLocks/>
              </p:cNvSpPr>
              <p:nvPr/>
            </p:nvSpPr>
            <p:spPr bwMode="auto">
              <a:xfrm>
                <a:off x="4326" y="1560"/>
                <a:ext cx="54" cy="84"/>
              </a:xfrm>
              <a:custGeom>
                <a:avLst/>
                <a:gdLst>
                  <a:gd name="T0" fmla="*/ 2147483646 w 9"/>
                  <a:gd name="T1" fmla="*/ 0 h 14"/>
                  <a:gd name="T2" fmla="*/ 2147483646 w 9"/>
                  <a:gd name="T3" fmla="*/ 0 h 14"/>
                  <a:gd name="T4" fmla="*/ 2147483646 w 9"/>
                  <a:gd name="T5" fmla="*/ 0 h 14"/>
                  <a:gd name="T6" fmla="*/ 2147483646 w 9"/>
                  <a:gd name="T7" fmla="*/ 0 h 14"/>
                  <a:gd name="T8" fmla="*/ 2147483646 w 9"/>
                  <a:gd name="T9" fmla="*/ 0 h 14"/>
                  <a:gd name="T10" fmla="*/ 2147483646 w 9"/>
                  <a:gd name="T11" fmla="*/ 2147483646 h 14"/>
                  <a:gd name="T12" fmla="*/ 2147483646 w 9"/>
                  <a:gd name="T13" fmla="*/ 2147483646 h 14"/>
                  <a:gd name="T14" fmla="*/ 2147483646 w 9"/>
                  <a:gd name="T15" fmla="*/ 2147483646 h 14"/>
                  <a:gd name="T16" fmla="*/ 2147483646 w 9"/>
                  <a:gd name="T17" fmla="*/ 2147483646 h 14"/>
                  <a:gd name="T18" fmla="*/ 2147483646 w 9"/>
                  <a:gd name="T19" fmla="*/ 2147483646 h 14"/>
                  <a:gd name="T20" fmla="*/ 2147483646 w 9"/>
                  <a:gd name="T21" fmla="*/ 2147483646 h 14"/>
                  <a:gd name="T22" fmla="*/ 2147483646 w 9"/>
                  <a:gd name="T23" fmla="*/ 2147483646 h 14"/>
                  <a:gd name="T24" fmla="*/ 2147483646 w 9"/>
                  <a:gd name="T25" fmla="*/ 2147483646 h 14"/>
                  <a:gd name="T26" fmla="*/ 2147483646 w 9"/>
                  <a:gd name="T27" fmla="*/ 2147483646 h 14"/>
                  <a:gd name="T28" fmla="*/ 2147483646 w 9"/>
                  <a:gd name="T29" fmla="*/ 2147483646 h 14"/>
                  <a:gd name="T30" fmla="*/ 2147483646 w 9"/>
                  <a:gd name="T31" fmla="*/ 2147483646 h 14"/>
                  <a:gd name="T32" fmla="*/ 2147483646 w 9"/>
                  <a:gd name="T33" fmla="*/ 2147483646 h 14"/>
                  <a:gd name="T34" fmla="*/ 2147483646 w 9"/>
                  <a:gd name="T35" fmla="*/ 2147483646 h 14"/>
                  <a:gd name="T36" fmla="*/ 2147483646 w 9"/>
                  <a:gd name="T37" fmla="*/ 2147483646 h 14"/>
                  <a:gd name="T38" fmla="*/ 2147483646 w 9"/>
                  <a:gd name="T39" fmla="*/ 2147483646 h 14"/>
                  <a:gd name="T40" fmla="*/ 2147483646 w 9"/>
                  <a:gd name="T41" fmla="*/ 2147483646 h 14"/>
                  <a:gd name="T42" fmla="*/ 2147483646 w 9"/>
                  <a:gd name="T43" fmla="*/ 2147483646 h 14"/>
                  <a:gd name="T44" fmla="*/ 2147483646 w 9"/>
                  <a:gd name="T45" fmla="*/ 2147483646 h 14"/>
                  <a:gd name="T46" fmla="*/ 2147483646 w 9"/>
                  <a:gd name="T47" fmla="*/ 2147483646 h 14"/>
                  <a:gd name="T48" fmla="*/ 2147483646 w 9"/>
                  <a:gd name="T49" fmla="*/ 2147483646 h 14"/>
                  <a:gd name="T50" fmla="*/ 2147483646 w 9"/>
                  <a:gd name="T51" fmla="*/ 2147483646 h 14"/>
                  <a:gd name="T52" fmla="*/ 2147483646 w 9"/>
                  <a:gd name="T53" fmla="*/ 2147483646 h 14"/>
                  <a:gd name="T54" fmla="*/ 2147483646 w 9"/>
                  <a:gd name="T55" fmla="*/ 2147483646 h 14"/>
                  <a:gd name="T56" fmla="*/ 2147483646 w 9"/>
                  <a:gd name="T57" fmla="*/ 2147483646 h 14"/>
                  <a:gd name="T58" fmla="*/ 2147483646 w 9"/>
                  <a:gd name="T59" fmla="*/ 2147483646 h 14"/>
                  <a:gd name="T60" fmla="*/ 2147483646 w 9"/>
                  <a:gd name="T61" fmla="*/ 2147483646 h 14"/>
                  <a:gd name="T62" fmla="*/ 0 w 9"/>
                  <a:gd name="T63" fmla="*/ 2147483646 h 14"/>
                  <a:gd name="T64" fmla="*/ 2147483646 w 9"/>
                  <a:gd name="T65" fmla="*/ 2147483646 h 14"/>
                  <a:gd name="T66" fmla="*/ 2147483646 w 9"/>
                  <a:gd name="T67" fmla="*/ 2147483646 h 14"/>
                  <a:gd name="T68" fmla="*/ 2147483646 w 9"/>
                  <a:gd name="T69" fmla="*/ 2147483646 h 14"/>
                  <a:gd name="T70" fmla="*/ 2147483646 w 9"/>
                  <a:gd name="T71" fmla="*/ 2147483646 h 14"/>
                  <a:gd name="T72" fmla="*/ 2147483646 w 9"/>
                  <a:gd name="T73" fmla="*/ 2147483646 h 14"/>
                  <a:gd name="T74" fmla="*/ 2147483646 w 9"/>
                  <a:gd name="T75" fmla="*/ 2147483646 h 14"/>
                  <a:gd name="T76" fmla="*/ 2147483646 w 9"/>
                  <a:gd name="T77" fmla="*/ 0 h 14"/>
                  <a:gd name="T78" fmla="*/ 2147483646 w 9"/>
                  <a:gd name="T79" fmla="*/ 0 h 14"/>
                  <a:gd name="T80" fmla="*/ 2147483646 w 9"/>
                  <a:gd name="T81" fmla="*/ 0 h 14"/>
                  <a:gd name="T82" fmla="*/ 2147483646 w 9"/>
                  <a:gd name="T83" fmla="*/ 0 h 14"/>
                  <a:gd name="T84" fmla="*/ 2147483646 w 9"/>
                  <a:gd name="T85" fmla="*/ 0 h 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"/>
                  <a:gd name="T130" fmla="*/ 0 h 14"/>
                  <a:gd name="T131" fmla="*/ 9 w 9"/>
                  <a:gd name="T132" fmla="*/ 14 h 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" h="14">
                    <a:moveTo>
                      <a:pt x="5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07" name="Freeform 187"/>
              <p:cNvSpPr>
                <a:spLocks/>
              </p:cNvSpPr>
              <p:nvPr/>
            </p:nvSpPr>
            <p:spPr bwMode="auto">
              <a:xfrm>
                <a:off x="4326" y="1560"/>
                <a:ext cx="54" cy="84"/>
              </a:xfrm>
              <a:custGeom>
                <a:avLst/>
                <a:gdLst>
                  <a:gd name="T0" fmla="*/ 2147483646 w 9"/>
                  <a:gd name="T1" fmla="*/ 0 h 14"/>
                  <a:gd name="T2" fmla="*/ 2147483646 w 9"/>
                  <a:gd name="T3" fmla="*/ 0 h 14"/>
                  <a:gd name="T4" fmla="*/ 2147483646 w 9"/>
                  <a:gd name="T5" fmla="*/ 0 h 14"/>
                  <a:gd name="T6" fmla="*/ 2147483646 w 9"/>
                  <a:gd name="T7" fmla="*/ 2147483646 h 14"/>
                  <a:gd name="T8" fmla="*/ 2147483646 w 9"/>
                  <a:gd name="T9" fmla="*/ 2147483646 h 14"/>
                  <a:gd name="T10" fmla="*/ 2147483646 w 9"/>
                  <a:gd name="T11" fmla="*/ 2147483646 h 14"/>
                  <a:gd name="T12" fmla="*/ 2147483646 w 9"/>
                  <a:gd name="T13" fmla="*/ 2147483646 h 14"/>
                  <a:gd name="T14" fmla="*/ 2147483646 w 9"/>
                  <a:gd name="T15" fmla="*/ 2147483646 h 14"/>
                  <a:gd name="T16" fmla="*/ 2147483646 w 9"/>
                  <a:gd name="T17" fmla="*/ 2147483646 h 14"/>
                  <a:gd name="T18" fmla="*/ 2147483646 w 9"/>
                  <a:gd name="T19" fmla="*/ 2147483646 h 14"/>
                  <a:gd name="T20" fmla="*/ 2147483646 w 9"/>
                  <a:gd name="T21" fmla="*/ 2147483646 h 14"/>
                  <a:gd name="T22" fmla="*/ 2147483646 w 9"/>
                  <a:gd name="T23" fmla="*/ 2147483646 h 14"/>
                  <a:gd name="T24" fmla="*/ 2147483646 w 9"/>
                  <a:gd name="T25" fmla="*/ 2147483646 h 14"/>
                  <a:gd name="T26" fmla="*/ 2147483646 w 9"/>
                  <a:gd name="T27" fmla="*/ 2147483646 h 14"/>
                  <a:gd name="T28" fmla="*/ 2147483646 w 9"/>
                  <a:gd name="T29" fmla="*/ 2147483646 h 14"/>
                  <a:gd name="T30" fmla="*/ 2147483646 w 9"/>
                  <a:gd name="T31" fmla="*/ 2147483646 h 14"/>
                  <a:gd name="T32" fmla="*/ 2147483646 w 9"/>
                  <a:gd name="T33" fmla="*/ 2147483646 h 14"/>
                  <a:gd name="T34" fmla="*/ 2147483646 w 9"/>
                  <a:gd name="T35" fmla="*/ 2147483646 h 14"/>
                  <a:gd name="T36" fmla="*/ 2147483646 w 9"/>
                  <a:gd name="T37" fmla="*/ 2147483646 h 14"/>
                  <a:gd name="T38" fmla="*/ 2147483646 w 9"/>
                  <a:gd name="T39" fmla="*/ 2147483646 h 14"/>
                  <a:gd name="T40" fmla="*/ 2147483646 w 9"/>
                  <a:gd name="T41" fmla="*/ 2147483646 h 14"/>
                  <a:gd name="T42" fmla="*/ 2147483646 w 9"/>
                  <a:gd name="T43" fmla="*/ 2147483646 h 14"/>
                  <a:gd name="T44" fmla="*/ 2147483646 w 9"/>
                  <a:gd name="T45" fmla="*/ 2147483646 h 14"/>
                  <a:gd name="T46" fmla="*/ 2147483646 w 9"/>
                  <a:gd name="T47" fmla="*/ 2147483646 h 14"/>
                  <a:gd name="T48" fmla="*/ 2147483646 w 9"/>
                  <a:gd name="T49" fmla="*/ 2147483646 h 14"/>
                  <a:gd name="T50" fmla="*/ 2147483646 w 9"/>
                  <a:gd name="T51" fmla="*/ 2147483646 h 14"/>
                  <a:gd name="T52" fmla="*/ 2147483646 w 9"/>
                  <a:gd name="T53" fmla="*/ 0 h 14"/>
                  <a:gd name="T54" fmla="*/ 2147483646 w 9"/>
                  <a:gd name="T55" fmla="*/ 0 h 14"/>
                  <a:gd name="T56" fmla="*/ 2147483646 w 9"/>
                  <a:gd name="T57" fmla="*/ 0 h 14"/>
                  <a:gd name="T58" fmla="*/ 2147483646 w 9"/>
                  <a:gd name="T59" fmla="*/ 0 h 14"/>
                  <a:gd name="T60" fmla="*/ 2147483646 w 9"/>
                  <a:gd name="T61" fmla="*/ 0 h 14"/>
                  <a:gd name="T62" fmla="*/ 2147483646 w 9"/>
                  <a:gd name="T63" fmla="*/ 0 h 14"/>
                  <a:gd name="T64" fmla="*/ 2147483646 w 9"/>
                  <a:gd name="T65" fmla="*/ 2147483646 h 14"/>
                  <a:gd name="T66" fmla="*/ 2147483646 w 9"/>
                  <a:gd name="T67" fmla="*/ 2147483646 h 14"/>
                  <a:gd name="T68" fmla="*/ 2147483646 w 9"/>
                  <a:gd name="T69" fmla="*/ 2147483646 h 14"/>
                  <a:gd name="T70" fmla="*/ 2147483646 w 9"/>
                  <a:gd name="T71" fmla="*/ 2147483646 h 14"/>
                  <a:gd name="T72" fmla="*/ 0 w 9"/>
                  <a:gd name="T73" fmla="*/ 2147483646 h 14"/>
                  <a:gd name="T74" fmla="*/ 2147483646 w 9"/>
                  <a:gd name="T75" fmla="*/ 2147483646 h 14"/>
                  <a:gd name="T76" fmla="*/ 2147483646 w 9"/>
                  <a:gd name="T77" fmla="*/ 2147483646 h 14"/>
                  <a:gd name="T78" fmla="*/ 2147483646 w 9"/>
                  <a:gd name="T79" fmla="*/ 2147483646 h 14"/>
                  <a:gd name="T80" fmla="*/ 2147483646 w 9"/>
                  <a:gd name="T81" fmla="*/ 2147483646 h 14"/>
                  <a:gd name="T82" fmla="*/ 2147483646 w 9"/>
                  <a:gd name="T83" fmla="*/ 2147483646 h 14"/>
                  <a:gd name="T84" fmla="*/ 2147483646 w 9"/>
                  <a:gd name="T85" fmla="*/ 2147483646 h 14"/>
                  <a:gd name="T86" fmla="*/ 2147483646 w 9"/>
                  <a:gd name="T87" fmla="*/ 2147483646 h 14"/>
                  <a:gd name="T88" fmla="*/ 2147483646 w 9"/>
                  <a:gd name="T89" fmla="*/ 2147483646 h 14"/>
                  <a:gd name="T90" fmla="*/ 2147483646 w 9"/>
                  <a:gd name="T91" fmla="*/ 2147483646 h 14"/>
                  <a:gd name="T92" fmla="*/ 2147483646 w 9"/>
                  <a:gd name="T93" fmla="*/ 2147483646 h 14"/>
                  <a:gd name="T94" fmla="*/ 2147483646 w 9"/>
                  <a:gd name="T95" fmla="*/ 2147483646 h 14"/>
                  <a:gd name="T96" fmla="*/ 2147483646 w 9"/>
                  <a:gd name="T97" fmla="*/ 2147483646 h 14"/>
                  <a:gd name="T98" fmla="*/ 2147483646 w 9"/>
                  <a:gd name="T99" fmla="*/ 2147483646 h 14"/>
                  <a:gd name="T100" fmla="*/ 2147483646 w 9"/>
                  <a:gd name="T101" fmla="*/ 2147483646 h 14"/>
                  <a:gd name="T102" fmla="*/ 2147483646 w 9"/>
                  <a:gd name="T103" fmla="*/ 2147483646 h 14"/>
                  <a:gd name="T104" fmla="*/ 2147483646 w 9"/>
                  <a:gd name="T105" fmla="*/ 0 h 14"/>
                  <a:gd name="T106" fmla="*/ 2147483646 w 9"/>
                  <a:gd name="T107" fmla="*/ 0 h 14"/>
                  <a:gd name="T108" fmla="*/ 2147483646 w 9"/>
                  <a:gd name="T109" fmla="*/ 0 h 1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"/>
                  <a:gd name="T166" fmla="*/ 0 h 14"/>
                  <a:gd name="T167" fmla="*/ 9 w 9"/>
                  <a:gd name="T168" fmla="*/ 14 h 1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" h="14">
                    <a:moveTo>
                      <a:pt x="5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08" name="Freeform 188"/>
              <p:cNvSpPr>
                <a:spLocks/>
              </p:cNvSpPr>
              <p:nvPr/>
            </p:nvSpPr>
            <p:spPr bwMode="auto">
              <a:xfrm>
                <a:off x="4326" y="1548"/>
                <a:ext cx="18" cy="48"/>
              </a:xfrm>
              <a:custGeom>
                <a:avLst/>
                <a:gdLst>
                  <a:gd name="T0" fmla="*/ 2147483646 w 3"/>
                  <a:gd name="T1" fmla="*/ 0 h 8"/>
                  <a:gd name="T2" fmla="*/ 2147483646 w 3"/>
                  <a:gd name="T3" fmla="*/ 2147483646 h 8"/>
                  <a:gd name="T4" fmla="*/ 2147483646 w 3"/>
                  <a:gd name="T5" fmla="*/ 2147483646 h 8"/>
                  <a:gd name="T6" fmla="*/ 2147483646 w 3"/>
                  <a:gd name="T7" fmla="*/ 2147483646 h 8"/>
                  <a:gd name="T8" fmla="*/ 2147483646 w 3"/>
                  <a:gd name="T9" fmla="*/ 2147483646 h 8"/>
                  <a:gd name="T10" fmla="*/ 2147483646 w 3"/>
                  <a:gd name="T11" fmla="*/ 2147483646 h 8"/>
                  <a:gd name="T12" fmla="*/ 2147483646 w 3"/>
                  <a:gd name="T13" fmla="*/ 2147483646 h 8"/>
                  <a:gd name="T14" fmla="*/ 2147483646 w 3"/>
                  <a:gd name="T15" fmla="*/ 2147483646 h 8"/>
                  <a:gd name="T16" fmla="*/ 2147483646 w 3"/>
                  <a:gd name="T17" fmla="*/ 2147483646 h 8"/>
                  <a:gd name="T18" fmla="*/ 2147483646 w 3"/>
                  <a:gd name="T19" fmla="*/ 2147483646 h 8"/>
                  <a:gd name="T20" fmla="*/ 2147483646 w 3"/>
                  <a:gd name="T21" fmla="*/ 2147483646 h 8"/>
                  <a:gd name="T22" fmla="*/ 2147483646 w 3"/>
                  <a:gd name="T23" fmla="*/ 2147483646 h 8"/>
                  <a:gd name="T24" fmla="*/ 2147483646 w 3"/>
                  <a:gd name="T25" fmla="*/ 2147483646 h 8"/>
                  <a:gd name="T26" fmla="*/ 2147483646 w 3"/>
                  <a:gd name="T27" fmla="*/ 2147483646 h 8"/>
                  <a:gd name="T28" fmla="*/ 2147483646 w 3"/>
                  <a:gd name="T29" fmla="*/ 2147483646 h 8"/>
                  <a:gd name="T30" fmla="*/ 2147483646 w 3"/>
                  <a:gd name="T31" fmla="*/ 2147483646 h 8"/>
                  <a:gd name="T32" fmla="*/ 2147483646 w 3"/>
                  <a:gd name="T33" fmla="*/ 2147483646 h 8"/>
                  <a:gd name="T34" fmla="*/ 2147483646 w 3"/>
                  <a:gd name="T35" fmla="*/ 2147483646 h 8"/>
                  <a:gd name="T36" fmla="*/ 2147483646 w 3"/>
                  <a:gd name="T37" fmla="*/ 2147483646 h 8"/>
                  <a:gd name="T38" fmla="*/ 2147483646 w 3"/>
                  <a:gd name="T39" fmla="*/ 2147483646 h 8"/>
                  <a:gd name="T40" fmla="*/ 2147483646 w 3"/>
                  <a:gd name="T41" fmla="*/ 2147483646 h 8"/>
                  <a:gd name="T42" fmla="*/ 2147483646 w 3"/>
                  <a:gd name="T43" fmla="*/ 2147483646 h 8"/>
                  <a:gd name="T44" fmla="*/ 2147483646 w 3"/>
                  <a:gd name="T45" fmla="*/ 2147483646 h 8"/>
                  <a:gd name="T46" fmla="*/ 0 w 3"/>
                  <a:gd name="T47" fmla="*/ 2147483646 h 8"/>
                  <a:gd name="T48" fmla="*/ 0 w 3"/>
                  <a:gd name="T49" fmla="*/ 2147483646 h 8"/>
                  <a:gd name="T50" fmla="*/ 0 w 3"/>
                  <a:gd name="T51" fmla="*/ 2147483646 h 8"/>
                  <a:gd name="T52" fmla="*/ 2147483646 w 3"/>
                  <a:gd name="T53" fmla="*/ 2147483646 h 8"/>
                  <a:gd name="T54" fmla="*/ 2147483646 w 3"/>
                  <a:gd name="T55" fmla="*/ 2147483646 h 8"/>
                  <a:gd name="T56" fmla="*/ 2147483646 w 3"/>
                  <a:gd name="T57" fmla="*/ 2147483646 h 8"/>
                  <a:gd name="T58" fmla="*/ 2147483646 w 3"/>
                  <a:gd name="T59" fmla="*/ 2147483646 h 8"/>
                  <a:gd name="T60" fmla="*/ 2147483646 w 3"/>
                  <a:gd name="T61" fmla="*/ 2147483646 h 8"/>
                  <a:gd name="T62" fmla="*/ 2147483646 w 3"/>
                  <a:gd name="T63" fmla="*/ 2147483646 h 8"/>
                  <a:gd name="T64" fmla="*/ 2147483646 w 3"/>
                  <a:gd name="T65" fmla="*/ 0 h 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"/>
                  <a:gd name="T100" fmla="*/ 0 h 8"/>
                  <a:gd name="T101" fmla="*/ 3 w 3"/>
                  <a:gd name="T102" fmla="*/ 8 h 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" h="8">
                    <a:moveTo>
                      <a:pt x="2" y="0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09" name="Freeform 189"/>
              <p:cNvSpPr>
                <a:spLocks/>
              </p:cNvSpPr>
              <p:nvPr/>
            </p:nvSpPr>
            <p:spPr bwMode="auto">
              <a:xfrm>
                <a:off x="4392" y="1530"/>
                <a:ext cx="54" cy="96"/>
              </a:xfrm>
              <a:custGeom>
                <a:avLst/>
                <a:gdLst>
                  <a:gd name="T0" fmla="*/ 2147483646 w 9"/>
                  <a:gd name="T1" fmla="*/ 0 h 16"/>
                  <a:gd name="T2" fmla="*/ 2147483646 w 9"/>
                  <a:gd name="T3" fmla="*/ 0 h 16"/>
                  <a:gd name="T4" fmla="*/ 2147483646 w 9"/>
                  <a:gd name="T5" fmla="*/ 2147483646 h 16"/>
                  <a:gd name="T6" fmla="*/ 2147483646 w 9"/>
                  <a:gd name="T7" fmla="*/ 2147483646 h 16"/>
                  <a:gd name="T8" fmla="*/ 2147483646 w 9"/>
                  <a:gd name="T9" fmla="*/ 2147483646 h 16"/>
                  <a:gd name="T10" fmla="*/ 2147483646 w 9"/>
                  <a:gd name="T11" fmla="*/ 2147483646 h 16"/>
                  <a:gd name="T12" fmla="*/ 2147483646 w 9"/>
                  <a:gd name="T13" fmla="*/ 2147483646 h 16"/>
                  <a:gd name="T14" fmla="*/ 2147483646 w 9"/>
                  <a:gd name="T15" fmla="*/ 2147483646 h 16"/>
                  <a:gd name="T16" fmla="*/ 2147483646 w 9"/>
                  <a:gd name="T17" fmla="*/ 2147483646 h 16"/>
                  <a:gd name="T18" fmla="*/ 2147483646 w 9"/>
                  <a:gd name="T19" fmla="*/ 2147483646 h 16"/>
                  <a:gd name="T20" fmla="*/ 2147483646 w 9"/>
                  <a:gd name="T21" fmla="*/ 2147483646 h 16"/>
                  <a:gd name="T22" fmla="*/ 2147483646 w 9"/>
                  <a:gd name="T23" fmla="*/ 2147483646 h 16"/>
                  <a:gd name="T24" fmla="*/ 2147483646 w 9"/>
                  <a:gd name="T25" fmla="*/ 2147483646 h 16"/>
                  <a:gd name="T26" fmla="*/ 2147483646 w 9"/>
                  <a:gd name="T27" fmla="*/ 2147483646 h 16"/>
                  <a:gd name="T28" fmla="*/ 2147483646 w 9"/>
                  <a:gd name="T29" fmla="*/ 2147483646 h 16"/>
                  <a:gd name="T30" fmla="*/ 2147483646 w 9"/>
                  <a:gd name="T31" fmla="*/ 2147483646 h 16"/>
                  <a:gd name="T32" fmla="*/ 2147483646 w 9"/>
                  <a:gd name="T33" fmla="*/ 2147483646 h 16"/>
                  <a:gd name="T34" fmla="*/ 2147483646 w 9"/>
                  <a:gd name="T35" fmla="*/ 2147483646 h 16"/>
                  <a:gd name="T36" fmla="*/ 2147483646 w 9"/>
                  <a:gd name="T37" fmla="*/ 2147483646 h 16"/>
                  <a:gd name="T38" fmla="*/ 2147483646 w 9"/>
                  <a:gd name="T39" fmla="*/ 2147483646 h 16"/>
                  <a:gd name="T40" fmla="*/ 2147483646 w 9"/>
                  <a:gd name="T41" fmla="*/ 2147483646 h 16"/>
                  <a:gd name="T42" fmla="*/ 2147483646 w 9"/>
                  <a:gd name="T43" fmla="*/ 2147483646 h 16"/>
                  <a:gd name="T44" fmla="*/ 2147483646 w 9"/>
                  <a:gd name="T45" fmla="*/ 2147483646 h 16"/>
                  <a:gd name="T46" fmla="*/ 2147483646 w 9"/>
                  <a:gd name="T47" fmla="*/ 2147483646 h 16"/>
                  <a:gd name="T48" fmla="*/ 2147483646 w 9"/>
                  <a:gd name="T49" fmla="*/ 2147483646 h 16"/>
                  <a:gd name="T50" fmla="*/ 2147483646 w 9"/>
                  <a:gd name="T51" fmla="*/ 2147483646 h 16"/>
                  <a:gd name="T52" fmla="*/ 2147483646 w 9"/>
                  <a:gd name="T53" fmla="*/ 2147483646 h 16"/>
                  <a:gd name="T54" fmla="*/ 2147483646 w 9"/>
                  <a:gd name="T55" fmla="*/ 2147483646 h 16"/>
                  <a:gd name="T56" fmla="*/ 2147483646 w 9"/>
                  <a:gd name="T57" fmla="*/ 2147483646 h 16"/>
                  <a:gd name="T58" fmla="*/ 2147483646 w 9"/>
                  <a:gd name="T59" fmla="*/ 2147483646 h 16"/>
                  <a:gd name="T60" fmla="*/ 2147483646 w 9"/>
                  <a:gd name="T61" fmla="*/ 2147483646 h 16"/>
                  <a:gd name="T62" fmla="*/ 0 w 9"/>
                  <a:gd name="T63" fmla="*/ 2147483646 h 16"/>
                  <a:gd name="T64" fmla="*/ 0 w 9"/>
                  <a:gd name="T65" fmla="*/ 2147483646 h 16"/>
                  <a:gd name="T66" fmla="*/ 0 w 9"/>
                  <a:gd name="T67" fmla="*/ 2147483646 h 16"/>
                  <a:gd name="T68" fmla="*/ 0 w 9"/>
                  <a:gd name="T69" fmla="*/ 2147483646 h 16"/>
                  <a:gd name="T70" fmla="*/ 0 w 9"/>
                  <a:gd name="T71" fmla="*/ 2147483646 h 16"/>
                  <a:gd name="T72" fmla="*/ 2147483646 w 9"/>
                  <a:gd name="T73" fmla="*/ 2147483646 h 16"/>
                  <a:gd name="T74" fmla="*/ 2147483646 w 9"/>
                  <a:gd name="T75" fmla="*/ 2147483646 h 16"/>
                  <a:gd name="T76" fmla="*/ 2147483646 w 9"/>
                  <a:gd name="T77" fmla="*/ 2147483646 h 16"/>
                  <a:gd name="T78" fmla="*/ 2147483646 w 9"/>
                  <a:gd name="T79" fmla="*/ 2147483646 h 16"/>
                  <a:gd name="T80" fmla="*/ 2147483646 w 9"/>
                  <a:gd name="T81" fmla="*/ 2147483646 h 16"/>
                  <a:gd name="T82" fmla="*/ 2147483646 w 9"/>
                  <a:gd name="T83" fmla="*/ 2147483646 h 16"/>
                  <a:gd name="T84" fmla="*/ 2147483646 w 9"/>
                  <a:gd name="T85" fmla="*/ 2147483646 h 16"/>
                  <a:gd name="T86" fmla="*/ 2147483646 w 9"/>
                  <a:gd name="T87" fmla="*/ 2147483646 h 16"/>
                  <a:gd name="T88" fmla="*/ 2147483646 w 9"/>
                  <a:gd name="T89" fmla="*/ 0 h 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"/>
                  <a:gd name="T136" fmla="*/ 0 h 16"/>
                  <a:gd name="T137" fmla="*/ 9 w 9"/>
                  <a:gd name="T138" fmla="*/ 16 h 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" h="16">
                    <a:moveTo>
                      <a:pt x="4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10" name="Freeform 190"/>
              <p:cNvSpPr>
                <a:spLocks/>
              </p:cNvSpPr>
              <p:nvPr/>
            </p:nvSpPr>
            <p:spPr bwMode="auto">
              <a:xfrm>
                <a:off x="4392" y="1530"/>
                <a:ext cx="54" cy="96"/>
              </a:xfrm>
              <a:custGeom>
                <a:avLst/>
                <a:gdLst>
                  <a:gd name="T0" fmla="*/ 2147483646 w 9"/>
                  <a:gd name="T1" fmla="*/ 2147483646 h 16"/>
                  <a:gd name="T2" fmla="*/ 2147483646 w 9"/>
                  <a:gd name="T3" fmla="*/ 2147483646 h 16"/>
                  <a:gd name="T4" fmla="*/ 2147483646 w 9"/>
                  <a:gd name="T5" fmla="*/ 2147483646 h 16"/>
                  <a:gd name="T6" fmla="*/ 2147483646 w 9"/>
                  <a:gd name="T7" fmla="*/ 2147483646 h 16"/>
                  <a:gd name="T8" fmla="*/ 2147483646 w 9"/>
                  <a:gd name="T9" fmla="*/ 2147483646 h 16"/>
                  <a:gd name="T10" fmla="*/ 2147483646 w 9"/>
                  <a:gd name="T11" fmla="*/ 2147483646 h 16"/>
                  <a:gd name="T12" fmla="*/ 2147483646 w 9"/>
                  <a:gd name="T13" fmla="*/ 2147483646 h 16"/>
                  <a:gd name="T14" fmla="*/ 2147483646 w 9"/>
                  <a:gd name="T15" fmla="*/ 2147483646 h 16"/>
                  <a:gd name="T16" fmla="*/ 2147483646 w 9"/>
                  <a:gd name="T17" fmla="*/ 2147483646 h 16"/>
                  <a:gd name="T18" fmla="*/ 2147483646 w 9"/>
                  <a:gd name="T19" fmla="*/ 2147483646 h 16"/>
                  <a:gd name="T20" fmla="*/ 2147483646 w 9"/>
                  <a:gd name="T21" fmla="*/ 2147483646 h 16"/>
                  <a:gd name="T22" fmla="*/ 2147483646 w 9"/>
                  <a:gd name="T23" fmla="*/ 2147483646 h 16"/>
                  <a:gd name="T24" fmla="*/ 2147483646 w 9"/>
                  <a:gd name="T25" fmla="*/ 2147483646 h 16"/>
                  <a:gd name="T26" fmla="*/ 2147483646 w 9"/>
                  <a:gd name="T27" fmla="*/ 2147483646 h 16"/>
                  <a:gd name="T28" fmla="*/ 2147483646 w 9"/>
                  <a:gd name="T29" fmla="*/ 2147483646 h 16"/>
                  <a:gd name="T30" fmla="*/ 2147483646 w 9"/>
                  <a:gd name="T31" fmla="*/ 2147483646 h 16"/>
                  <a:gd name="T32" fmla="*/ 2147483646 w 9"/>
                  <a:gd name="T33" fmla="*/ 2147483646 h 16"/>
                  <a:gd name="T34" fmla="*/ 2147483646 w 9"/>
                  <a:gd name="T35" fmla="*/ 2147483646 h 16"/>
                  <a:gd name="T36" fmla="*/ 2147483646 w 9"/>
                  <a:gd name="T37" fmla="*/ 2147483646 h 16"/>
                  <a:gd name="T38" fmla="*/ 2147483646 w 9"/>
                  <a:gd name="T39" fmla="*/ 2147483646 h 16"/>
                  <a:gd name="T40" fmla="*/ 2147483646 w 9"/>
                  <a:gd name="T41" fmla="*/ 2147483646 h 16"/>
                  <a:gd name="T42" fmla="*/ 0 w 9"/>
                  <a:gd name="T43" fmla="*/ 2147483646 h 16"/>
                  <a:gd name="T44" fmla="*/ 0 w 9"/>
                  <a:gd name="T45" fmla="*/ 2147483646 h 16"/>
                  <a:gd name="T46" fmla="*/ 0 w 9"/>
                  <a:gd name="T47" fmla="*/ 2147483646 h 16"/>
                  <a:gd name="T48" fmla="*/ 2147483646 w 9"/>
                  <a:gd name="T49" fmla="*/ 2147483646 h 16"/>
                  <a:gd name="T50" fmla="*/ 2147483646 w 9"/>
                  <a:gd name="T51" fmla="*/ 2147483646 h 16"/>
                  <a:gd name="T52" fmla="*/ 2147483646 w 9"/>
                  <a:gd name="T53" fmla="*/ 2147483646 h 16"/>
                  <a:gd name="T54" fmla="*/ 2147483646 w 9"/>
                  <a:gd name="T55" fmla="*/ 2147483646 h 16"/>
                  <a:gd name="T56" fmla="*/ 2147483646 w 9"/>
                  <a:gd name="T57" fmla="*/ 2147483646 h 16"/>
                  <a:gd name="T58" fmla="*/ 2147483646 w 9"/>
                  <a:gd name="T59" fmla="*/ 2147483646 h 16"/>
                  <a:gd name="T60" fmla="*/ 2147483646 w 9"/>
                  <a:gd name="T61" fmla="*/ 0 h 16"/>
                  <a:gd name="T62" fmla="*/ 2147483646 w 9"/>
                  <a:gd name="T63" fmla="*/ 0 h 16"/>
                  <a:gd name="T64" fmla="*/ 2147483646 w 9"/>
                  <a:gd name="T65" fmla="*/ 2147483646 h 16"/>
                  <a:gd name="T66" fmla="*/ 2147483646 w 9"/>
                  <a:gd name="T67" fmla="*/ 2147483646 h 16"/>
                  <a:gd name="T68" fmla="*/ 2147483646 w 9"/>
                  <a:gd name="T69" fmla="*/ 2147483646 h 16"/>
                  <a:gd name="T70" fmla="*/ 2147483646 w 9"/>
                  <a:gd name="T71" fmla="*/ 2147483646 h 16"/>
                  <a:gd name="T72" fmla="*/ 0 w 9"/>
                  <a:gd name="T73" fmla="*/ 2147483646 h 16"/>
                  <a:gd name="T74" fmla="*/ 0 w 9"/>
                  <a:gd name="T75" fmla="*/ 2147483646 h 16"/>
                  <a:gd name="T76" fmla="*/ 0 w 9"/>
                  <a:gd name="T77" fmla="*/ 2147483646 h 16"/>
                  <a:gd name="T78" fmla="*/ 0 w 9"/>
                  <a:gd name="T79" fmla="*/ 2147483646 h 16"/>
                  <a:gd name="T80" fmla="*/ 0 w 9"/>
                  <a:gd name="T81" fmla="*/ 2147483646 h 16"/>
                  <a:gd name="T82" fmla="*/ 2147483646 w 9"/>
                  <a:gd name="T83" fmla="*/ 2147483646 h 16"/>
                  <a:gd name="T84" fmla="*/ 2147483646 w 9"/>
                  <a:gd name="T85" fmla="*/ 2147483646 h 16"/>
                  <a:gd name="T86" fmla="*/ 2147483646 w 9"/>
                  <a:gd name="T87" fmla="*/ 2147483646 h 16"/>
                  <a:gd name="T88" fmla="*/ 2147483646 w 9"/>
                  <a:gd name="T89" fmla="*/ 2147483646 h 16"/>
                  <a:gd name="T90" fmla="*/ 2147483646 w 9"/>
                  <a:gd name="T91" fmla="*/ 2147483646 h 16"/>
                  <a:gd name="T92" fmla="*/ 2147483646 w 9"/>
                  <a:gd name="T93" fmla="*/ 2147483646 h 16"/>
                  <a:gd name="T94" fmla="*/ 2147483646 w 9"/>
                  <a:gd name="T95" fmla="*/ 2147483646 h 16"/>
                  <a:gd name="T96" fmla="*/ 2147483646 w 9"/>
                  <a:gd name="T97" fmla="*/ 2147483646 h 16"/>
                  <a:gd name="T98" fmla="*/ 2147483646 w 9"/>
                  <a:gd name="T99" fmla="*/ 2147483646 h 16"/>
                  <a:gd name="T100" fmla="*/ 2147483646 w 9"/>
                  <a:gd name="T101" fmla="*/ 2147483646 h 16"/>
                  <a:gd name="T102" fmla="*/ 2147483646 w 9"/>
                  <a:gd name="T103" fmla="*/ 2147483646 h 16"/>
                  <a:gd name="T104" fmla="*/ 2147483646 w 9"/>
                  <a:gd name="T105" fmla="*/ 2147483646 h 16"/>
                  <a:gd name="T106" fmla="*/ 2147483646 w 9"/>
                  <a:gd name="T107" fmla="*/ 2147483646 h 16"/>
                  <a:gd name="T108" fmla="*/ 2147483646 w 9"/>
                  <a:gd name="T109" fmla="*/ 2147483646 h 16"/>
                  <a:gd name="T110" fmla="*/ 2147483646 w 9"/>
                  <a:gd name="T111" fmla="*/ 2147483646 h 16"/>
                  <a:gd name="T112" fmla="*/ 2147483646 w 9"/>
                  <a:gd name="T113" fmla="*/ 2147483646 h 16"/>
                  <a:gd name="T114" fmla="*/ 2147483646 w 9"/>
                  <a:gd name="T115" fmla="*/ 0 h 16"/>
                  <a:gd name="T116" fmla="*/ 2147483646 w 9"/>
                  <a:gd name="T117" fmla="*/ 0 h 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"/>
                  <a:gd name="T178" fmla="*/ 0 h 16"/>
                  <a:gd name="T179" fmla="*/ 9 w 9"/>
                  <a:gd name="T180" fmla="*/ 16 h 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" h="16">
                    <a:moveTo>
                      <a:pt x="4" y="0"/>
                    </a:move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11" name="Freeform 191"/>
              <p:cNvSpPr>
                <a:spLocks/>
              </p:cNvSpPr>
              <p:nvPr/>
            </p:nvSpPr>
            <p:spPr bwMode="auto">
              <a:xfrm>
                <a:off x="4392" y="1524"/>
                <a:ext cx="18" cy="48"/>
              </a:xfrm>
              <a:custGeom>
                <a:avLst/>
                <a:gdLst>
                  <a:gd name="T0" fmla="*/ 2147483646 w 3"/>
                  <a:gd name="T1" fmla="*/ 0 h 8"/>
                  <a:gd name="T2" fmla="*/ 2147483646 w 3"/>
                  <a:gd name="T3" fmla="*/ 0 h 8"/>
                  <a:gd name="T4" fmla="*/ 2147483646 w 3"/>
                  <a:gd name="T5" fmla="*/ 0 h 8"/>
                  <a:gd name="T6" fmla="*/ 2147483646 w 3"/>
                  <a:gd name="T7" fmla="*/ 2147483646 h 8"/>
                  <a:gd name="T8" fmla="*/ 2147483646 w 3"/>
                  <a:gd name="T9" fmla="*/ 2147483646 h 8"/>
                  <a:gd name="T10" fmla="*/ 2147483646 w 3"/>
                  <a:gd name="T11" fmla="*/ 2147483646 h 8"/>
                  <a:gd name="T12" fmla="*/ 2147483646 w 3"/>
                  <a:gd name="T13" fmla="*/ 2147483646 h 8"/>
                  <a:gd name="T14" fmla="*/ 2147483646 w 3"/>
                  <a:gd name="T15" fmla="*/ 2147483646 h 8"/>
                  <a:gd name="T16" fmla="*/ 2147483646 w 3"/>
                  <a:gd name="T17" fmla="*/ 2147483646 h 8"/>
                  <a:gd name="T18" fmla="*/ 2147483646 w 3"/>
                  <a:gd name="T19" fmla="*/ 2147483646 h 8"/>
                  <a:gd name="T20" fmla="*/ 2147483646 w 3"/>
                  <a:gd name="T21" fmla="*/ 2147483646 h 8"/>
                  <a:gd name="T22" fmla="*/ 2147483646 w 3"/>
                  <a:gd name="T23" fmla="*/ 2147483646 h 8"/>
                  <a:gd name="T24" fmla="*/ 2147483646 w 3"/>
                  <a:gd name="T25" fmla="*/ 2147483646 h 8"/>
                  <a:gd name="T26" fmla="*/ 2147483646 w 3"/>
                  <a:gd name="T27" fmla="*/ 2147483646 h 8"/>
                  <a:gd name="T28" fmla="*/ 2147483646 w 3"/>
                  <a:gd name="T29" fmla="*/ 2147483646 h 8"/>
                  <a:gd name="T30" fmla="*/ 2147483646 w 3"/>
                  <a:gd name="T31" fmla="*/ 2147483646 h 8"/>
                  <a:gd name="T32" fmla="*/ 2147483646 w 3"/>
                  <a:gd name="T33" fmla="*/ 2147483646 h 8"/>
                  <a:gd name="T34" fmla="*/ 2147483646 w 3"/>
                  <a:gd name="T35" fmla="*/ 2147483646 h 8"/>
                  <a:gd name="T36" fmla="*/ 2147483646 w 3"/>
                  <a:gd name="T37" fmla="*/ 2147483646 h 8"/>
                  <a:gd name="T38" fmla="*/ 0 w 3"/>
                  <a:gd name="T39" fmla="*/ 2147483646 h 8"/>
                  <a:gd name="T40" fmla="*/ 0 w 3"/>
                  <a:gd name="T41" fmla="*/ 2147483646 h 8"/>
                  <a:gd name="T42" fmla="*/ 0 w 3"/>
                  <a:gd name="T43" fmla="*/ 2147483646 h 8"/>
                  <a:gd name="T44" fmla="*/ 0 w 3"/>
                  <a:gd name="T45" fmla="*/ 2147483646 h 8"/>
                  <a:gd name="T46" fmla="*/ 0 w 3"/>
                  <a:gd name="T47" fmla="*/ 2147483646 h 8"/>
                  <a:gd name="T48" fmla="*/ 0 w 3"/>
                  <a:gd name="T49" fmla="*/ 2147483646 h 8"/>
                  <a:gd name="T50" fmla="*/ 0 w 3"/>
                  <a:gd name="T51" fmla="*/ 2147483646 h 8"/>
                  <a:gd name="T52" fmla="*/ 0 w 3"/>
                  <a:gd name="T53" fmla="*/ 2147483646 h 8"/>
                  <a:gd name="T54" fmla="*/ 0 w 3"/>
                  <a:gd name="T55" fmla="*/ 2147483646 h 8"/>
                  <a:gd name="T56" fmla="*/ 0 w 3"/>
                  <a:gd name="T57" fmla="*/ 2147483646 h 8"/>
                  <a:gd name="T58" fmla="*/ 0 w 3"/>
                  <a:gd name="T59" fmla="*/ 2147483646 h 8"/>
                  <a:gd name="T60" fmla="*/ 2147483646 w 3"/>
                  <a:gd name="T61" fmla="*/ 0 h 8"/>
                  <a:gd name="T62" fmla="*/ 2147483646 w 3"/>
                  <a:gd name="T63" fmla="*/ 0 h 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"/>
                  <a:gd name="T97" fmla="*/ 0 h 8"/>
                  <a:gd name="T98" fmla="*/ 3 w 3"/>
                  <a:gd name="T99" fmla="*/ 8 h 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" h="8">
                    <a:moveTo>
                      <a:pt x="1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12" name="Freeform 192"/>
              <p:cNvSpPr>
                <a:spLocks/>
              </p:cNvSpPr>
              <p:nvPr/>
            </p:nvSpPr>
            <p:spPr bwMode="auto">
              <a:xfrm>
                <a:off x="4074" y="1740"/>
                <a:ext cx="24" cy="1"/>
              </a:xfrm>
              <a:custGeom>
                <a:avLst/>
                <a:gdLst>
                  <a:gd name="T0" fmla="*/ 2147483646 w 4"/>
                  <a:gd name="T1" fmla="*/ 0 h 1"/>
                  <a:gd name="T2" fmla="*/ 2147483646 w 4"/>
                  <a:gd name="T3" fmla="*/ 0 h 1"/>
                  <a:gd name="T4" fmla="*/ 2147483646 w 4"/>
                  <a:gd name="T5" fmla="*/ 0 h 1"/>
                  <a:gd name="T6" fmla="*/ 0 w 4"/>
                  <a:gd name="T7" fmla="*/ 0 h 1"/>
                  <a:gd name="T8" fmla="*/ 0 w 4"/>
                  <a:gd name="T9" fmla="*/ 0 h 1"/>
                  <a:gd name="T10" fmla="*/ 0 w 4"/>
                  <a:gd name="T11" fmla="*/ 0 h 1"/>
                  <a:gd name="T12" fmla="*/ 0 w 4"/>
                  <a:gd name="T13" fmla="*/ 0 h 1"/>
                  <a:gd name="T14" fmla="*/ 2147483646 w 4"/>
                  <a:gd name="T15" fmla="*/ 0 h 1"/>
                  <a:gd name="T16" fmla="*/ 2147483646 w 4"/>
                  <a:gd name="T17" fmla="*/ 0 h 1"/>
                  <a:gd name="T18" fmla="*/ 2147483646 w 4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13" name="Freeform 193"/>
              <p:cNvSpPr>
                <a:spLocks/>
              </p:cNvSpPr>
              <p:nvPr/>
            </p:nvSpPr>
            <p:spPr bwMode="auto">
              <a:xfrm>
                <a:off x="4266" y="1650"/>
                <a:ext cx="300" cy="210"/>
              </a:xfrm>
              <a:custGeom>
                <a:avLst/>
                <a:gdLst>
                  <a:gd name="T0" fmla="*/ 2147483646 w 50"/>
                  <a:gd name="T1" fmla="*/ 2147483646 h 35"/>
                  <a:gd name="T2" fmla="*/ 2147483646 w 50"/>
                  <a:gd name="T3" fmla="*/ 2147483646 h 35"/>
                  <a:gd name="T4" fmla="*/ 2147483646 w 50"/>
                  <a:gd name="T5" fmla="*/ 2147483646 h 35"/>
                  <a:gd name="T6" fmla="*/ 2147483646 w 50"/>
                  <a:gd name="T7" fmla="*/ 2147483646 h 35"/>
                  <a:gd name="T8" fmla="*/ 2147483646 w 50"/>
                  <a:gd name="T9" fmla="*/ 2147483646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5"/>
                  <a:gd name="T17" fmla="*/ 50 w 50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5">
                    <a:moveTo>
                      <a:pt x="22" y="3"/>
                    </a:moveTo>
                    <a:cubicBezTo>
                      <a:pt x="35" y="0"/>
                      <a:pt x="46" y="5"/>
                      <a:pt x="48" y="13"/>
                    </a:cubicBezTo>
                    <a:cubicBezTo>
                      <a:pt x="50" y="21"/>
                      <a:pt x="41" y="30"/>
                      <a:pt x="28" y="32"/>
                    </a:cubicBezTo>
                    <a:cubicBezTo>
                      <a:pt x="15" y="35"/>
                      <a:pt x="4" y="30"/>
                      <a:pt x="2" y="22"/>
                    </a:cubicBezTo>
                    <a:cubicBezTo>
                      <a:pt x="0" y="14"/>
                      <a:pt x="9" y="5"/>
                      <a:pt x="22" y="3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14" name="Freeform 194"/>
              <p:cNvSpPr>
                <a:spLocks/>
              </p:cNvSpPr>
              <p:nvPr/>
            </p:nvSpPr>
            <p:spPr bwMode="auto">
              <a:xfrm>
                <a:off x="4368" y="2016"/>
                <a:ext cx="378" cy="396"/>
              </a:xfrm>
              <a:custGeom>
                <a:avLst/>
                <a:gdLst>
                  <a:gd name="T0" fmla="*/ 2147483646 w 63"/>
                  <a:gd name="T1" fmla="*/ 2147483646 h 66"/>
                  <a:gd name="T2" fmla="*/ 2147483646 w 63"/>
                  <a:gd name="T3" fmla="*/ 2147483646 h 66"/>
                  <a:gd name="T4" fmla="*/ 2147483646 w 63"/>
                  <a:gd name="T5" fmla="*/ 2147483646 h 66"/>
                  <a:gd name="T6" fmla="*/ 2147483646 w 63"/>
                  <a:gd name="T7" fmla="*/ 2147483646 h 66"/>
                  <a:gd name="T8" fmla="*/ 2147483646 w 63"/>
                  <a:gd name="T9" fmla="*/ 2147483646 h 66"/>
                  <a:gd name="T10" fmla="*/ 2147483646 w 63"/>
                  <a:gd name="T11" fmla="*/ 2147483646 h 66"/>
                  <a:gd name="T12" fmla="*/ 2147483646 w 63"/>
                  <a:gd name="T13" fmla="*/ 2147483646 h 66"/>
                  <a:gd name="T14" fmla="*/ 2147483646 w 63"/>
                  <a:gd name="T15" fmla="*/ 2147483646 h 66"/>
                  <a:gd name="T16" fmla="*/ 2147483646 w 63"/>
                  <a:gd name="T17" fmla="*/ 2147483646 h 66"/>
                  <a:gd name="T18" fmla="*/ 2147483646 w 63"/>
                  <a:gd name="T19" fmla="*/ 2147483646 h 66"/>
                  <a:gd name="T20" fmla="*/ 2147483646 w 63"/>
                  <a:gd name="T21" fmla="*/ 2147483646 h 66"/>
                  <a:gd name="T22" fmla="*/ 2147483646 w 63"/>
                  <a:gd name="T23" fmla="*/ 2147483646 h 66"/>
                  <a:gd name="T24" fmla="*/ 2147483646 w 63"/>
                  <a:gd name="T25" fmla="*/ 2147483646 h 66"/>
                  <a:gd name="T26" fmla="*/ 2147483646 w 63"/>
                  <a:gd name="T27" fmla="*/ 2147483646 h 66"/>
                  <a:gd name="T28" fmla="*/ 2147483646 w 63"/>
                  <a:gd name="T29" fmla="*/ 2147483646 h 66"/>
                  <a:gd name="T30" fmla="*/ 2147483646 w 63"/>
                  <a:gd name="T31" fmla="*/ 2147483646 h 66"/>
                  <a:gd name="T32" fmla="*/ 2147483646 w 63"/>
                  <a:gd name="T33" fmla="*/ 2147483646 h 66"/>
                  <a:gd name="T34" fmla="*/ 2147483646 w 63"/>
                  <a:gd name="T35" fmla="*/ 2147483646 h 66"/>
                  <a:gd name="T36" fmla="*/ 2147483646 w 63"/>
                  <a:gd name="T37" fmla="*/ 2147483646 h 66"/>
                  <a:gd name="T38" fmla="*/ 2147483646 w 63"/>
                  <a:gd name="T39" fmla="*/ 2147483646 h 66"/>
                  <a:gd name="T40" fmla="*/ 2147483646 w 63"/>
                  <a:gd name="T41" fmla="*/ 2147483646 h 66"/>
                  <a:gd name="T42" fmla="*/ 2147483646 w 63"/>
                  <a:gd name="T43" fmla="*/ 2147483646 h 66"/>
                  <a:gd name="T44" fmla="*/ 2147483646 w 63"/>
                  <a:gd name="T45" fmla="*/ 2147483646 h 66"/>
                  <a:gd name="T46" fmla="*/ 2147483646 w 63"/>
                  <a:gd name="T47" fmla="*/ 2147483646 h 66"/>
                  <a:gd name="T48" fmla="*/ 2147483646 w 63"/>
                  <a:gd name="T49" fmla="*/ 2147483646 h 66"/>
                  <a:gd name="T50" fmla="*/ 2147483646 w 63"/>
                  <a:gd name="T51" fmla="*/ 2147483646 h 66"/>
                  <a:gd name="T52" fmla="*/ 2147483646 w 63"/>
                  <a:gd name="T53" fmla="*/ 2147483646 h 66"/>
                  <a:gd name="T54" fmla="*/ 2147483646 w 63"/>
                  <a:gd name="T55" fmla="*/ 2147483646 h 66"/>
                  <a:gd name="T56" fmla="*/ 2147483646 w 63"/>
                  <a:gd name="T57" fmla="*/ 2147483646 h 66"/>
                  <a:gd name="T58" fmla="*/ 2147483646 w 63"/>
                  <a:gd name="T59" fmla="*/ 2147483646 h 66"/>
                  <a:gd name="T60" fmla="*/ 2147483646 w 63"/>
                  <a:gd name="T61" fmla="*/ 2147483646 h 66"/>
                  <a:gd name="T62" fmla="*/ 2147483646 w 63"/>
                  <a:gd name="T63" fmla="*/ 2147483646 h 66"/>
                  <a:gd name="T64" fmla="*/ 2147483646 w 63"/>
                  <a:gd name="T65" fmla="*/ 2147483646 h 66"/>
                  <a:gd name="T66" fmla="*/ 2147483646 w 63"/>
                  <a:gd name="T67" fmla="*/ 2147483646 h 66"/>
                  <a:gd name="T68" fmla="*/ 2147483646 w 63"/>
                  <a:gd name="T69" fmla="*/ 0 h 66"/>
                  <a:gd name="T70" fmla="*/ 2147483646 w 63"/>
                  <a:gd name="T71" fmla="*/ 2147483646 h 66"/>
                  <a:gd name="T72" fmla="*/ 2147483646 w 63"/>
                  <a:gd name="T73" fmla="*/ 2147483646 h 66"/>
                  <a:gd name="T74" fmla="*/ 2147483646 w 63"/>
                  <a:gd name="T75" fmla="*/ 2147483646 h 66"/>
                  <a:gd name="T76" fmla="*/ 2147483646 w 63"/>
                  <a:gd name="T77" fmla="*/ 2147483646 h 66"/>
                  <a:gd name="T78" fmla="*/ 2147483646 w 63"/>
                  <a:gd name="T79" fmla="*/ 2147483646 h 66"/>
                  <a:gd name="T80" fmla="*/ 2147483646 w 63"/>
                  <a:gd name="T81" fmla="*/ 2147483646 h 66"/>
                  <a:gd name="T82" fmla="*/ 2147483646 w 63"/>
                  <a:gd name="T83" fmla="*/ 2147483646 h 66"/>
                  <a:gd name="T84" fmla="*/ 2147483646 w 63"/>
                  <a:gd name="T85" fmla="*/ 2147483646 h 66"/>
                  <a:gd name="T86" fmla="*/ 2147483646 w 63"/>
                  <a:gd name="T87" fmla="*/ 2147483646 h 66"/>
                  <a:gd name="T88" fmla="*/ 2147483646 w 63"/>
                  <a:gd name="T89" fmla="*/ 2147483646 h 66"/>
                  <a:gd name="T90" fmla="*/ 2147483646 w 63"/>
                  <a:gd name="T91" fmla="*/ 2147483646 h 66"/>
                  <a:gd name="T92" fmla="*/ 2147483646 w 63"/>
                  <a:gd name="T93" fmla="*/ 2147483646 h 66"/>
                  <a:gd name="T94" fmla="*/ 2147483646 w 63"/>
                  <a:gd name="T95" fmla="*/ 2147483646 h 66"/>
                  <a:gd name="T96" fmla="*/ 2147483646 w 63"/>
                  <a:gd name="T97" fmla="*/ 2147483646 h 66"/>
                  <a:gd name="T98" fmla="*/ 2147483646 w 63"/>
                  <a:gd name="T99" fmla="*/ 2147483646 h 66"/>
                  <a:gd name="T100" fmla="*/ 2147483646 w 63"/>
                  <a:gd name="T101" fmla="*/ 2147483646 h 66"/>
                  <a:gd name="T102" fmla="*/ 2147483646 w 63"/>
                  <a:gd name="T103" fmla="*/ 2147483646 h 66"/>
                  <a:gd name="T104" fmla="*/ 2147483646 w 63"/>
                  <a:gd name="T105" fmla="*/ 2147483646 h 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3"/>
                  <a:gd name="T160" fmla="*/ 0 h 66"/>
                  <a:gd name="T161" fmla="*/ 63 w 63"/>
                  <a:gd name="T162" fmla="*/ 66 h 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3" h="66">
                    <a:moveTo>
                      <a:pt x="3" y="66"/>
                    </a:moveTo>
                    <a:lnTo>
                      <a:pt x="2" y="66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3" y="64"/>
                    </a:lnTo>
                    <a:lnTo>
                      <a:pt x="3" y="63"/>
                    </a:lnTo>
                    <a:lnTo>
                      <a:pt x="4" y="62"/>
                    </a:lnTo>
                    <a:lnTo>
                      <a:pt x="5" y="61"/>
                    </a:lnTo>
                    <a:lnTo>
                      <a:pt x="6" y="60"/>
                    </a:lnTo>
                    <a:lnTo>
                      <a:pt x="6" y="59"/>
                    </a:lnTo>
                    <a:lnTo>
                      <a:pt x="7" y="59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10" y="48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1" y="43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5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2" y="29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8" y="32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1"/>
                    </a:lnTo>
                    <a:lnTo>
                      <a:pt x="47" y="29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1" y="27"/>
                    </a:lnTo>
                    <a:lnTo>
                      <a:pt x="53" y="27"/>
                    </a:lnTo>
                    <a:lnTo>
                      <a:pt x="53" y="26"/>
                    </a:lnTo>
                    <a:lnTo>
                      <a:pt x="53" y="25"/>
                    </a:lnTo>
                    <a:lnTo>
                      <a:pt x="53" y="24"/>
                    </a:lnTo>
                    <a:lnTo>
                      <a:pt x="52" y="23"/>
                    </a:lnTo>
                    <a:lnTo>
                      <a:pt x="52" y="22"/>
                    </a:lnTo>
                    <a:lnTo>
                      <a:pt x="51" y="19"/>
                    </a:lnTo>
                    <a:lnTo>
                      <a:pt x="51" y="18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49" y="14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49" y="11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8" y="17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5" y="16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4" y="13"/>
                    </a:lnTo>
                    <a:lnTo>
                      <a:pt x="44" y="12"/>
                    </a:lnTo>
                    <a:lnTo>
                      <a:pt x="44" y="11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6" y="4"/>
                    </a:lnTo>
                    <a:lnTo>
                      <a:pt x="47" y="3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1" y="4"/>
                    </a:lnTo>
                    <a:lnTo>
                      <a:pt x="61" y="5"/>
                    </a:lnTo>
                    <a:lnTo>
                      <a:pt x="62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3" y="9"/>
                    </a:lnTo>
                    <a:lnTo>
                      <a:pt x="63" y="10"/>
                    </a:lnTo>
                    <a:lnTo>
                      <a:pt x="62" y="11"/>
                    </a:lnTo>
                    <a:lnTo>
                      <a:pt x="62" y="12"/>
                    </a:lnTo>
                    <a:lnTo>
                      <a:pt x="61" y="12"/>
                    </a:lnTo>
                    <a:lnTo>
                      <a:pt x="61" y="13"/>
                    </a:lnTo>
                    <a:lnTo>
                      <a:pt x="60" y="13"/>
                    </a:lnTo>
                    <a:lnTo>
                      <a:pt x="59" y="12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10"/>
                    </a:lnTo>
                    <a:lnTo>
                      <a:pt x="58" y="9"/>
                    </a:lnTo>
                    <a:lnTo>
                      <a:pt x="57" y="9"/>
                    </a:lnTo>
                    <a:lnTo>
                      <a:pt x="56" y="9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7" y="13"/>
                    </a:lnTo>
                    <a:lnTo>
                      <a:pt x="58" y="15"/>
                    </a:lnTo>
                    <a:lnTo>
                      <a:pt x="59" y="18"/>
                    </a:lnTo>
                    <a:lnTo>
                      <a:pt x="60" y="21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2" y="29"/>
                    </a:lnTo>
                    <a:lnTo>
                      <a:pt x="62" y="30"/>
                    </a:lnTo>
                    <a:lnTo>
                      <a:pt x="61" y="31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60" y="33"/>
                    </a:lnTo>
                    <a:lnTo>
                      <a:pt x="56" y="35"/>
                    </a:lnTo>
                    <a:lnTo>
                      <a:pt x="47" y="38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3"/>
                    </a:lnTo>
                    <a:lnTo>
                      <a:pt x="34" y="44"/>
                    </a:lnTo>
                    <a:lnTo>
                      <a:pt x="32" y="45"/>
                    </a:lnTo>
                    <a:lnTo>
                      <a:pt x="30" y="46"/>
                    </a:lnTo>
                    <a:lnTo>
                      <a:pt x="28" y="47"/>
                    </a:lnTo>
                    <a:lnTo>
                      <a:pt x="26" y="49"/>
                    </a:lnTo>
                    <a:lnTo>
                      <a:pt x="25" y="49"/>
                    </a:lnTo>
                    <a:lnTo>
                      <a:pt x="24" y="50"/>
                    </a:lnTo>
                    <a:lnTo>
                      <a:pt x="22" y="50"/>
                    </a:lnTo>
                    <a:lnTo>
                      <a:pt x="21" y="51"/>
                    </a:lnTo>
                    <a:lnTo>
                      <a:pt x="19" y="52"/>
                    </a:lnTo>
                    <a:lnTo>
                      <a:pt x="18" y="53"/>
                    </a:lnTo>
                    <a:lnTo>
                      <a:pt x="17" y="54"/>
                    </a:lnTo>
                    <a:lnTo>
                      <a:pt x="16" y="56"/>
                    </a:lnTo>
                    <a:lnTo>
                      <a:pt x="15" y="57"/>
                    </a:lnTo>
                    <a:lnTo>
                      <a:pt x="12" y="59"/>
                    </a:lnTo>
                    <a:lnTo>
                      <a:pt x="10" y="62"/>
                    </a:lnTo>
                    <a:lnTo>
                      <a:pt x="9" y="63"/>
                    </a:lnTo>
                    <a:lnTo>
                      <a:pt x="8" y="64"/>
                    </a:lnTo>
                    <a:lnTo>
                      <a:pt x="6" y="65"/>
                    </a:lnTo>
                    <a:lnTo>
                      <a:pt x="5" y="66"/>
                    </a:lnTo>
                    <a:lnTo>
                      <a:pt x="3" y="66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515" name="Freeform 195"/>
              <p:cNvSpPr>
                <a:spLocks noEditPoints="1"/>
              </p:cNvSpPr>
              <p:nvPr/>
            </p:nvSpPr>
            <p:spPr bwMode="auto">
              <a:xfrm>
                <a:off x="4344" y="2028"/>
                <a:ext cx="390" cy="414"/>
              </a:xfrm>
              <a:custGeom>
                <a:avLst/>
                <a:gdLst>
                  <a:gd name="T0" fmla="*/ 2147483646 w 65"/>
                  <a:gd name="T1" fmla="*/ 2147483646 h 69"/>
                  <a:gd name="T2" fmla="*/ 2147483646 w 65"/>
                  <a:gd name="T3" fmla="*/ 2147483646 h 69"/>
                  <a:gd name="T4" fmla="*/ 2147483646 w 65"/>
                  <a:gd name="T5" fmla="*/ 2147483646 h 69"/>
                  <a:gd name="T6" fmla="*/ 2147483646 w 65"/>
                  <a:gd name="T7" fmla="*/ 2147483646 h 69"/>
                  <a:gd name="T8" fmla="*/ 2147483646 w 65"/>
                  <a:gd name="T9" fmla="*/ 2147483646 h 69"/>
                  <a:gd name="T10" fmla="*/ 2147483646 w 65"/>
                  <a:gd name="T11" fmla="*/ 2147483646 h 69"/>
                  <a:gd name="T12" fmla="*/ 2147483646 w 65"/>
                  <a:gd name="T13" fmla="*/ 2147483646 h 69"/>
                  <a:gd name="T14" fmla="*/ 2147483646 w 65"/>
                  <a:gd name="T15" fmla="*/ 2147483646 h 69"/>
                  <a:gd name="T16" fmla="*/ 2147483646 w 65"/>
                  <a:gd name="T17" fmla="*/ 2147483646 h 69"/>
                  <a:gd name="T18" fmla="*/ 2147483646 w 65"/>
                  <a:gd name="T19" fmla="*/ 2147483646 h 69"/>
                  <a:gd name="T20" fmla="*/ 2147483646 w 65"/>
                  <a:gd name="T21" fmla="*/ 2147483646 h 69"/>
                  <a:gd name="T22" fmla="*/ 2147483646 w 65"/>
                  <a:gd name="T23" fmla="*/ 2147483646 h 69"/>
                  <a:gd name="T24" fmla="*/ 0 w 65"/>
                  <a:gd name="T25" fmla="*/ 2147483646 h 69"/>
                  <a:gd name="T26" fmla="*/ 0 w 65"/>
                  <a:gd name="T27" fmla="*/ 2147483646 h 69"/>
                  <a:gd name="T28" fmla="*/ 2147483646 w 65"/>
                  <a:gd name="T29" fmla="*/ 2147483646 h 69"/>
                  <a:gd name="T30" fmla="*/ 2147483646 w 65"/>
                  <a:gd name="T31" fmla="*/ 2147483646 h 69"/>
                  <a:gd name="T32" fmla="*/ 2147483646 w 65"/>
                  <a:gd name="T33" fmla="*/ 2147483646 h 69"/>
                  <a:gd name="T34" fmla="*/ 2147483646 w 65"/>
                  <a:gd name="T35" fmla="*/ 2147483646 h 69"/>
                  <a:gd name="T36" fmla="*/ 2147483646 w 65"/>
                  <a:gd name="T37" fmla="*/ 2147483646 h 69"/>
                  <a:gd name="T38" fmla="*/ 2147483646 w 65"/>
                  <a:gd name="T39" fmla="*/ 2147483646 h 69"/>
                  <a:gd name="T40" fmla="*/ 2147483646 w 65"/>
                  <a:gd name="T41" fmla="*/ 2147483646 h 69"/>
                  <a:gd name="T42" fmla="*/ 2147483646 w 65"/>
                  <a:gd name="T43" fmla="*/ 2147483646 h 69"/>
                  <a:gd name="T44" fmla="*/ 2147483646 w 65"/>
                  <a:gd name="T45" fmla="*/ 2147483646 h 69"/>
                  <a:gd name="T46" fmla="*/ 2147483646 w 65"/>
                  <a:gd name="T47" fmla="*/ 2147483646 h 69"/>
                  <a:gd name="T48" fmla="*/ 2147483646 w 65"/>
                  <a:gd name="T49" fmla="*/ 2147483646 h 69"/>
                  <a:gd name="T50" fmla="*/ 2147483646 w 65"/>
                  <a:gd name="T51" fmla="*/ 2147483646 h 69"/>
                  <a:gd name="T52" fmla="*/ 2147483646 w 65"/>
                  <a:gd name="T53" fmla="*/ 2147483646 h 69"/>
                  <a:gd name="T54" fmla="*/ 2147483646 w 65"/>
                  <a:gd name="T55" fmla="*/ 2147483646 h 69"/>
                  <a:gd name="T56" fmla="*/ 2147483646 w 65"/>
                  <a:gd name="T57" fmla="*/ 2147483646 h 69"/>
                  <a:gd name="T58" fmla="*/ 2147483646 w 65"/>
                  <a:gd name="T59" fmla="*/ 2147483646 h 69"/>
                  <a:gd name="T60" fmla="*/ 2147483646 w 65"/>
                  <a:gd name="T61" fmla="*/ 2147483646 h 69"/>
                  <a:gd name="T62" fmla="*/ 2147483646 w 65"/>
                  <a:gd name="T63" fmla="*/ 2147483646 h 69"/>
                  <a:gd name="T64" fmla="*/ 2147483646 w 65"/>
                  <a:gd name="T65" fmla="*/ 2147483646 h 69"/>
                  <a:gd name="T66" fmla="*/ 2147483646 w 65"/>
                  <a:gd name="T67" fmla="*/ 2147483646 h 69"/>
                  <a:gd name="T68" fmla="*/ 2147483646 w 65"/>
                  <a:gd name="T69" fmla="*/ 2147483646 h 69"/>
                  <a:gd name="T70" fmla="*/ 2147483646 w 65"/>
                  <a:gd name="T71" fmla="*/ 2147483646 h 69"/>
                  <a:gd name="T72" fmla="*/ 2147483646 w 65"/>
                  <a:gd name="T73" fmla="*/ 2147483646 h 69"/>
                  <a:gd name="T74" fmla="*/ 2147483646 w 65"/>
                  <a:gd name="T75" fmla="*/ 2147483646 h 69"/>
                  <a:gd name="T76" fmla="*/ 2147483646 w 65"/>
                  <a:gd name="T77" fmla="*/ 2147483646 h 69"/>
                  <a:gd name="T78" fmla="*/ 2147483646 w 65"/>
                  <a:gd name="T79" fmla="*/ 2147483646 h 69"/>
                  <a:gd name="T80" fmla="*/ 2147483646 w 65"/>
                  <a:gd name="T81" fmla="*/ 2147483646 h 69"/>
                  <a:gd name="T82" fmla="*/ 2147483646 w 65"/>
                  <a:gd name="T83" fmla="*/ 0 h 69"/>
                  <a:gd name="T84" fmla="*/ 2147483646 w 65"/>
                  <a:gd name="T85" fmla="*/ 2147483646 h 69"/>
                  <a:gd name="T86" fmla="*/ 2147483646 w 65"/>
                  <a:gd name="T87" fmla="*/ 2147483646 h 69"/>
                  <a:gd name="T88" fmla="*/ 2147483646 w 65"/>
                  <a:gd name="T89" fmla="*/ 2147483646 h 69"/>
                  <a:gd name="T90" fmla="*/ 2147483646 w 65"/>
                  <a:gd name="T91" fmla="*/ 2147483646 h 69"/>
                  <a:gd name="T92" fmla="*/ 2147483646 w 65"/>
                  <a:gd name="T93" fmla="*/ 2147483646 h 69"/>
                  <a:gd name="T94" fmla="*/ 2147483646 w 65"/>
                  <a:gd name="T95" fmla="*/ 2147483646 h 69"/>
                  <a:gd name="T96" fmla="*/ 2147483646 w 65"/>
                  <a:gd name="T97" fmla="*/ 2147483646 h 69"/>
                  <a:gd name="T98" fmla="*/ 2147483646 w 65"/>
                  <a:gd name="T99" fmla="*/ 2147483646 h 69"/>
                  <a:gd name="T100" fmla="*/ 2147483646 w 65"/>
                  <a:gd name="T101" fmla="*/ 2147483646 h 69"/>
                  <a:gd name="T102" fmla="*/ 2147483646 w 65"/>
                  <a:gd name="T103" fmla="*/ 2147483646 h 69"/>
                  <a:gd name="T104" fmla="*/ 2147483646 w 65"/>
                  <a:gd name="T105" fmla="*/ 2147483646 h 69"/>
                  <a:gd name="T106" fmla="*/ 2147483646 w 65"/>
                  <a:gd name="T107" fmla="*/ 2147483646 h 69"/>
                  <a:gd name="T108" fmla="*/ 2147483646 w 65"/>
                  <a:gd name="T109" fmla="*/ 2147483646 h 69"/>
                  <a:gd name="T110" fmla="*/ 2147483646 w 65"/>
                  <a:gd name="T111" fmla="*/ 2147483646 h 69"/>
                  <a:gd name="T112" fmla="*/ 2147483646 w 65"/>
                  <a:gd name="T113" fmla="*/ 2147483646 h 69"/>
                  <a:gd name="T114" fmla="*/ 2147483646 w 65"/>
                  <a:gd name="T115" fmla="*/ 2147483646 h 69"/>
                  <a:gd name="T116" fmla="*/ 2147483646 w 65"/>
                  <a:gd name="T117" fmla="*/ 2147483646 h 69"/>
                  <a:gd name="T118" fmla="*/ 2147483646 w 65"/>
                  <a:gd name="T119" fmla="*/ 2147483646 h 69"/>
                  <a:gd name="T120" fmla="*/ 2147483646 w 65"/>
                  <a:gd name="T121" fmla="*/ 2147483646 h 69"/>
                  <a:gd name="T122" fmla="*/ 2147483646 w 65"/>
                  <a:gd name="T123" fmla="*/ 2147483646 h 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5"/>
                  <a:gd name="T187" fmla="*/ 0 h 69"/>
                  <a:gd name="T188" fmla="*/ 65 w 65"/>
                  <a:gd name="T189" fmla="*/ 69 h 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5" h="69">
                    <a:moveTo>
                      <a:pt x="3" y="68"/>
                    </a:moveTo>
                    <a:lnTo>
                      <a:pt x="3" y="68"/>
                    </a:lnTo>
                    <a:lnTo>
                      <a:pt x="4" y="66"/>
                    </a:lnTo>
                    <a:lnTo>
                      <a:pt x="5" y="66"/>
                    </a:lnTo>
                    <a:lnTo>
                      <a:pt x="3" y="68"/>
                    </a:lnTo>
                    <a:close/>
                    <a:moveTo>
                      <a:pt x="3" y="68"/>
                    </a:moveTo>
                    <a:lnTo>
                      <a:pt x="2" y="67"/>
                    </a:lnTo>
                    <a:lnTo>
                      <a:pt x="3" y="67"/>
                    </a:lnTo>
                    <a:lnTo>
                      <a:pt x="3" y="68"/>
                    </a:lnTo>
                    <a:close/>
                    <a:moveTo>
                      <a:pt x="2" y="67"/>
                    </a:moveTo>
                    <a:lnTo>
                      <a:pt x="2" y="67"/>
                    </a:lnTo>
                    <a:lnTo>
                      <a:pt x="5" y="66"/>
                    </a:lnTo>
                    <a:lnTo>
                      <a:pt x="5" y="67"/>
                    </a:lnTo>
                    <a:lnTo>
                      <a:pt x="2" y="67"/>
                    </a:lnTo>
                    <a:close/>
                    <a:moveTo>
                      <a:pt x="2" y="67"/>
                    </a:moveTo>
                    <a:lnTo>
                      <a:pt x="2" y="67"/>
                    </a:lnTo>
                    <a:lnTo>
                      <a:pt x="3" y="67"/>
                    </a:lnTo>
                    <a:lnTo>
                      <a:pt x="2" y="67"/>
                    </a:lnTo>
                    <a:close/>
                    <a:moveTo>
                      <a:pt x="2" y="67"/>
                    </a:moveTo>
                    <a:lnTo>
                      <a:pt x="2" y="66"/>
                    </a:lnTo>
                    <a:lnTo>
                      <a:pt x="5" y="66"/>
                    </a:lnTo>
                    <a:lnTo>
                      <a:pt x="5" y="67"/>
                    </a:lnTo>
                    <a:lnTo>
                      <a:pt x="2" y="67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3" y="66"/>
                    </a:lnTo>
                    <a:lnTo>
                      <a:pt x="2" y="66"/>
                    </a:lnTo>
                    <a:close/>
                    <a:moveTo>
                      <a:pt x="2" y="66"/>
                    </a:moveTo>
                    <a:lnTo>
                      <a:pt x="2" y="65"/>
                    </a:lnTo>
                    <a:lnTo>
                      <a:pt x="5" y="66"/>
                    </a:lnTo>
                    <a:lnTo>
                      <a:pt x="2" y="66"/>
                    </a:lnTo>
                    <a:close/>
                    <a:moveTo>
                      <a:pt x="2" y="65"/>
                    </a:moveTo>
                    <a:lnTo>
                      <a:pt x="2" y="65"/>
                    </a:lnTo>
                    <a:lnTo>
                      <a:pt x="3" y="65"/>
                    </a:lnTo>
                    <a:lnTo>
                      <a:pt x="2" y="65"/>
                    </a:lnTo>
                    <a:close/>
                    <a:moveTo>
                      <a:pt x="2" y="65"/>
                    </a:moveTo>
                    <a:lnTo>
                      <a:pt x="2" y="64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2" y="65"/>
                    </a:lnTo>
                    <a:close/>
                    <a:moveTo>
                      <a:pt x="2" y="64"/>
                    </a:moveTo>
                    <a:lnTo>
                      <a:pt x="3" y="64"/>
                    </a:lnTo>
                    <a:lnTo>
                      <a:pt x="4" y="65"/>
                    </a:lnTo>
                    <a:lnTo>
                      <a:pt x="2" y="64"/>
                    </a:lnTo>
                    <a:close/>
                    <a:moveTo>
                      <a:pt x="3" y="64"/>
                    </a:moveTo>
                    <a:lnTo>
                      <a:pt x="3" y="64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3" y="64"/>
                    </a:lnTo>
                    <a:close/>
                    <a:moveTo>
                      <a:pt x="3" y="64"/>
                    </a:moveTo>
                    <a:lnTo>
                      <a:pt x="3" y="64"/>
                    </a:lnTo>
                    <a:lnTo>
                      <a:pt x="4" y="64"/>
                    </a:lnTo>
                    <a:lnTo>
                      <a:pt x="3" y="64"/>
                    </a:lnTo>
                    <a:close/>
                    <a:moveTo>
                      <a:pt x="3" y="64"/>
                    </a:moveTo>
                    <a:lnTo>
                      <a:pt x="4" y="62"/>
                    </a:lnTo>
                    <a:lnTo>
                      <a:pt x="6" y="64"/>
                    </a:lnTo>
                    <a:lnTo>
                      <a:pt x="5" y="65"/>
                    </a:lnTo>
                    <a:lnTo>
                      <a:pt x="3" y="64"/>
                    </a:lnTo>
                    <a:close/>
                    <a:moveTo>
                      <a:pt x="4" y="62"/>
                    </a:moveTo>
                    <a:lnTo>
                      <a:pt x="4" y="62"/>
                    </a:lnTo>
                    <a:lnTo>
                      <a:pt x="5" y="63"/>
                    </a:lnTo>
                    <a:lnTo>
                      <a:pt x="4" y="62"/>
                    </a:lnTo>
                    <a:close/>
                    <a:moveTo>
                      <a:pt x="4" y="62"/>
                    </a:moveTo>
                    <a:lnTo>
                      <a:pt x="5" y="61"/>
                    </a:lnTo>
                    <a:lnTo>
                      <a:pt x="7" y="63"/>
                    </a:lnTo>
                    <a:lnTo>
                      <a:pt x="6" y="64"/>
                    </a:lnTo>
                    <a:lnTo>
                      <a:pt x="4" y="62"/>
                    </a:lnTo>
                    <a:close/>
                    <a:moveTo>
                      <a:pt x="5" y="61"/>
                    </a:moveTo>
                    <a:lnTo>
                      <a:pt x="5" y="61"/>
                    </a:lnTo>
                    <a:lnTo>
                      <a:pt x="6" y="62"/>
                    </a:lnTo>
                    <a:lnTo>
                      <a:pt x="5" y="61"/>
                    </a:lnTo>
                    <a:close/>
                    <a:moveTo>
                      <a:pt x="5" y="61"/>
                    </a:moveTo>
                    <a:lnTo>
                      <a:pt x="6" y="60"/>
                    </a:lnTo>
                    <a:lnTo>
                      <a:pt x="8" y="62"/>
                    </a:lnTo>
                    <a:lnTo>
                      <a:pt x="7" y="63"/>
                    </a:lnTo>
                    <a:lnTo>
                      <a:pt x="5" y="61"/>
                    </a:lnTo>
                    <a:close/>
                    <a:moveTo>
                      <a:pt x="6" y="60"/>
                    </a:moveTo>
                    <a:lnTo>
                      <a:pt x="6" y="60"/>
                    </a:lnTo>
                    <a:lnTo>
                      <a:pt x="7" y="61"/>
                    </a:lnTo>
                    <a:lnTo>
                      <a:pt x="6" y="60"/>
                    </a:lnTo>
                    <a:close/>
                    <a:moveTo>
                      <a:pt x="6" y="60"/>
                    </a:moveTo>
                    <a:lnTo>
                      <a:pt x="7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6" y="60"/>
                    </a:lnTo>
                    <a:close/>
                    <a:moveTo>
                      <a:pt x="7" y="59"/>
                    </a:moveTo>
                    <a:lnTo>
                      <a:pt x="7" y="59"/>
                    </a:lnTo>
                    <a:lnTo>
                      <a:pt x="7" y="60"/>
                    </a:lnTo>
                    <a:lnTo>
                      <a:pt x="7" y="59"/>
                    </a:lnTo>
                    <a:close/>
                    <a:moveTo>
                      <a:pt x="7" y="59"/>
                    </a:moveTo>
                    <a:lnTo>
                      <a:pt x="7" y="59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7" y="59"/>
                    </a:lnTo>
                    <a:close/>
                    <a:moveTo>
                      <a:pt x="9" y="61"/>
                    </a:moveTo>
                    <a:lnTo>
                      <a:pt x="9" y="61"/>
                    </a:lnTo>
                    <a:lnTo>
                      <a:pt x="8" y="60"/>
                    </a:lnTo>
                    <a:lnTo>
                      <a:pt x="9" y="61"/>
                    </a:lnTo>
                    <a:close/>
                    <a:moveTo>
                      <a:pt x="7" y="59"/>
                    </a:moveTo>
                    <a:lnTo>
                      <a:pt x="7" y="59"/>
                    </a:lnTo>
                    <a:lnTo>
                      <a:pt x="9" y="61"/>
                    </a:lnTo>
                    <a:lnTo>
                      <a:pt x="7" y="59"/>
                    </a:lnTo>
                    <a:close/>
                    <a:moveTo>
                      <a:pt x="7" y="59"/>
                    </a:moveTo>
                    <a:lnTo>
                      <a:pt x="7" y="59"/>
                    </a:lnTo>
                    <a:lnTo>
                      <a:pt x="9" y="60"/>
                    </a:lnTo>
                    <a:lnTo>
                      <a:pt x="9" y="61"/>
                    </a:lnTo>
                    <a:lnTo>
                      <a:pt x="7" y="59"/>
                    </a:lnTo>
                    <a:close/>
                    <a:moveTo>
                      <a:pt x="10" y="60"/>
                    </a:moveTo>
                    <a:lnTo>
                      <a:pt x="9" y="60"/>
                    </a:lnTo>
                    <a:lnTo>
                      <a:pt x="8" y="60"/>
                    </a:lnTo>
                    <a:lnTo>
                      <a:pt x="10" y="60"/>
                    </a:lnTo>
                    <a:close/>
                    <a:moveTo>
                      <a:pt x="7" y="59"/>
                    </a:moveTo>
                    <a:lnTo>
                      <a:pt x="7" y="58"/>
                    </a:lnTo>
                    <a:lnTo>
                      <a:pt x="10" y="59"/>
                    </a:lnTo>
                    <a:lnTo>
                      <a:pt x="10" y="60"/>
                    </a:lnTo>
                    <a:lnTo>
                      <a:pt x="7" y="59"/>
                    </a:lnTo>
                    <a:close/>
                    <a:moveTo>
                      <a:pt x="10" y="59"/>
                    </a:moveTo>
                    <a:lnTo>
                      <a:pt x="10" y="59"/>
                    </a:lnTo>
                    <a:lnTo>
                      <a:pt x="9" y="59"/>
                    </a:lnTo>
                    <a:lnTo>
                      <a:pt x="10" y="59"/>
                    </a:lnTo>
                    <a:close/>
                    <a:moveTo>
                      <a:pt x="7" y="58"/>
                    </a:moveTo>
                    <a:lnTo>
                      <a:pt x="8" y="57"/>
                    </a:lnTo>
                    <a:lnTo>
                      <a:pt x="10" y="58"/>
                    </a:lnTo>
                    <a:lnTo>
                      <a:pt x="10" y="59"/>
                    </a:lnTo>
                    <a:lnTo>
                      <a:pt x="7" y="58"/>
                    </a:lnTo>
                    <a:close/>
                    <a:moveTo>
                      <a:pt x="8" y="57"/>
                    </a:moveTo>
                    <a:lnTo>
                      <a:pt x="8" y="57"/>
                    </a:lnTo>
                    <a:lnTo>
                      <a:pt x="9" y="57"/>
                    </a:lnTo>
                    <a:lnTo>
                      <a:pt x="8" y="57"/>
                    </a:lnTo>
                    <a:close/>
                    <a:moveTo>
                      <a:pt x="8" y="57"/>
                    </a:moveTo>
                    <a:lnTo>
                      <a:pt x="8" y="56"/>
                    </a:lnTo>
                    <a:lnTo>
                      <a:pt x="10" y="57"/>
                    </a:lnTo>
                    <a:lnTo>
                      <a:pt x="10" y="58"/>
                    </a:lnTo>
                    <a:lnTo>
                      <a:pt x="8" y="57"/>
                    </a:lnTo>
                    <a:close/>
                    <a:moveTo>
                      <a:pt x="8" y="56"/>
                    </a:moveTo>
                    <a:lnTo>
                      <a:pt x="8" y="56"/>
                    </a:lnTo>
                    <a:lnTo>
                      <a:pt x="9" y="56"/>
                    </a:lnTo>
                    <a:lnTo>
                      <a:pt x="8" y="56"/>
                    </a:lnTo>
                    <a:close/>
                    <a:moveTo>
                      <a:pt x="8" y="56"/>
                    </a:moveTo>
                    <a:lnTo>
                      <a:pt x="8" y="54"/>
                    </a:lnTo>
                    <a:lnTo>
                      <a:pt x="11" y="55"/>
                    </a:lnTo>
                    <a:lnTo>
                      <a:pt x="10" y="57"/>
                    </a:lnTo>
                    <a:lnTo>
                      <a:pt x="8" y="56"/>
                    </a:lnTo>
                    <a:close/>
                    <a:moveTo>
                      <a:pt x="8" y="54"/>
                    </a:moveTo>
                    <a:lnTo>
                      <a:pt x="8" y="54"/>
                    </a:lnTo>
                    <a:lnTo>
                      <a:pt x="10" y="55"/>
                    </a:lnTo>
                    <a:lnTo>
                      <a:pt x="8" y="54"/>
                    </a:lnTo>
                    <a:close/>
                    <a:moveTo>
                      <a:pt x="8" y="54"/>
                    </a:moveTo>
                    <a:lnTo>
                      <a:pt x="9" y="53"/>
                    </a:lnTo>
                    <a:lnTo>
                      <a:pt x="11" y="54"/>
                    </a:lnTo>
                    <a:lnTo>
                      <a:pt x="11" y="55"/>
                    </a:lnTo>
                    <a:lnTo>
                      <a:pt x="8" y="54"/>
                    </a:lnTo>
                    <a:close/>
                    <a:moveTo>
                      <a:pt x="11" y="54"/>
                    </a:moveTo>
                    <a:lnTo>
                      <a:pt x="11" y="54"/>
                    </a:lnTo>
                    <a:lnTo>
                      <a:pt x="10" y="53"/>
                    </a:lnTo>
                    <a:lnTo>
                      <a:pt x="11" y="54"/>
                    </a:lnTo>
                    <a:close/>
                    <a:moveTo>
                      <a:pt x="9" y="53"/>
                    </a:moveTo>
                    <a:lnTo>
                      <a:pt x="9" y="51"/>
                    </a:lnTo>
                    <a:lnTo>
                      <a:pt x="12" y="52"/>
                    </a:lnTo>
                    <a:lnTo>
                      <a:pt x="11" y="54"/>
                    </a:lnTo>
                    <a:lnTo>
                      <a:pt x="9" y="53"/>
                    </a:lnTo>
                    <a:close/>
                    <a:moveTo>
                      <a:pt x="12" y="52"/>
                    </a:moveTo>
                    <a:lnTo>
                      <a:pt x="12" y="52"/>
                    </a:lnTo>
                    <a:lnTo>
                      <a:pt x="10" y="52"/>
                    </a:lnTo>
                    <a:lnTo>
                      <a:pt x="12" y="52"/>
                    </a:lnTo>
                    <a:close/>
                    <a:moveTo>
                      <a:pt x="9" y="51"/>
                    </a:moveTo>
                    <a:lnTo>
                      <a:pt x="10" y="48"/>
                    </a:lnTo>
                    <a:lnTo>
                      <a:pt x="12" y="49"/>
                    </a:lnTo>
                    <a:lnTo>
                      <a:pt x="12" y="52"/>
                    </a:lnTo>
                    <a:lnTo>
                      <a:pt x="9" y="51"/>
                    </a:lnTo>
                    <a:close/>
                    <a:moveTo>
                      <a:pt x="10" y="48"/>
                    </a:moveTo>
                    <a:lnTo>
                      <a:pt x="10" y="48"/>
                    </a:lnTo>
                    <a:lnTo>
                      <a:pt x="11" y="49"/>
                    </a:lnTo>
                    <a:lnTo>
                      <a:pt x="10" y="48"/>
                    </a:lnTo>
                    <a:close/>
                    <a:moveTo>
                      <a:pt x="10" y="48"/>
                    </a:moveTo>
                    <a:lnTo>
                      <a:pt x="10" y="47"/>
                    </a:lnTo>
                    <a:lnTo>
                      <a:pt x="13" y="47"/>
                    </a:lnTo>
                    <a:lnTo>
                      <a:pt x="12" y="49"/>
                    </a:lnTo>
                    <a:lnTo>
                      <a:pt x="10" y="48"/>
                    </a:lnTo>
                    <a:close/>
                    <a:moveTo>
                      <a:pt x="13" y="47"/>
                    </a:moveTo>
                    <a:lnTo>
                      <a:pt x="13" y="47"/>
                    </a:lnTo>
                    <a:lnTo>
                      <a:pt x="12" y="47"/>
                    </a:lnTo>
                    <a:lnTo>
                      <a:pt x="13" y="47"/>
                    </a:lnTo>
                    <a:close/>
                    <a:moveTo>
                      <a:pt x="10" y="47"/>
                    </a:moveTo>
                    <a:lnTo>
                      <a:pt x="11" y="45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0" y="47"/>
                    </a:lnTo>
                    <a:close/>
                    <a:moveTo>
                      <a:pt x="13" y="46"/>
                    </a:moveTo>
                    <a:lnTo>
                      <a:pt x="13" y="46"/>
                    </a:lnTo>
                    <a:lnTo>
                      <a:pt x="12" y="46"/>
                    </a:lnTo>
                    <a:lnTo>
                      <a:pt x="13" y="46"/>
                    </a:lnTo>
                    <a:close/>
                    <a:moveTo>
                      <a:pt x="11" y="45"/>
                    </a:moveTo>
                    <a:lnTo>
                      <a:pt x="11" y="44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1" y="45"/>
                    </a:lnTo>
                    <a:close/>
                    <a:moveTo>
                      <a:pt x="11" y="44"/>
                    </a:moveTo>
                    <a:lnTo>
                      <a:pt x="11" y="44"/>
                    </a:lnTo>
                    <a:lnTo>
                      <a:pt x="12" y="44"/>
                    </a:lnTo>
                    <a:lnTo>
                      <a:pt x="11" y="44"/>
                    </a:lnTo>
                    <a:close/>
                    <a:moveTo>
                      <a:pt x="11" y="44"/>
                    </a:moveTo>
                    <a:lnTo>
                      <a:pt x="11" y="43"/>
                    </a:lnTo>
                    <a:lnTo>
                      <a:pt x="14" y="43"/>
                    </a:lnTo>
                    <a:lnTo>
                      <a:pt x="13" y="44"/>
                    </a:lnTo>
                    <a:lnTo>
                      <a:pt x="11" y="44"/>
                    </a:lnTo>
                    <a:close/>
                    <a:moveTo>
                      <a:pt x="14" y="43"/>
                    </a:moveTo>
                    <a:lnTo>
                      <a:pt x="14" y="43"/>
                    </a:lnTo>
                    <a:lnTo>
                      <a:pt x="12" y="43"/>
                    </a:lnTo>
                    <a:lnTo>
                      <a:pt x="14" y="43"/>
                    </a:lnTo>
                    <a:close/>
                    <a:moveTo>
                      <a:pt x="11" y="43"/>
                    </a:moveTo>
                    <a:lnTo>
                      <a:pt x="11" y="41"/>
                    </a:lnTo>
                    <a:lnTo>
                      <a:pt x="14" y="42"/>
                    </a:lnTo>
                    <a:lnTo>
                      <a:pt x="14" y="43"/>
                    </a:lnTo>
                    <a:lnTo>
                      <a:pt x="11" y="43"/>
                    </a:lnTo>
                    <a:close/>
                    <a:moveTo>
                      <a:pt x="14" y="42"/>
                    </a:moveTo>
                    <a:lnTo>
                      <a:pt x="14" y="42"/>
                    </a:lnTo>
                    <a:lnTo>
                      <a:pt x="12" y="42"/>
                    </a:lnTo>
                    <a:lnTo>
                      <a:pt x="14" y="42"/>
                    </a:lnTo>
                    <a:close/>
                    <a:moveTo>
                      <a:pt x="11" y="42"/>
                    </a:moveTo>
                    <a:lnTo>
                      <a:pt x="11" y="40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1" y="42"/>
                    </a:lnTo>
                    <a:close/>
                    <a:moveTo>
                      <a:pt x="14" y="40"/>
                    </a:moveTo>
                    <a:lnTo>
                      <a:pt x="14" y="40"/>
                    </a:lnTo>
                    <a:lnTo>
                      <a:pt x="12" y="40"/>
                    </a:lnTo>
                    <a:lnTo>
                      <a:pt x="14" y="40"/>
                    </a:lnTo>
                    <a:close/>
                    <a:moveTo>
                      <a:pt x="11" y="41"/>
                    </a:moveTo>
                    <a:lnTo>
                      <a:pt x="11" y="40"/>
                    </a:lnTo>
                    <a:lnTo>
                      <a:pt x="14" y="39"/>
                    </a:lnTo>
                    <a:lnTo>
                      <a:pt x="14" y="40"/>
                    </a:lnTo>
                    <a:lnTo>
                      <a:pt x="11" y="41"/>
                    </a:lnTo>
                    <a:close/>
                    <a:moveTo>
                      <a:pt x="14" y="39"/>
                    </a:moveTo>
                    <a:lnTo>
                      <a:pt x="14" y="39"/>
                    </a:lnTo>
                    <a:lnTo>
                      <a:pt x="12" y="40"/>
                    </a:lnTo>
                    <a:lnTo>
                      <a:pt x="14" y="39"/>
                    </a:lnTo>
                    <a:close/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9"/>
                    </a:lnTo>
                    <a:lnTo>
                      <a:pt x="11" y="40"/>
                    </a:lnTo>
                    <a:close/>
                    <a:moveTo>
                      <a:pt x="11" y="40"/>
                    </a:moveTo>
                    <a:lnTo>
                      <a:pt x="11" y="40"/>
                    </a:lnTo>
                    <a:lnTo>
                      <a:pt x="12" y="40"/>
                    </a:lnTo>
                    <a:lnTo>
                      <a:pt x="11" y="40"/>
                    </a:lnTo>
                    <a:close/>
                    <a:moveTo>
                      <a:pt x="11" y="40"/>
                    </a:moveTo>
                    <a:lnTo>
                      <a:pt x="11" y="40"/>
                    </a:lnTo>
                    <a:lnTo>
                      <a:pt x="13" y="39"/>
                    </a:lnTo>
                    <a:lnTo>
                      <a:pt x="14" y="39"/>
                    </a:lnTo>
                    <a:lnTo>
                      <a:pt x="11" y="40"/>
                    </a:lnTo>
                    <a:close/>
                    <a:moveTo>
                      <a:pt x="11" y="40"/>
                    </a:moveTo>
                    <a:lnTo>
                      <a:pt x="11" y="39"/>
                    </a:lnTo>
                    <a:lnTo>
                      <a:pt x="12" y="39"/>
                    </a:lnTo>
                    <a:lnTo>
                      <a:pt x="11" y="40"/>
                    </a:lnTo>
                    <a:close/>
                    <a:moveTo>
                      <a:pt x="11" y="39"/>
                    </a:moveTo>
                    <a:lnTo>
                      <a:pt x="11" y="36"/>
                    </a:lnTo>
                    <a:lnTo>
                      <a:pt x="13" y="36"/>
                    </a:lnTo>
                    <a:lnTo>
                      <a:pt x="13" y="39"/>
                    </a:lnTo>
                    <a:lnTo>
                      <a:pt x="11" y="39"/>
                    </a:lnTo>
                    <a:close/>
                    <a:moveTo>
                      <a:pt x="13" y="35"/>
                    </a:moveTo>
                    <a:lnTo>
                      <a:pt x="13" y="36"/>
                    </a:lnTo>
                    <a:lnTo>
                      <a:pt x="12" y="36"/>
                    </a:lnTo>
                    <a:lnTo>
                      <a:pt x="13" y="35"/>
                    </a:lnTo>
                    <a:close/>
                    <a:moveTo>
                      <a:pt x="11" y="38"/>
                    </a:moveTo>
                    <a:lnTo>
                      <a:pt x="11" y="37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1" y="38"/>
                    </a:lnTo>
                    <a:close/>
                    <a:moveTo>
                      <a:pt x="11" y="37"/>
                    </a:moveTo>
                    <a:lnTo>
                      <a:pt x="10" y="36"/>
                    </a:lnTo>
                    <a:lnTo>
                      <a:pt x="11" y="34"/>
                    </a:lnTo>
                    <a:lnTo>
                      <a:pt x="12" y="35"/>
                    </a:lnTo>
                    <a:lnTo>
                      <a:pt x="11" y="37"/>
                    </a:lnTo>
                    <a:close/>
                    <a:moveTo>
                      <a:pt x="11" y="34"/>
                    </a:moveTo>
                    <a:lnTo>
                      <a:pt x="11" y="34"/>
                    </a:lnTo>
                    <a:lnTo>
                      <a:pt x="11" y="35"/>
                    </a:lnTo>
                    <a:lnTo>
                      <a:pt x="11" y="34"/>
                    </a:lnTo>
                    <a:close/>
                    <a:moveTo>
                      <a:pt x="10" y="37"/>
                    </a:moveTo>
                    <a:lnTo>
                      <a:pt x="9" y="36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0" y="37"/>
                    </a:lnTo>
                    <a:close/>
                    <a:moveTo>
                      <a:pt x="10" y="34"/>
                    </a:moveTo>
                    <a:lnTo>
                      <a:pt x="10" y="34"/>
                    </a:lnTo>
                    <a:lnTo>
                      <a:pt x="10" y="35"/>
                    </a:lnTo>
                    <a:lnTo>
                      <a:pt x="10" y="34"/>
                    </a:lnTo>
                    <a:close/>
                    <a:moveTo>
                      <a:pt x="9" y="36"/>
                    </a:moveTo>
                    <a:lnTo>
                      <a:pt x="8" y="36"/>
                    </a:lnTo>
                    <a:lnTo>
                      <a:pt x="9" y="33"/>
                    </a:lnTo>
                    <a:lnTo>
                      <a:pt x="10" y="34"/>
                    </a:lnTo>
                    <a:lnTo>
                      <a:pt x="9" y="36"/>
                    </a:lnTo>
                    <a:close/>
                    <a:moveTo>
                      <a:pt x="9" y="33"/>
                    </a:moveTo>
                    <a:lnTo>
                      <a:pt x="9" y="33"/>
                    </a:lnTo>
                    <a:lnTo>
                      <a:pt x="9" y="35"/>
                    </a:lnTo>
                    <a:lnTo>
                      <a:pt x="9" y="33"/>
                    </a:lnTo>
                    <a:close/>
                    <a:moveTo>
                      <a:pt x="8" y="36"/>
                    </a:moveTo>
                    <a:lnTo>
                      <a:pt x="6" y="36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8" y="36"/>
                    </a:lnTo>
                    <a:close/>
                    <a:moveTo>
                      <a:pt x="6" y="36"/>
                    </a:moveTo>
                    <a:lnTo>
                      <a:pt x="6" y="36"/>
                    </a:lnTo>
                    <a:lnTo>
                      <a:pt x="7" y="34"/>
                    </a:lnTo>
                    <a:lnTo>
                      <a:pt x="6" y="36"/>
                    </a:lnTo>
                    <a:close/>
                    <a:moveTo>
                      <a:pt x="6" y="36"/>
                    </a:moveTo>
                    <a:lnTo>
                      <a:pt x="4" y="35"/>
                    </a:lnTo>
                    <a:lnTo>
                      <a:pt x="5" y="32"/>
                    </a:lnTo>
                    <a:lnTo>
                      <a:pt x="7" y="33"/>
                    </a:lnTo>
                    <a:lnTo>
                      <a:pt x="6" y="36"/>
                    </a:lnTo>
                    <a:close/>
                    <a:moveTo>
                      <a:pt x="4" y="35"/>
                    </a:moveTo>
                    <a:lnTo>
                      <a:pt x="4" y="35"/>
                    </a:lnTo>
                    <a:lnTo>
                      <a:pt x="5" y="34"/>
                    </a:lnTo>
                    <a:lnTo>
                      <a:pt x="4" y="35"/>
                    </a:lnTo>
                    <a:close/>
                    <a:moveTo>
                      <a:pt x="4" y="35"/>
                    </a:moveTo>
                    <a:lnTo>
                      <a:pt x="3" y="34"/>
                    </a:lnTo>
                    <a:lnTo>
                      <a:pt x="5" y="32"/>
                    </a:lnTo>
                    <a:lnTo>
                      <a:pt x="4" y="35"/>
                    </a:lnTo>
                    <a:close/>
                    <a:moveTo>
                      <a:pt x="3" y="34"/>
                    </a:moveTo>
                    <a:lnTo>
                      <a:pt x="3" y="34"/>
                    </a:lnTo>
                    <a:lnTo>
                      <a:pt x="4" y="33"/>
                    </a:lnTo>
                    <a:lnTo>
                      <a:pt x="3" y="34"/>
                    </a:lnTo>
                    <a:close/>
                    <a:moveTo>
                      <a:pt x="3" y="34"/>
                    </a:moveTo>
                    <a:lnTo>
                      <a:pt x="3" y="34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3" y="34"/>
                    </a:lnTo>
                    <a:close/>
                    <a:moveTo>
                      <a:pt x="3" y="34"/>
                    </a:moveTo>
                    <a:lnTo>
                      <a:pt x="2" y="34"/>
                    </a:lnTo>
                    <a:lnTo>
                      <a:pt x="3" y="33"/>
                    </a:lnTo>
                    <a:lnTo>
                      <a:pt x="3" y="34"/>
                    </a:lnTo>
                    <a:close/>
                    <a:moveTo>
                      <a:pt x="2" y="34"/>
                    </a:moveTo>
                    <a:lnTo>
                      <a:pt x="2" y="33"/>
                    </a:lnTo>
                    <a:lnTo>
                      <a:pt x="3" y="31"/>
                    </a:lnTo>
                    <a:lnTo>
                      <a:pt x="4" y="32"/>
                    </a:lnTo>
                    <a:lnTo>
                      <a:pt x="2" y="34"/>
                    </a:lnTo>
                    <a:close/>
                    <a:moveTo>
                      <a:pt x="2" y="33"/>
                    </a:moveTo>
                    <a:lnTo>
                      <a:pt x="1" y="33"/>
                    </a:lnTo>
                    <a:lnTo>
                      <a:pt x="2" y="32"/>
                    </a:lnTo>
                    <a:lnTo>
                      <a:pt x="2" y="33"/>
                    </a:lnTo>
                    <a:close/>
                    <a:moveTo>
                      <a:pt x="1" y="33"/>
                    </a:moveTo>
                    <a:lnTo>
                      <a:pt x="1" y="32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1" y="33"/>
                    </a:lnTo>
                    <a:close/>
                    <a:moveTo>
                      <a:pt x="1" y="32"/>
                    </a:moveTo>
                    <a:lnTo>
                      <a:pt x="1" y="32"/>
                    </a:lnTo>
                    <a:lnTo>
                      <a:pt x="2" y="31"/>
                    </a:lnTo>
                    <a:lnTo>
                      <a:pt x="1" y="32"/>
                    </a:lnTo>
                    <a:close/>
                    <a:moveTo>
                      <a:pt x="1" y="32"/>
                    </a:moveTo>
                    <a:lnTo>
                      <a:pt x="1" y="32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1" y="32"/>
                    </a:lnTo>
                    <a:close/>
                    <a:moveTo>
                      <a:pt x="1" y="32"/>
                    </a:moveTo>
                    <a:lnTo>
                      <a:pt x="0" y="31"/>
                    </a:lnTo>
                    <a:lnTo>
                      <a:pt x="2" y="31"/>
                    </a:lnTo>
                    <a:lnTo>
                      <a:pt x="1" y="32"/>
                    </a:lnTo>
                    <a:close/>
                    <a:moveTo>
                      <a:pt x="0" y="31"/>
                    </a:moveTo>
                    <a:lnTo>
                      <a:pt x="0" y="31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0" y="31"/>
                    </a:lnTo>
                    <a:close/>
                    <a:moveTo>
                      <a:pt x="0" y="31"/>
                    </a:moveTo>
                    <a:lnTo>
                      <a:pt x="0" y="30"/>
                    </a:lnTo>
                    <a:lnTo>
                      <a:pt x="3" y="30"/>
                    </a:lnTo>
                    <a:lnTo>
                      <a:pt x="0" y="31"/>
                    </a:lnTo>
                    <a:close/>
                    <a:moveTo>
                      <a:pt x="0" y="30"/>
                    </a:moveTo>
                    <a:lnTo>
                      <a:pt x="0" y="30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0" y="30"/>
                    </a:lnTo>
                    <a:close/>
                    <a:moveTo>
                      <a:pt x="0" y="30"/>
                    </a:moveTo>
                    <a:lnTo>
                      <a:pt x="0" y="29"/>
                    </a:lnTo>
                    <a:lnTo>
                      <a:pt x="1" y="29"/>
                    </a:lnTo>
                    <a:lnTo>
                      <a:pt x="0" y="30"/>
                    </a:lnTo>
                    <a:close/>
                    <a:moveTo>
                      <a:pt x="0" y="29"/>
                    </a:moveTo>
                    <a:lnTo>
                      <a:pt x="0" y="28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0" y="29"/>
                    </a:lnTo>
                    <a:close/>
                    <a:moveTo>
                      <a:pt x="3" y="29"/>
                    </a:moveTo>
                    <a:lnTo>
                      <a:pt x="3" y="29"/>
                    </a:lnTo>
                    <a:lnTo>
                      <a:pt x="2" y="29"/>
                    </a:lnTo>
                    <a:lnTo>
                      <a:pt x="3" y="29"/>
                    </a:lnTo>
                    <a:close/>
                    <a:moveTo>
                      <a:pt x="0" y="29"/>
                    </a:moveTo>
                    <a:lnTo>
                      <a:pt x="0" y="28"/>
                    </a:lnTo>
                    <a:lnTo>
                      <a:pt x="3" y="28"/>
                    </a:lnTo>
                    <a:lnTo>
                      <a:pt x="3" y="29"/>
                    </a:lnTo>
                    <a:lnTo>
                      <a:pt x="0" y="29"/>
                    </a:lnTo>
                    <a:close/>
                    <a:moveTo>
                      <a:pt x="0" y="28"/>
                    </a:moveTo>
                    <a:lnTo>
                      <a:pt x="0" y="28"/>
                    </a:lnTo>
                    <a:lnTo>
                      <a:pt x="2" y="28"/>
                    </a:lnTo>
                    <a:lnTo>
                      <a:pt x="0" y="28"/>
                    </a:lnTo>
                    <a:close/>
                    <a:moveTo>
                      <a:pt x="0" y="28"/>
                    </a:moveTo>
                    <a:lnTo>
                      <a:pt x="0" y="27"/>
                    </a:lnTo>
                    <a:lnTo>
                      <a:pt x="3" y="27"/>
                    </a:lnTo>
                    <a:lnTo>
                      <a:pt x="3" y="28"/>
                    </a:lnTo>
                    <a:lnTo>
                      <a:pt x="0" y="28"/>
                    </a:lnTo>
                    <a:close/>
                    <a:moveTo>
                      <a:pt x="0" y="27"/>
                    </a:moveTo>
                    <a:lnTo>
                      <a:pt x="0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0" y="27"/>
                    </a:moveTo>
                    <a:lnTo>
                      <a:pt x="1" y="26"/>
                    </a:lnTo>
                    <a:lnTo>
                      <a:pt x="3" y="27"/>
                    </a:lnTo>
                    <a:lnTo>
                      <a:pt x="0" y="27"/>
                    </a:lnTo>
                    <a:close/>
                    <a:moveTo>
                      <a:pt x="1" y="26"/>
                    </a:moveTo>
                    <a:lnTo>
                      <a:pt x="1" y="25"/>
                    </a:lnTo>
                    <a:lnTo>
                      <a:pt x="2" y="26"/>
                    </a:lnTo>
                    <a:lnTo>
                      <a:pt x="1" y="26"/>
                    </a:lnTo>
                    <a:close/>
                    <a:moveTo>
                      <a:pt x="1" y="25"/>
                    </a:moveTo>
                    <a:lnTo>
                      <a:pt x="2" y="25"/>
                    </a:lnTo>
                    <a:lnTo>
                      <a:pt x="3" y="27"/>
                    </a:lnTo>
                    <a:lnTo>
                      <a:pt x="1" y="25"/>
                    </a:lnTo>
                    <a:close/>
                    <a:moveTo>
                      <a:pt x="2" y="25"/>
                    </a:moveTo>
                    <a:lnTo>
                      <a:pt x="2" y="25"/>
                    </a:lnTo>
                    <a:lnTo>
                      <a:pt x="2" y="26"/>
                    </a:lnTo>
                    <a:lnTo>
                      <a:pt x="2" y="25"/>
                    </a:lnTo>
                    <a:close/>
                    <a:moveTo>
                      <a:pt x="2" y="25"/>
                    </a:moveTo>
                    <a:lnTo>
                      <a:pt x="2" y="24"/>
                    </a:lnTo>
                    <a:lnTo>
                      <a:pt x="3" y="27"/>
                    </a:lnTo>
                    <a:lnTo>
                      <a:pt x="2" y="25"/>
                    </a:lnTo>
                    <a:close/>
                    <a:moveTo>
                      <a:pt x="2" y="24"/>
                    </a:moveTo>
                    <a:lnTo>
                      <a:pt x="3" y="24"/>
                    </a:lnTo>
                    <a:lnTo>
                      <a:pt x="3" y="26"/>
                    </a:lnTo>
                    <a:lnTo>
                      <a:pt x="2" y="24"/>
                    </a:lnTo>
                    <a:close/>
                    <a:moveTo>
                      <a:pt x="3" y="24"/>
                    </a:moveTo>
                    <a:lnTo>
                      <a:pt x="3" y="24"/>
                    </a:lnTo>
                    <a:lnTo>
                      <a:pt x="3" y="27"/>
                    </a:lnTo>
                    <a:lnTo>
                      <a:pt x="3" y="24"/>
                    </a:lnTo>
                    <a:close/>
                    <a:moveTo>
                      <a:pt x="3" y="24"/>
                    </a:moveTo>
                    <a:lnTo>
                      <a:pt x="4" y="24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4"/>
                    </a:lnTo>
                    <a:close/>
                    <a:moveTo>
                      <a:pt x="4" y="24"/>
                    </a:moveTo>
                    <a:lnTo>
                      <a:pt x="4" y="24"/>
                    </a:lnTo>
                    <a:lnTo>
                      <a:pt x="4" y="26"/>
                    </a:lnTo>
                    <a:lnTo>
                      <a:pt x="4" y="24"/>
                    </a:lnTo>
                    <a:close/>
                    <a:moveTo>
                      <a:pt x="4" y="24"/>
                    </a:moveTo>
                    <a:lnTo>
                      <a:pt x="5" y="25"/>
                    </a:lnTo>
                    <a:lnTo>
                      <a:pt x="4" y="27"/>
                    </a:lnTo>
                    <a:lnTo>
                      <a:pt x="4" y="24"/>
                    </a:lnTo>
                    <a:close/>
                    <a:moveTo>
                      <a:pt x="5" y="25"/>
                    </a:moveTo>
                    <a:lnTo>
                      <a:pt x="5" y="25"/>
                    </a:lnTo>
                    <a:lnTo>
                      <a:pt x="4" y="26"/>
                    </a:lnTo>
                    <a:lnTo>
                      <a:pt x="5" y="25"/>
                    </a:lnTo>
                    <a:close/>
                    <a:moveTo>
                      <a:pt x="5" y="25"/>
                    </a:moveTo>
                    <a:lnTo>
                      <a:pt x="5" y="25"/>
                    </a:lnTo>
                    <a:lnTo>
                      <a:pt x="4" y="27"/>
                    </a:lnTo>
                    <a:lnTo>
                      <a:pt x="5" y="25"/>
                    </a:lnTo>
                    <a:close/>
                    <a:moveTo>
                      <a:pt x="5" y="25"/>
                    </a:moveTo>
                    <a:lnTo>
                      <a:pt x="6" y="25"/>
                    </a:lnTo>
                    <a:lnTo>
                      <a:pt x="5" y="26"/>
                    </a:lnTo>
                    <a:lnTo>
                      <a:pt x="5" y="25"/>
                    </a:lnTo>
                    <a:close/>
                    <a:moveTo>
                      <a:pt x="6" y="25"/>
                    </a:moveTo>
                    <a:lnTo>
                      <a:pt x="7" y="26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6" y="25"/>
                    </a:lnTo>
                    <a:close/>
                    <a:moveTo>
                      <a:pt x="7" y="26"/>
                    </a:moveTo>
                    <a:lnTo>
                      <a:pt x="7" y="26"/>
                    </a:lnTo>
                    <a:lnTo>
                      <a:pt x="6" y="27"/>
                    </a:lnTo>
                    <a:lnTo>
                      <a:pt x="7" y="26"/>
                    </a:lnTo>
                    <a:close/>
                    <a:moveTo>
                      <a:pt x="7" y="26"/>
                    </a:moveTo>
                    <a:lnTo>
                      <a:pt x="8" y="27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7" y="26"/>
                    </a:lnTo>
                    <a:close/>
                    <a:moveTo>
                      <a:pt x="6" y="29"/>
                    </a:moveTo>
                    <a:lnTo>
                      <a:pt x="6" y="29"/>
                    </a:lnTo>
                    <a:lnTo>
                      <a:pt x="7" y="28"/>
                    </a:lnTo>
                    <a:lnTo>
                      <a:pt x="6" y="29"/>
                    </a:lnTo>
                    <a:close/>
                    <a:moveTo>
                      <a:pt x="8" y="27"/>
                    </a:moveTo>
                    <a:lnTo>
                      <a:pt x="9" y="27"/>
                    </a:lnTo>
                    <a:lnTo>
                      <a:pt x="7" y="30"/>
                    </a:lnTo>
                    <a:lnTo>
                      <a:pt x="6" y="29"/>
                    </a:lnTo>
                    <a:lnTo>
                      <a:pt x="8" y="27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8" y="28"/>
                    </a:lnTo>
                    <a:lnTo>
                      <a:pt x="7" y="30"/>
                    </a:lnTo>
                    <a:close/>
                    <a:moveTo>
                      <a:pt x="9" y="27"/>
                    </a:moveTo>
                    <a:lnTo>
                      <a:pt x="10" y="28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9" y="27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9" y="29"/>
                    </a:lnTo>
                    <a:lnTo>
                      <a:pt x="8" y="30"/>
                    </a:lnTo>
                    <a:close/>
                    <a:moveTo>
                      <a:pt x="10" y="28"/>
                    </a:moveTo>
                    <a:lnTo>
                      <a:pt x="11" y="29"/>
                    </a:lnTo>
                    <a:lnTo>
                      <a:pt x="10" y="31"/>
                    </a:lnTo>
                    <a:lnTo>
                      <a:pt x="8" y="30"/>
                    </a:lnTo>
                    <a:lnTo>
                      <a:pt x="10" y="28"/>
                    </a:lnTo>
                    <a:close/>
                    <a:moveTo>
                      <a:pt x="10" y="31"/>
                    </a:moveTo>
                    <a:lnTo>
                      <a:pt x="10" y="31"/>
                    </a:lnTo>
                    <a:lnTo>
                      <a:pt x="10" y="30"/>
                    </a:lnTo>
                    <a:lnTo>
                      <a:pt x="10" y="31"/>
                    </a:lnTo>
                    <a:close/>
                    <a:moveTo>
                      <a:pt x="10" y="29"/>
                    </a:moveTo>
                    <a:lnTo>
                      <a:pt x="12" y="29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10" y="29"/>
                    </a:lnTo>
                    <a:close/>
                    <a:moveTo>
                      <a:pt x="12" y="31"/>
                    </a:moveTo>
                    <a:lnTo>
                      <a:pt x="12" y="31"/>
                    </a:lnTo>
                    <a:lnTo>
                      <a:pt x="12" y="30"/>
                    </a:lnTo>
                    <a:lnTo>
                      <a:pt x="12" y="31"/>
                    </a:lnTo>
                    <a:close/>
                    <a:moveTo>
                      <a:pt x="12" y="29"/>
                    </a:moveTo>
                    <a:lnTo>
                      <a:pt x="13" y="29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2" y="29"/>
                    </a:lnTo>
                    <a:close/>
                    <a:moveTo>
                      <a:pt x="13" y="29"/>
                    </a:moveTo>
                    <a:lnTo>
                      <a:pt x="13" y="29"/>
                    </a:lnTo>
                    <a:lnTo>
                      <a:pt x="13" y="30"/>
                    </a:lnTo>
                    <a:lnTo>
                      <a:pt x="13" y="29"/>
                    </a:lnTo>
                    <a:close/>
                    <a:moveTo>
                      <a:pt x="13" y="29"/>
                    </a:moveTo>
                    <a:lnTo>
                      <a:pt x="16" y="29"/>
                    </a:lnTo>
                    <a:lnTo>
                      <a:pt x="16" y="31"/>
                    </a:lnTo>
                    <a:lnTo>
                      <a:pt x="13" y="31"/>
                    </a:lnTo>
                    <a:lnTo>
                      <a:pt x="13" y="29"/>
                    </a:lnTo>
                    <a:close/>
                    <a:moveTo>
                      <a:pt x="16" y="31"/>
                    </a:moveTo>
                    <a:lnTo>
                      <a:pt x="16" y="31"/>
                    </a:lnTo>
                    <a:lnTo>
                      <a:pt x="16" y="30"/>
                    </a:lnTo>
                    <a:lnTo>
                      <a:pt x="16" y="31"/>
                    </a:lnTo>
                    <a:close/>
                    <a:moveTo>
                      <a:pt x="16" y="29"/>
                    </a:moveTo>
                    <a:lnTo>
                      <a:pt x="18" y="29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6" y="29"/>
                    </a:lnTo>
                    <a:close/>
                    <a:moveTo>
                      <a:pt x="18" y="29"/>
                    </a:moveTo>
                    <a:lnTo>
                      <a:pt x="18" y="29"/>
                    </a:lnTo>
                    <a:lnTo>
                      <a:pt x="18" y="30"/>
                    </a:lnTo>
                    <a:lnTo>
                      <a:pt x="18" y="29"/>
                    </a:lnTo>
                    <a:close/>
                    <a:moveTo>
                      <a:pt x="18" y="29"/>
                    </a:moveTo>
                    <a:lnTo>
                      <a:pt x="21" y="29"/>
                    </a:lnTo>
                    <a:lnTo>
                      <a:pt x="21" y="31"/>
                    </a:lnTo>
                    <a:lnTo>
                      <a:pt x="18" y="31"/>
                    </a:lnTo>
                    <a:lnTo>
                      <a:pt x="18" y="29"/>
                    </a:lnTo>
                    <a:close/>
                    <a:moveTo>
                      <a:pt x="21" y="29"/>
                    </a:moveTo>
                    <a:lnTo>
                      <a:pt x="21" y="29"/>
                    </a:lnTo>
                    <a:lnTo>
                      <a:pt x="21" y="30"/>
                    </a:lnTo>
                    <a:lnTo>
                      <a:pt x="21" y="29"/>
                    </a:lnTo>
                    <a:close/>
                    <a:moveTo>
                      <a:pt x="21" y="29"/>
                    </a:moveTo>
                    <a:lnTo>
                      <a:pt x="22" y="29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21" y="29"/>
                    </a:lnTo>
                    <a:close/>
                    <a:moveTo>
                      <a:pt x="22" y="32"/>
                    </a:moveTo>
                    <a:lnTo>
                      <a:pt x="22" y="31"/>
                    </a:lnTo>
                    <a:lnTo>
                      <a:pt x="22" y="30"/>
                    </a:lnTo>
                    <a:lnTo>
                      <a:pt x="22" y="32"/>
                    </a:lnTo>
                    <a:close/>
                    <a:moveTo>
                      <a:pt x="22" y="29"/>
                    </a:moveTo>
                    <a:lnTo>
                      <a:pt x="23" y="29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2" y="29"/>
                    </a:lnTo>
                    <a:close/>
                    <a:moveTo>
                      <a:pt x="23" y="29"/>
                    </a:move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close/>
                    <a:moveTo>
                      <a:pt x="23" y="29"/>
                    </a:moveTo>
                    <a:lnTo>
                      <a:pt x="24" y="29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3" y="29"/>
                    </a:lnTo>
                    <a:close/>
                    <a:moveTo>
                      <a:pt x="24" y="29"/>
                    </a:moveTo>
                    <a:lnTo>
                      <a:pt x="24" y="29"/>
                    </a:lnTo>
                    <a:lnTo>
                      <a:pt x="24" y="31"/>
                    </a:lnTo>
                    <a:lnTo>
                      <a:pt x="24" y="29"/>
                    </a:lnTo>
                    <a:close/>
                    <a:moveTo>
                      <a:pt x="24" y="29"/>
                    </a:moveTo>
                    <a:lnTo>
                      <a:pt x="26" y="30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4" y="29"/>
                    </a:lnTo>
                    <a:close/>
                    <a:moveTo>
                      <a:pt x="26" y="30"/>
                    </a:moveTo>
                    <a:lnTo>
                      <a:pt x="26" y="30"/>
                    </a:lnTo>
                    <a:lnTo>
                      <a:pt x="25" y="31"/>
                    </a:lnTo>
                    <a:lnTo>
                      <a:pt x="26" y="30"/>
                    </a:lnTo>
                    <a:close/>
                    <a:moveTo>
                      <a:pt x="26" y="30"/>
                    </a:moveTo>
                    <a:lnTo>
                      <a:pt x="27" y="30"/>
                    </a:lnTo>
                    <a:lnTo>
                      <a:pt x="26" y="33"/>
                    </a:lnTo>
                    <a:lnTo>
                      <a:pt x="25" y="32"/>
                    </a:lnTo>
                    <a:lnTo>
                      <a:pt x="26" y="30"/>
                    </a:lnTo>
                    <a:close/>
                    <a:moveTo>
                      <a:pt x="27" y="30"/>
                    </a:moveTo>
                    <a:lnTo>
                      <a:pt x="27" y="30"/>
                    </a:lnTo>
                    <a:lnTo>
                      <a:pt x="26" y="32"/>
                    </a:lnTo>
                    <a:lnTo>
                      <a:pt x="27" y="30"/>
                    </a:lnTo>
                    <a:close/>
                    <a:moveTo>
                      <a:pt x="27" y="30"/>
                    </a:moveTo>
                    <a:lnTo>
                      <a:pt x="28" y="31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7" y="30"/>
                    </a:lnTo>
                    <a:close/>
                    <a:moveTo>
                      <a:pt x="28" y="31"/>
                    </a:moveTo>
                    <a:lnTo>
                      <a:pt x="29" y="32"/>
                    </a:lnTo>
                    <a:lnTo>
                      <a:pt x="28" y="34"/>
                    </a:lnTo>
                    <a:lnTo>
                      <a:pt x="27" y="33"/>
                    </a:lnTo>
                    <a:lnTo>
                      <a:pt x="28" y="31"/>
                    </a:lnTo>
                    <a:close/>
                    <a:moveTo>
                      <a:pt x="29" y="32"/>
                    </a:moveTo>
                    <a:lnTo>
                      <a:pt x="29" y="32"/>
                    </a:lnTo>
                    <a:lnTo>
                      <a:pt x="29" y="33"/>
                    </a:lnTo>
                    <a:lnTo>
                      <a:pt x="29" y="32"/>
                    </a:lnTo>
                    <a:close/>
                    <a:moveTo>
                      <a:pt x="29" y="32"/>
                    </a:moveTo>
                    <a:lnTo>
                      <a:pt x="31" y="33"/>
                    </a:lnTo>
                    <a:lnTo>
                      <a:pt x="29" y="35"/>
                    </a:lnTo>
                    <a:lnTo>
                      <a:pt x="28" y="34"/>
                    </a:lnTo>
                    <a:lnTo>
                      <a:pt x="29" y="32"/>
                    </a:lnTo>
                    <a:close/>
                    <a:moveTo>
                      <a:pt x="30" y="35"/>
                    </a:moveTo>
                    <a:lnTo>
                      <a:pt x="29" y="35"/>
                    </a:lnTo>
                    <a:lnTo>
                      <a:pt x="30" y="34"/>
                    </a:lnTo>
                    <a:lnTo>
                      <a:pt x="30" y="35"/>
                    </a:lnTo>
                    <a:close/>
                    <a:moveTo>
                      <a:pt x="30" y="33"/>
                    </a:moveTo>
                    <a:lnTo>
                      <a:pt x="31" y="33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3"/>
                    </a:lnTo>
                    <a:close/>
                    <a:moveTo>
                      <a:pt x="31" y="35"/>
                    </a:moveTo>
                    <a:lnTo>
                      <a:pt x="31" y="35"/>
                    </a:lnTo>
                    <a:lnTo>
                      <a:pt x="31" y="34"/>
                    </a:lnTo>
                    <a:lnTo>
                      <a:pt x="31" y="35"/>
                    </a:lnTo>
                    <a:close/>
                    <a:moveTo>
                      <a:pt x="31" y="33"/>
                    </a:moveTo>
                    <a:lnTo>
                      <a:pt x="33" y="33"/>
                    </a:lnTo>
                    <a:lnTo>
                      <a:pt x="32" y="36"/>
                    </a:lnTo>
                    <a:lnTo>
                      <a:pt x="31" y="35"/>
                    </a:lnTo>
                    <a:lnTo>
                      <a:pt x="31" y="33"/>
                    </a:lnTo>
                    <a:close/>
                    <a:moveTo>
                      <a:pt x="33" y="36"/>
                    </a:moveTo>
                    <a:lnTo>
                      <a:pt x="32" y="36"/>
                    </a:lnTo>
                    <a:lnTo>
                      <a:pt x="33" y="34"/>
                    </a:lnTo>
                    <a:lnTo>
                      <a:pt x="33" y="36"/>
                    </a:lnTo>
                    <a:close/>
                    <a:moveTo>
                      <a:pt x="33" y="33"/>
                    </a:moveTo>
                    <a:lnTo>
                      <a:pt x="34" y="33"/>
                    </a:lnTo>
                    <a:lnTo>
                      <a:pt x="34" y="36"/>
                    </a:lnTo>
                    <a:lnTo>
                      <a:pt x="33" y="36"/>
                    </a:lnTo>
                    <a:lnTo>
                      <a:pt x="33" y="33"/>
                    </a:lnTo>
                    <a:close/>
                    <a:moveTo>
                      <a:pt x="34" y="36"/>
                    </a:moveTo>
                    <a:lnTo>
                      <a:pt x="34" y="36"/>
                    </a:lnTo>
                    <a:lnTo>
                      <a:pt x="34" y="34"/>
                    </a:lnTo>
                    <a:lnTo>
                      <a:pt x="34" y="36"/>
                    </a:lnTo>
                    <a:close/>
                    <a:moveTo>
                      <a:pt x="34" y="33"/>
                    </a:moveTo>
                    <a:lnTo>
                      <a:pt x="35" y="33"/>
                    </a:lnTo>
                    <a:lnTo>
                      <a:pt x="36" y="35"/>
                    </a:lnTo>
                    <a:lnTo>
                      <a:pt x="34" y="36"/>
                    </a:lnTo>
                    <a:lnTo>
                      <a:pt x="34" y="33"/>
                    </a:lnTo>
                    <a:close/>
                    <a:moveTo>
                      <a:pt x="36" y="35"/>
                    </a:moveTo>
                    <a:lnTo>
                      <a:pt x="36" y="35"/>
                    </a:lnTo>
                    <a:lnTo>
                      <a:pt x="36" y="34"/>
                    </a:lnTo>
                    <a:lnTo>
                      <a:pt x="36" y="35"/>
                    </a:lnTo>
                    <a:close/>
                    <a:moveTo>
                      <a:pt x="35" y="33"/>
                    </a:moveTo>
                    <a:lnTo>
                      <a:pt x="37" y="33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5" y="33"/>
                    </a:lnTo>
                    <a:close/>
                    <a:moveTo>
                      <a:pt x="37" y="35"/>
                    </a:moveTo>
                    <a:lnTo>
                      <a:pt x="37" y="35"/>
                    </a:lnTo>
                    <a:lnTo>
                      <a:pt x="37" y="34"/>
                    </a:lnTo>
                    <a:lnTo>
                      <a:pt x="37" y="35"/>
                    </a:lnTo>
                    <a:close/>
                    <a:moveTo>
                      <a:pt x="37" y="33"/>
                    </a:moveTo>
                    <a:lnTo>
                      <a:pt x="38" y="32"/>
                    </a:lnTo>
                    <a:lnTo>
                      <a:pt x="39" y="35"/>
                    </a:lnTo>
                    <a:lnTo>
                      <a:pt x="37" y="35"/>
                    </a:lnTo>
                    <a:lnTo>
                      <a:pt x="37" y="33"/>
                    </a:lnTo>
                    <a:close/>
                    <a:moveTo>
                      <a:pt x="38" y="32"/>
                    </a:moveTo>
                    <a:lnTo>
                      <a:pt x="40" y="32"/>
                    </a:lnTo>
                    <a:lnTo>
                      <a:pt x="40" y="34"/>
                    </a:lnTo>
                    <a:lnTo>
                      <a:pt x="39" y="35"/>
                    </a:lnTo>
                    <a:lnTo>
                      <a:pt x="38" y="32"/>
                    </a:lnTo>
                    <a:close/>
                    <a:moveTo>
                      <a:pt x="41" y="34"/>
                    </a:moveTo>
                    <a:lnTo>
                      <a:pt x="40" y="34"/>
                    </a:lnTo>
                    <a:lnTo>
                      <a:pt x="40" y="33"/>
                    </a:lnTo>
                    <a:lnTo>
                      <a:pt x="41" y="34"/>
                    </a:lnTo>
                    <a:close/>
                    <a:moveTo>
                      <a:pt x="40" y="32"/>
                    </a:moveTo>
                    <a:lnTo>
                      <a:pt x="41" y="31"/>
                    </a:lnTo>
                    <a:lnTo>
                      <a:pt x="42" y="34"/>
                    </a:lnTo>
                    <a:lnTo>
                      <a:pt x="41" y="34"/>
                    </a:lnTo>
                    <a:lnTo>
                      <a:pt x="40" y="32"/>
                    </a:lnTo>
                    <a:close/>
                    <a:moveTo>
                      <a:pt x="41" y="31"/>
                    </a:moveTo>
                    <a:lnTo>
                      <a:pt x="41" y="31"/>
                    </a:lnTo>
                    <a:lnTo>
                      <a:pt x="42" y="32"/>
                    </a:lnTo>
                    <a:lnTo>
                      <a:pt x="41" y="31"/>
                    </a:lnTo>
                    <a:close/>
                    <a:moveTo>
                      <a:pt x="41" y="31"/>
                    </a:moveTo>
                    <a:lnTo>
                      <a:pt x="47" y="29"/>
                    </a:lnTo>
                    <a:lnTo>
                      <a:pt x="48" y="31"/>
                    </a:lnTo>
                    <a:lnTo>
                      <a:pt x="42" y="34"/>
                    </a:lnTo>
                    <a:lnTo>
                      <a:pt x="41" y="31"/>
                    </a:lnTo>
                    <a:close/>
                    <a:moveTo>
                      <a:pt x="48" y="31"/>
                    </a:moveTo>
                    <a:lnTo>
                      <a:pt x="48" y="31"/>
                    </a:lnTo>
                    <a:lnTo>
                      <a:pt x="48" y="30"/>
                    </a:lnTo>
                    <a:lnTo>
                      <a:pt x="48" y="31"/>
                    </a:lnTo>
                    <a:close/>
                    <a:moveTo>
                      <a:pt x="47" y="29"/>
                    </a:moveTo>
                    <a:lnTo>
                      <a:pt x="49" y="28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7" y="29"/>
                    </a:lnTo>
                    <a:close/>
                    <a:moveTo>
                      <a:pt x="49" y="28"/>
                    </a:moveTo>
                    <a:lnTo>
                      <a:pt x="49" y="28"/>
                    </a:lnTo>
                    <a:lnTo>
                      <a:pt x="49" y="29"/>
                    </a:lnTo>
                    <a:lnTo>
                      <a:pt x="49" y="28"/>
                    </a:lnTo>
                    <a:close/>
                    <a:moveTo>
                      <a:pt x="49" y="28"/>
                    </a:moveTo>
                    <a:lnTo>
                      <a:pt x="50" y="28"/>
                    </a:lnTo>
                    <a:lnTo>
                      <a:pt x="51" y="30"/>
                    </a:lnTo>
                    <a:lnTo>
                      <a:pt x="50" y="31"/>
                    </a:lnTo>
                    <a:lnTo>
                      <a:pt x="49" y="28"/>
                    </a:lnTo>
                    <a:close/>
                    <a:moveTo>
                      <a:pt x="50" y="28"/>
                    </a:moveTo>
                    <a:lnTo>
                      <a:pt x="52" y="27"/>
                    </a:lnTo>
                    <a:lnTo>
                      <a:pt x="53" y="30"/>
                    </a:lnTo>
                    <a:lnTo>
                      <a:pt x="51" y="30"/>
                    </a:lnTo>
                    <a:lnTo>
                      <a:pt x="50" y="28"/>
                    </a:lnTo>
                    <a:close/>
                    <a:moveTo>
                      <a:pt x="52" y="27"/>
                    </a:moveTo>
                    <a:lnTo>
                      <a:pt x="52" y="27"/>
                    </a:lnTo>
                    <a:lnTo>
                      <a:pt x="52" y="28"/>
                    </a:lnTo>
                    <a:lnTo>
                      <a:pt x="52" y="27"/>
                    </a:lnTo>
                    <a:close/>
                    <a:moveTo>
                      <a:pt x="52" y="27"/>
                    </a:moveTo>
                    <a:lnTo>
                      <a:pt x="53" y="27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2" y="27"/>
                    </a:lnTo>
                    <a:close/>
                    <a:moveTo>
                      <a:pt x="55" y="29"/>
                    </a:moveTo>
                    <a:lnTo>
                      <a:pt x="54" y="29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55" y="29"/>
                    </a:lnTo>
                    <a:close/>
                    <a:moveTo>
                      <a:pt x="52" y="28"/>
                    </a:moveTo>
                    <a:lnTo>
                      <a:pt x="53" y="27"/>
                    </a:lnTo>
                    <a:lnTo>
                      <a:pt x="55" y="29"/>
                    </a:lnTo>
                    <a:lnTo>
                      <a:pt x="52" y="28"/>
                    </a:lnTo>
                    <a:close/>
                    <a:moveTo>
                      <a:pt x="55" y="28"/>
                    </a:moveTo>
                    <a:lnTo>
                      <a:pt x="55" y="29"/>
                    </a:lnTo>
                    <a:lnTo>
                      <a:pt x="54" y="28"/>
                    </a:lnTo>
                    <a:lnTo>
                      <a:pt x="55" y="28"/>
                    </a:lnTo>
                    <a:close/>
                    <a:moveTo>
                      <a:pt x="52" y="28"/>
                    </a:moveTo>
                    <a:lnTo>
                      <a:pt x="52" y="28"/>
                    </a:lnTo>
                    <a:lnTo>
                      <a:pt x="55" y="28"/>
                    </a:lnTo>
                    <a:lnTo>
                      <a:pt x="52" y="28"/>
                    </a:lnTo>
                    <a:close/>
                    <a:moveTo>
                      <a:pt x="52" y="28"/>
                    </a:moveTo>
                    <a:lnTo>
                      <a:pt x="52" y="28"/>
                    </a:lnTo>
                    <a:lnTo>
                      <a:pt x="54" y="28"/>
                    </a:lnTo>
                    <a:lnTo>
                      <a:pt x="52" y="28"/>
                    </a:lnTo>
                    <a:close/>
                    <a:moveTo>
                      <a:pt x="52" y="28"/>
                    </a:moveTo>
                    <a:lnTo>
                      <a:pt x="53" y="27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2" y="28"/>
                    </a:lnTo>
                    <a:close/>
                    <a:moveTo>
                      <a:pt x="55" y="27"/>
                    </a:moveTo>
                    <a:lnTo>
                      <a:pt x="55" y="27"/>
                    </a:lnTo>
                    <a:lnTo>
                      <a:pt x="54" y="27"/>
                    </a:lnTo>
                    <a:lnTo>
                      <a:pt x="55" y="27"/>
                    </a:lnTo>
                    <a:close/>
                    <a:moveTo>
                      <a:pt x="53" y="27"/>
                    </a:moveTo>
                    <a:lnTo>
                      <a:pt x="52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3" y="27"/>
                    </a:lnTo>
                    <a:close/>
                    <a:moveTo>
                      <a:pt x="52" y="26"/>
                    </a:moveTo>
                    <a:lnTo>
                      <a:pt x="52" y="26"/>
                    </a:lnTo>
                    <a:lnTo>
                      <a:pt x="54" y="26"/>
                    </a:lnTo>
                    <a:lnTo>
                      <a:pt x="52" y="26"/>
                    </a:lnTo>
                    <a:close/>
                    <a:moveTo>
                      <a:pt x="52" y="26"/>
                    </a:moveTo>
                    <a:lnTo>
                      <a:pt x="52" y="25"/>
                    </a:lnTo>
                    <a:lnTo>
                      <a:pt x="55" y="25"/>
                    </a:lnTo>
                    <a:lnTo>
                      <a:pt x="55" y="26"/>
                    </a:lnTo>
                    <a:lnTo>
                      <a:pt x="52" y="26"/>
                    </a:lnTo>
                    <a:close/>
                    <a:moveTo>
                      <a:pt x="55" y="25"/>
                    </a:moveTo>
                    <a:lnTo>
                      <a:pt x="55" y="25"/>
                    </a:lnTo>
                    <a:lnTo>
                      <a:pt x="54" y="25"/>
                    </a:lnTo>
                    <a:lnTo>
                      <a:pt x="55" y="25"/>
                    </a:lnTo>
                    <a:close/>
                    <a:moveTo>
                      <a:pt x="52" y="25"/>
                    </a:moveTo>
                    <a:lnTo>
                      <a:pt x="52" y="24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2" y="25"/>
                    </a:lnTo>
                    <a:close/>
                    <a:moveTo>
                      <a:pt x="52" y="24"/>
                    </a:moveTo>
                    <a:lnTo>
                      <a:pt x="52" y="24"/>
                    </a:lnTo>
                    <a:lnTo>
                      <a:pt x="53" y="24"/>
                    </a:lnTo>
                    <a:lnTo>
                      <a:pt x="52" y="24"/>
                    </a:lnTo>
                    <a:close/>
                    <a:moveTo>
                      <a:pt x="52" y="24"/>
                    </a:moveTo>
                    <a:lnTo>
                      <a:pt x="52" y="23"/>
                    </a:lnTo>
                    <a:lnTo>
                      <a:pt x="54" y="22"/>
                    </a:lnTo>
                    <a:lnTo>
                      <a:pt x="55" y="24"/>
                    </a:lnTo>
                    <a:lnTo>
                      <a:pt x="52" y="24"/>
                    </a:lnTo>
                    <a:close/>
                    <a:moveTo>
                      <a:pt x="54" y="22"/>
                    </a:moveTo>
                    <a:lnTo>
                      <a:pt x="54" y="22"/>
                    </a:lnTo>
                    <a:lnTo>
                      <a:pt x="53" y="23"/>
                    </a:lnTo>
                    <a:lnTo>
                      <a:pt x="54" y="22"/>
                    </a:lnTo>
                    <a:close/>
                    <a:moveTo>
                      <a:pt x="52" y="23"/>
                    </a:moveTo>
                    <a:lnTo>
                      <a:pt x="51" y="21"/>
                    </a:lnTo>
                    <a:lnTo>
                      <a:pt x="54" y="20"/>
                    </a:lnTo>
                    <a:lnTo>
                      <a:pt x="54" y="22"/>
                    </a:lnTo>
                    <a:lnTo>
                      <a:pt x="52" y="23"/>
                    </a:lnTo>
                    <a:close/>
                    <a:moveTo>
                      <a:pt x="54" y="20"/>
                    </a:moveTo>
                    <a:lnTo>
                      <a:pt x="54" y="20"/>
                    </a:lnTo>
                    <a:lnTo>
                      <a:pt x="52" y="20"/>
                    </a:lnTo>
                    <a:lnTo>
                      <a:pt x="54" y="20"/>
                    </a:lnTo>
                    <a:close/>
                    <a:moveTo>
                      <a:pt x="51" y="21"/>
                    </a:moveTo>
                    <a:lnTo>
                      <a:pt x="51" y="20"/>
                    </a:lnTo>
                    <a:lnTo>
                      <a:pt x="53" y="18"/>
                    </a:lnTo>
                    <a:lnTo>
                      <a:pt x="54" y="20"/>
                    </a:lnTo>
                    <a:lnTo>
                      <a:pt x="51" y="21"/>
                    </a:lnTo>
                    <a:close/>
                    <a:moveTo>
                      <a:pt x="51" y="20"/>
                    </a:moveTo>
                    <a:lnTo>
                      <a:pt x="51" y="19"/>
                    </a:lnTo>
                    <a:lnTo>
                      <a:pt x="52" y="19"/>
                    </a:lnTo>
                    <a:lnTo>
                      <a:pt x="51" y="20"/>
                    </a:lnTo>
                    <a:close/>
                    <a:moveTo>
                      <a:pt x="51" y="19"/>
                    </a:moveTo>
                    <a:lnTo>
                      <a:pt x="50" y="18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1" y="19"/>
                    </a:lnTo>
                    <a:close/>
                    <a:moveTo>
                      <a:pt x="50" y="18"/>
                    </a:moveTo>
                    <a:lnTo>
                      <a:pt x="50" y="17"/>
                    </a:lnTo>
                    <a:lnTo>
                      <a:pt x="52" y="16"/>
                    </a:lnTo>
                    <a:lnTo>
                      <a:pt x="53" y="17"/>
                    </a:lnTo>
                    <a:lnTo>
                      <a:pt x="50" y="18"/>
                    </a:lnTo>
                    <a:close/>
                    <a:moveTo>
                      <a:pt x="52" y="16"/>
                    </a:moveTo>
                    <a:lnTo>
                      <a:pt x="52" y="16"/>
                    </a:lnTo>
                    <a:lnTo>
                      <a:pt x="51" y="16"/>
                    </a:lnTo>
                    <a:lnTo>
                      <a:pt x="52" y="16"/>
                    </a:lnTo>
                    <a:close/>
                    <a:moveTo>
                      <a:pt x="50" y="17"/>
                    </a:moveTo>
                    <a:lnTo>
                      <a:pt x="49" y="16"/>
                    </a:lnTo>
                    <a:lnTo>
                      <a:pt x="52" y="15"/>
                    </a:lnTo>
                    <a:lnTo>
                      <a:pt x="52" y="16"/>
                    </a:lnTo>
                    <a:lnTo>
                      <a:pt x="50" y="17"/>
                    </a:lnTo>
                    <a:close/>
                    <a:moveTo>
                      <a:pt x="49" y="16"/>
                    </a:moveTo>
                    <a:lnTo>
                      <a:pt x="49" y="16"/>
                    </a:lnTo>
                    <a:lnTo>
                      <a:pt x="50" y="15"/>
                    </a:lnTo>
                    <a:lnTo>
                      <a:pt x="49" y="16"/>
                    </a:lnTo>
                    <a:close/>
                    <a:moveTo>
                      <a:pt x="49" y="16"/>
                    </a:moveTo>
                    <a:lnTo>
                      <a:pt x="49" y="15"/>
                    </a:lnTo>
                    <a:lnTo>
                      <a:pt x="51" y="14"/>
                    </a:lnTo>
                    <a:lnTo>
                      <a:pt x="52" y="15"/>
                    </a:lnTo>
                    <a:lnTo>
                      <a:pt x="49" y="16"/>
                    </a:lnTo>
                    <a:close/>
                    <a:moveTo>
                      <a:pt x="49" y="15"/>
                    </a:moveTo>
                    <a:lnTo>
                      <a:pt x="49" y="14"/>
                    </a:lnTo>
                    <a:lnTo>
                      <a:pt x="51" y="13"/>
                    </a:lnTo>
                    <a:lnTo>
                      <a:pt x="51" y="14"/>
                    </a:lnTo>
                    <a:lnTo>
                      <a:pt x="49" y="15"/>
                    </a:lnTo>
                    <a:close/>
                    <a:moveTo>
                      <a:pt x="51" y="13"/>
                    </a:moveTo>
                    <a:lnTo>
                      <a:pt x="51" y="13"/>
                    </a:lnTo>
                    <a:lnTo>
                      <a:pt x="50" y="13"/>
                    </a:lnTo>
                    <a:lnTo>
                      <a:pt x="51" y="13"/>
                    </a:lnTo>
                    <a:close/>
                    <a:moveTo>
                      <a:pt x="49" y="14"/>
                    </a:moveTo>
                    <a:lnTo>
                      <a:pt x="48" y="13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49" y="14"/>
                    </a:lnTo>
                    <a:close/>
                    <a:moveTo>
                      <a:pt x="48" y="13"/>
                    </a:moveTo>
                    <a:lnTo>
                      <a:pt x="48" y="12"/>
                    </a:lnTo>
                    <a:lnTo>
                      <a:pt x="50" y="12"/>
                    </a:lnTo>
                    <a:lnTo>
                      <a:pt x="48" y="13"/>
                    </a:lnTo>
                    <a:close/>
                    <a:moveTo>
                      <a:pt x="48" y="12"/>
                    </a:moveTo>
                    <a:lnTo>
                      <a:pt x="48" y="12"/>
                    </a:lnTo>
                    <a:lnTo>
                      <a:pt x="51" y="11"/>
                    </a:lnTo>
                    <a:lnTo>
                      <a:pt x="51" y="12"/>
                    </a:lnTo>
                    <a:lnTo>
                      <a:pt x="48" y="12"/>
                    </a:lnTo>
                    <a:close/>
                    <a:moveTo>
                      <a:pt x="50" y="10"/>
                    </a:moveTo>
                    <a:lnTo>
                      <a:pt x="51" y="11"/>
                    </a:lnTo>
                    <a:lnTo>
                      <a:pt x="49" y="12"/>
                    </a:lnTo>
                    <a:lnTo>
                      <a:pt x="50" y="10"/>
                    </a:lnTo>
                    <a:close/>
                    <a:moveTo>
                      <a:pt x="49" y="13"/>
                    </a:moveTo>
                    <a:lnTo>
                      <a:pt x="49" y="13"/>
                    </a:lnTo>
                    <a:lnTo>
                      <a:pt x="50" y="10"/>
                    </a:lnTo>
                    <a:lnTo>
                      <a:pt x="49" y="13"/>
                    </a:lnTo>
                    <a:close/>
                    <a:moveTo>
                      <a:pt x="49" y="10"/>
                    </a:moveTo>
                    <a:lnTo>
                      <a:pt x="50" y="10"/>
                    </a:lnTo>
                    <a:lnTo>
                      <a:pt x="49" y="11"/>
                    </a:lnTo>
                    <a:lnTo>
                      <a:pt x="49" y="10"/>
                    </a:lnTo>
                    <a:close/>
                    <a:moveTo>
                      <a:pt x="49" y="13"/>
                    </a:moveTo>
                    <a:lnTo>
                      <a:pt x="49" y="13"/>
                    </a:lnTo>
                    <a:lnTo>
                      <a:pt x="49" y="10"/>
                    </a:lnTo>
                    <a:lnTo>
                      <a:pt x="49" y="13"/>
                    </a:lnTo>
                    <a:close/>
                    <a:moveTo>
                      <a:pt x="49" y="13"/>
                    </a:moveTo>
                    <a:lnTo>
                      <a:pt x="49" y="13"/>
                    </a:lnTo>
                    <a:lnTo>
                      <a:pt x="49" y="11"/>
                    </a:lnTo>
                    <a:lnTo>
                      <a:pt x="49" y="13"/>
                    </a:lnTo>
                    <a:close/>
                    <a:moveTo>
                      <a:pt x="49" y="13"/>
                    </a:moveTo>
                    <a:lnTo>
                      <a:pt x="48" y="13"/>
                    </a:lnTo>
                    <a:lnTo>
                      <a:pt x="49" y="10"/>
                    </a:lnTo>
                    <a:lnTo>
                      <a:pt x="49" y="13"/>
                    </a:lnTo>
                    <a:close/>
                    <a:moveTo>
                      <a:pt x="49" y="10"/>
                    </a:moveTo>
                    <a:lnTo>
                      <a:pt x="49" y="10"/>
                    </a:lnTo>
                    <a:lnTo>
                      <a:pt x="49" y="11"/>
                    </a:lnTo>
                    <a:lnTo>
                      <a:pt x="49" y="10"/>
                    </a:lnTo>
                    <a:close/>
                    <a:moveTo>
                      <a:pt x="49" y="13"/>
                    </a:moveTo>
                    <a:lnTo>
                      <a:pt x="48" y="13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49" y="13"/>
                    </a:lnTo>
                    <a:close/>
                    <a:moveTo>
                      <a:pt x="48" y="13"/>
                    </a:moveTo>
                    <a:lnTo>
                      <a:pt x="48" y="13"/>
                    </a:lnTo>
                    <a:lnTo>
                      <a:pt x="48" y="10"/>
                    </a:lnTo>
                    <a:lnTo>
                      <a:pt x="48" y="13"/>
                    </a:lnTo>
                    <a:close/>
                    <a:moveTo>
                      <a:pt x="46" y="11"/>
                    </a:moveTo>
                    <a:lnTo>
                      <a:pt x="46" y="10"/>
                    </a:lnTo>
                    <a:lnTo>
                      <a:pt x="48" y="10"/>
                    </a:lnTo>
                    <a:lnTo>
                      <a:pt x="48" y="11"/>
                    </a:lnTo>
                    <a:lnTo>
                      <a:pt x="46" y="11"/>
                    </a:lnTo>
                    <a:close/>
                    <a:moveTo>
                      <a:pt x="49" y="11"/>
                    </a:moveTo>
                    <a:lnTo>
                      <a:pt x="49" y="12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9" y="11"/>
                    </a:lnTo>
                    <a:close/>
                    <a:moveTo>
                      <a:pt x="46" y="13"/>
                    </a:moveTo>
                    <a:lnTo>
                      <a:pt x="46" y="12"/>
                    </a:lnTo>
                    <a:lnTo>
                      <a:pt x="48" y="12"/>
                    </a:lnTo>
                    <a:lnTo>
                      <a:pt x="46" y="13"/>
                    </a:lnTo>
                    <a:close/>
                    <a:moveTo>
                      <a:pt x="49" y="12"/>
                    </a:moveTo>
                    <a:lnTo>
                      <a:pt x="49" y="13"/>
                    </a:lnTo>
                    <a:lnTo>
                      <a:pt x="47" y="14"/>
                    </a:lnTo>
                    <a:lnTo>
                      <a:pt x="46" y="13"/>
                    </a:lnTo>
                    <a:lnTo>
                      <a:pt x="49" y="12"/>
                    </a:lnTo>
                    <a:close/>
                    <a:moveTo>
                      <a:pt x="47" y="14"/>
                    </a:moveTo>
                    <a:lnTo>
                      <a:pt x="47" y="14"/>
                    </a:lnTo>
                    <a:lnTo>
                      <a:pt x="48" y="13"/>
                    </a:lnTo>
                    <a:lnTo>
                      <a:pt x="47" y="14"/>
                    </a:lnTo>
                    <a:close/>
                    <a:moveTo>
                      <a:pt x="49" y="13"/>
                    </a:moveTo>
                    <a:lnTo>
                      <a:pt x="49" y="14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9" y="13"/>
                    </a:lnTo>
                    <a:close/>
                    <a:moveTo>
                      <a:pt x="47" y="15"/>
                    </a:moveTo>
                    <a:lnTo>
                      <a:pt x="47" y="15"/>
                    </a:lnTo>
                    <a:lnTo>
                      <a:pt x="48" y="14"/>
                    </a:lnTo>
                    <a:lnTo>
                      <a:pt x="47" y="15"/>
                    </a:lnTo>
                    <a:close/>
                    <a:moveTo>
                      <a:pt x="49" y="14"/>
                    </a:moveTo>
                    <a:lnTo>
                      <a:pt x="50" y="15"/>
                    </a:lnTo>
                    <a:lnTo>
                      <a:pt x="47" y="16"/>
                    </a:lnTo>
                    <a:lnTo>
                      <a:pt x="47" y="15"/>
                    </a:lnTo>
                    <a:lnTo>
                      <a:pt x="49" y="14"/>
                    </a:lnTo>
                    <a:close/>
                    <a:moveTo>
                      <a:pt x="50" y="15"/>
                    </a:moveTo>
                    <a:lnTo>
                      <a:pt x="50" y="15"/>
                    </a:lnTo>
                    <a:lnTo>
                      <a:pt x="49" y="15"/>
                    </a:lnTo>
                    <a:lnTo>
                      <a:pt x="50" y="15"/>
                    </a:lnTo>
                    <a:close/>
                    <a:moveTo>
                      <a:pt x="50" y="15"/>
                    </a:moveTo>
                    <a:lnTo>
                      <a:pt x="50" y="16"/>
                    </a:lnTo>
                    <a:lnTo>
                      <a:pt x="48" y="17"/>
                    </a:lnTo>
                    <a:lnTo>
                      <a:pt x="47" y="16"/>
                    </a:lnTo>
                    <a:lnTo>
                      <a:pt x="50" y="15"/>
                    </a:lnTo>
                    <a:close/>
                    <a:moveTo>
                      <a:pt x="48" y="17"/>
                    </a:moveTo>
                    <a:lnTo>
                      <a:pt x="48" y="17"/>
                    </a:lnTo>
                    <a:lnTo>
                      <a:pt x="49" y="16"/>
                    </a:lnTo>
                    <a:lnTo>
                      <a:pt x="48" y="17"/>
                    </a:lnTo>
                    <a:close/>
                    <a:moveTo>
                      <a:pt x="50" y="16"/>
                    </a:moveTo>
                    <a:lnTo>
                      <a:pt x="50" y="17"/>
                    </a:lnTo>
                    <a:lnTo>
                      <a:pt x="48" y="18"/>
                    </a:lnTo>
                    <a:lnTo>
                      <a:pt x="48" y="17"/>
                    </a:lnTo>
                    <a:lnTo>
                      <a:pt x="50" y="16"/>
                    </a:lnTo>
                    <a:close/>
                    <a:moveTo>
                      <a:pt x="50" y="17"/>
                    </a:moveTo>
                    <a:lnTo>
                      <a:pt x="50" y="17"/>
                    </a:lnTo>
                    <a:lnTo>
                      <a:pt x="49" y="17"/>
                    </a:lnTo>
                    <a:lnTo>
                      <a:pt x="50" y="17"/>
                    </a:lnTo>
                    <a:close/>
                    <a:moveTo>
                      <a:pt x="50" y="17"/>
                    </a:moveTo>
                    <a:lnTo>
                      <a:pt x="51" y="18"/>
                    </a:lnTo>
                    <a:lnTo>
                      <a:pt x="48" y="18"/>
                    </a:lnTo>
                    <a:lnTo>
                      <a:pt x="48" y="17"/>
                    </a:lnTo>
                    <a:lnTo>
                      <a:pt x="50" y="17"/>
                    </a:lnTo>
                    <a:close/>
                    <a:moveTo>
                      <a:pt x="51" y="18"/>
                    </a:moveTo>
                    <a:lnTo>
                      <a:pt x="51" y="18"/>
                    </a:lnTo>
                    <a:lnTo>
                      <a:pt x="49" y="18"/>
                    </a:lnTo>
                    <a:lnTo>
                      <a:pt x="51" y="18"/>
                    </a:lnTo>
                    <a:close/>
                    <a:moveTo>
                      <a:pt x="51" y="18"/>
                    </a:moveTo>
                    <a:lnTo>
                      <a:pt x="51" y="19"/>
                    </a:lnTo>
                    <a:lnTo>
                      <a:pt x="48" y="19"/>
                    </a:lnTo>
                    <a:lnTo>
                      <a:pt x="48" y="18"/>
                    </a:lnTo>
                    <a:lnTo>
                      <a:pt x="51" y="18"/>
                    </a:lnTo>
                    <a:close/>
                    <a:moveTo>
                      <a:pt x="51" y="19"/>
                    </a:moveTo>
                    <a:lnTo>
                      <a:pt x="51" y="21"/>
                    </a:lnTo>
                    <a:lnTo>
                      <a:pt x="49" y="20"/>
                    </a:lnTo>
                    <a:lnTo>
                      <a:pt x="49" y="19"/>
                    </a:lnTo>
                    <a:lnTo>
                      <a:pt x="51" y="19"/>
                    </a:lnTo>
                    <a:close/>
                    <a:moveTo>
                      <a:pt x="49" y="20"/>
                    </a:moveTo>
                    <a:lnTo>
                      <a:pt x="48" y="20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49" y="20"/>
                    </a:lnTo>
                    <a:close/>
                    <a:moveTo>
                      <a:pt x="48" y="20"/>
                    </a:moveTo>
                    <a:lnTo>
                      <a:pt x="47" y="20"/>
                    </a:lnTo>
                    <a:lnTo>
                      <a:pt x="48" y="17"/>
                    </a:lnTo>
                    <a:lnTo>
                      <a:pt x="49" y="18"/>
                    </a:lnTo>
                    <a:lnTo>
                      <a:pt x="48" y="20"/>
                    </a:lnTo>
                    <a:close/>
                    <a:moveTo>
                      <a:pt x="47" y="20"/>
                    </a:moveTo>
                    <a:lnTo>
                      <a:pt x="47" y="20"/>
                    </a:lnTo>
                    <a:lnTo>
                      <a:pt x="48" y="19"/>
                    </a:lnTo>
                    <a:lnTo>
                      <a:pt x="47" y="20"/>
                    </a:lnTo>
                    <a:close/>
                    <a:moveTo>
                      <a:pt x="47" y="20"/>
                    </a:moveTo>
                    <a:lnTo>
                      <a:pt x="46" y="19"/>
                    </a:lnTo>
                    <a:lnTo>
                      <a:pt x="48" y="17"/>
                    </a:lnTo>
                    <a:lnTo>
                      <a:pt x="47" y="20"/>
                    </a:lnTo>
                    <a:close/>
                    <a:moveTo>
                      <a:pt x="46" y="19"/>
                    </a:moveTo>
                    <a:lnTo>
                      <a:pt x="46" y="19"/>
                    </a:lnTo>
                    <a:lnTo>
                      <a:pt x="47" y="18"/>
                    </a:lnTo>
                    <a:lnTo>
                      <a:pt x="46" y="19"/>
                    </a:lnTo>
                    <a:close/>
                    <a:moveTo>
                      <a:pt x="46" y="19"/>
                    </a:moveTo>
                    <a:lnTo>
                      <a:pt x="45" y="18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6" y="19"/>
                    </a:lnTo>
                    <a:close/>
                    <a:moveTo>
                      <a:pt x="45" y="18"/>
                    </a:moveTo>
                    <a:lnTo>
                      <a:pt x="45" y="18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5" y="18"/>
                    </a:lnTo>
                    <a:close/>
                    <a:moveTo>
                      <a:pt x="45" y="18"/>
                    </a:moveTo>
                    <a:lnTo>
                      <a:pt x="45" y="18"/>
                    </a:lnTo>
                    <a:lnTo>
                      <a:pt x="46" y="17"/>
                    </a:lnTo>
                    <a:lnTo>
                      <a:pt x="45" y="18"/>
                    </a:lnTo>
                    <a:close/>
                    <a:moveTo>
                      <a:pt x="45" y="18"/>
                    </a:moveTo>
                    <a:lnTo>
                      <a:pt x="44" y="17"/>
                    </a:lnTo>
                    <a:lnTo>
                      <a:pt x="47" y="16"/>
                    </a:lnTo>
                    <a:lnTo>
                      <a:pt x="45" y="18"/>
                    </a:lnTo>
                    <a:close/>
                    <a:moveTo>
                      <a:pt x="44" y="17"/>
                    </a:moveTo>
                    <a:lnTo>
                      <a:pt x="44" y="17"/>
                    </a:lnTo>
                    <a:lnTo>
                      <a:pt x="45" y="16"/>
                    </a:lnTo>
                    <a:lnTo>
                      <a:pt x="44" y="17"/>
                    </a:lnTo>
                    <a:close/>
                    <a:moveTo>
                      <a:pt x="44" y="17"/>
                    </a:moveTo>
                    <a:lnTo>
                      <a:pt x="44" y="16"/>
                    </a:lnTo>
                    <a:lnTo>
                      <a:pt x="46" y="15"/>
                    </a:lnTo>
                    <a:lnTo>
                      <a:pt x="47" y="16"/>
                    </a:lnTo>
                    <a:lnTo>
                      <a:pt x="44" y="17"/>
                    </a:lnTo>
                    <a:close/>
                    <a:moveTo>
                      <a:pt x="44" y="16"/>
                    </a:moveTo>
                    <a:lnTo>
                      <a:pt x="44" y="16"/>
                    </a:lnTo>
                    <a:lnTo>
                      <a:pt x="45" y="15"/>
                    </a:lnTo>
                    <a:lnTo>
                      <a:pt x="44" y="16"/>
                    </a:lnTo>
                    <a:close/>
                    <a:moveTo>
                      <a:pt x="44" y="16"/>
                    </a:moveTo>
                    <a:lnTo>
                      <a:pt x="44" y="15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4" y="16"/>
                    </a:lnTo>
                    <a:close/>
                    <a:moveTo>
                      <a:pt x="44" y="15"/>
                    </a:moveTo>
                    <a:lnTo>
                      <a:pt x="44" y="15"/>
                    </a:lnTo>
                    <a:lnTo>
                      <a:pt x="45" y="15"/>
                    </a:lnTo>
                    <a:lnTo>
                      <a:pt x="44" y="15"/>
                    </a:lnTo>
                    <a:close/>
                    <a:moveTo>
                      <a:pt x="44" y="15"/>
                    </a:moveTo>
                    <a:lnTo>
                      <a:pt x="43" y="14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4" y="15"/>
                    </a:lnTo>
                    <a:close/>
                    <a:moveTo>
                      <a:pt x="43" y="14"/>
                    </a:moveTo>
                    <a:lnTo>
                      <a:pt x="43" y="14"/>
                    </a:lnTo>
                    <a:lnTo>
                      <a:pt x="45" y="14"/>
                    </a:lnTo>
                    <a:lnTo>
                      <a:pt x="43" y="14"/>
                    </a:lnTo>
                    <a:close/>
                    <a:moveTo>
                      <a:pt x="43" y="14"/>
                    </a:moveTo>
                    <a:lnTo>
                      <a:pt x="43" y="13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3" y="14"/>
                    </a:lnTo>
                    <a:close/>
                    <a:moveTo>
                      <a:pt x="43" y="13"/>
                    </a:moveTo>
                    <a:lnTo>
                      <a:pt x="43" y="13"/>
                    </a:lnTo>
                    <a:lnTo>
                      <a:pt x="45" y="13"/>
                    </a:lnTo>
                    <a:lnTo>
                      <a:pt x="43" y="13"/>
                    </a:lnTo>
                    <a:close/>
                    <a:moveTo>
                      <a:pt x="43" y="13"/>
                    </a:moveTo>
                    <a:lnTo>
                      <a:pt x="43" y="12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3" y="13"/>
                    </a:lnTo>
                    <a:close/>
                    <a:moveTo>
                      <a:pt x="43" y="12"/>
                    </a:moveTo>
                    <a:lnTo>
                      <a:pt x="43" y="12"/>
                    </a:lnTo>
                    <a:lnTo>
                      <a:pt x="45" y="12"/>
                    </a:lnTo>
                    <a:lnTo>
                      <a:pt x="43" y="12"/>
                    </a:lnTo>
                    <a:close/>
                    <a:moveTo>
                      <a:pt x="43" y="12"/>
                    </a:moveTo>
                    <a:lnTo>
                      <a:pt x="43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3" y="12"/>
                    </a:lnTo>
                    <a:close/>
                    <a:moveTo>
                      <a:pt x="43" y="11"/>
                    </a:moveTo>
                    <a:lnTo>
                      <a:pt x="43" y="11"/>
                    </a:lnTo>
                    <a:lnTo>
                      <a:pt x="45" y="11"/>
                    </a:lnTo>
                    <a:lnTo>
                      <a:pt x="43" y="11"/>
                    </a:lnTo>
                    <a:close/>
                    <a:moveTo>
                      <a:pt x="43" y="11"/>
                    </a:moveTo>
                    <a:lnTo>
                      <a:pt x="44" y="10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3" y="11"/>
                    </a:lnTo>
                    <a:close/>
                    <a:moveTo>
                      <a:pt x="44" y="10"/>
                    </a:moveTo>
                    <a:lnTo>
                      <a:pt x="44" y="9"/>
                    </a:lnTo>
                    <a:lnTo>
                      <a:pt x="46" y="9"/>
                    </a:lnTo>
                    <a:lnTo>
                      <a:pt x="46" y="10"/>
                    </a:lnTo>
                    <a:lnTo>
                      <a:pt x="44" y="10"/>
                    </a:lnTo>
                    <a:close/>
                    <a:moveTo>
                      <a:pt x="44" y="9"/>
                    </a:moveTo>
                    <a:lnTo>
                      <a:pt x="44" y="9"/>
                    </a:lnTo>
                    <a:lnTo>
                      <a:pt x="45" y="9"/>
                    </a:lnTo>
                    <a:lnTo>
                      <a:pt x="44" y="9"/>
                    </a:lnTo>
                    <a:close/>
                    <a:moveTo>
                      <a:pt x="44" y="9"/>
                    </a:moveTo>
                    <a:lnTo>
                      <a:pt x="44" y="8"/>
                    </a:lnTo>
                    <a:lnTo>
                      <a:pt x="47" y="9"/>
                    </a:lnTo>
                    <a:lnTo>
                      <a:pt x="46" y="10"/>
                    </a:lnTo>
                    <a:lnTo>
                      <a:pt x="44" y="9"/>
                    </a:lnTo>
                    <a:close/>
                    <a:moveTo>
                      <a:pt x="44" y="8"/>
                    </a:moveTo>
                    <a:lnTo>
                      <a:pt x="45" y="7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4" y="8"/>
                    </a:lnTo>
                    <a:close/>
                    <a:moveTo>
                      <a:pt x="45" y="7"/>
                    </a:moveTo>
                    <a:lnTo>
                      <a:pt x="45" y="6"/>
                    </a:lnTo>
                    <a:lnTo>
                      <a:pt x="46" y="7"/>
                    </a:lnTo>
                    <a:lnTo>
                      <a:pt x="45" y="7"/>
                    </a:lnTo>
                    <a:close/>
                    <a:moveTo>
                      <a:pt x="45" y="6"/>
                    </a:moveTo>
                    <a:lnTo>
                      <a:pt x="45" y="6"/>
                    </a:lnTo>
                    <a:lnTo>
                      <a:pt x="47" y="7"/>
                    </a:lnTo>
                    <a:lnTo>
                      <a:pt x="47" y="8"/>
                    </a:lnTo>
                    <a:lnTo>
                      <a:pt x="45" y="6"/>
                    </a:lnTo>
                    <a:close/>
                    <a:moveTo>
                      <a:pt x="45" y="6"/>
                    </a:moveTo>
                    <a:lnTo>
                      <a:pt x="46" y="5"/>
                    </a:lnTo>
                    <a:lnTo>
                      <a:pt x="48" y="6"/>
                    </a:lnTo>
                    <a:lnTo>
                      <a:pt x="47" y="7"/>
                    </a:lnTo>
                    <a:lnTo>
                      <a:pt x="45" y="6"/>
                    </a:lnTo>
                    <a:close/>
                    <a:moveTo>
                      <a:pt x="46" y="5"/>
                    </a:moveTo>
                    <a:lnTo>
                      <a:pt x="46" y="4"/>
                    </a:lnTo>
                    <a:lnTo>
                      <a:pt x="49" y="5"/>
                    </a:lnTo>
                    <a:lnTo>
                      <a:pt x="48" y="6"/>
                    </a:lnTo>
                    <a:lnTo>
                      <a:pt x="46" y="5"/>
                    </a:lnTo>
                    <a:close/>
                    <a:moveTo>
                      <a:pt x="46" y="4"/>
                    </a:moveTo>
                    <a:lnTo>
                      <a:pt x="46" y="4"/>
                    </a:lnTo>
                    <a:lnTo>
                      <a:pt x="47" y="5"/>
                    </a:lnTo>
                    <a:lnTo>
                      <a:pt x="46" y="4"/>
                    </a:lnTo>
                    <a:close/>
                    <a:moveTo>
                      <a:pt x="46" y="4"/>
                    </a:moveTo>
                    <a:lnTo>
                      <a:pt x="47" y="3"/>
                    </a:lnTo>
                    <a:lnTo>
                      <a:pt x="49" y="5"/>
                    </a:lnTo>
                    <a:lnTo>
                      <a:pt x="48" y="6"/>
                    </a:lnTo>
                    <a:lnTo>
                      <a:pt x="46" y="4"/>
                    </a:lnTo>
                    <a:close/>
                    <a:moveTo>
                      <a:pt x="47" y="3"/>
                    </a:moveTo>
                    <a:lnTo>
                      <a:pt x="48" y="2"/>
                    </a:lnTo>
                    <a:lnTo>
                      <a:pt x="50" y="4"/>
                    </a:lnTo>
                    <a:lnTo>
                      <a:pt x="49" y="5"/>
                    </a:lnTo>
                    <a:lnTo>
                      <a:pt x="47" y="3"/>
                    </a:lnTo>
                    <a:close/>
                    <a:moveTo>
                      <a:pt x="48" y="2"/>
                    </a:moveTo>
                    <a:lnTo>
                      <a:pt x="48" y="2"/>
                    </a:lnTo>
                    <a:lnTo>
                      <a:pt x="49" y="3"/>
                    </a:lnTo>
                    <a:lnTo>
                      <a:pt x="48" y="2"/>
                    </a:lnTo>
                    <a:close/>
                    <a:moveTo>
                      <a:pt x="48" y="2"/>
                    </a:moveTo>
                    <a:lnTo>
                      <a:pt x="49" y="2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8" y="2"/>
                    </a:lnTo>
                    <a:close/>
                    <a:moveTo>
                      <a:pt x="49" y="2"/>
                    </a:moveTo>
                    <a:lnTo>
                      <a:pt x="50" y="1"/>
                    </a:lnTo>
                    <a:lnTo>
                      <a:pt x="51" y="3"/>
                    </a:lnTo>
                    <a:lnTo>
                      <a:pt x="50" y="4"/>
                    </a:lnTo>
                    <a:lnTo>
                      <a:pt x="49" y="2"/>
                    </a:lnTo>
                    <a:close/>
                    <a:moveTo>
                      <a:pt x="50" y="1"/>
                    </a:moveTo>
                    <a:lnTo>
                      <a:pt x="50" y="1"/>
                    </a:lnTo>
                    <a:lnTo>
                      <a:pt x="50" y="2"/>
                    </a:lnTo>
                    <a:lnTo>
                      <a:pt x="50" y="1"/>
                    </a:lnTo>
                    <a:close/>
                    <a:moveTo>
                      <a:pt x="50" y="1"/>
                    </a:moveTo>
                    <a:lnTo>
                      <a:pt x="51" y="1"/>
                    </a:lnTo>
                    <a:lnTo>
                      <a:pt x="52" y="3"/>
                    </a:lnTo>
                    <a:lnTo>
                      <a:pt x="51" y="3"/>
                    </a:lnTo>
                    <a:lnTo>
                      <a:pt x="50" y="1"/>
                    </a:lnTo>
                    <a:close/>
                    <a:moveTo>
                      <a:pt x="51" y="1"/>
                    </a:moveTo>
                    <a:lnTo>
                      <a:pt x="51" y="0"/>
                    </a:lnTo>
                    <a:lnTo>
                      <a:pt x="51" y="2"/>
                    </a:lnTo>
                    <a:lnTo>
                      <a:pt x="51" y="1"/>
                    </a:lnTo>
                    <a:close/>
                    <a:moveTo>
                      <a:pt x="51" y="0"/>
                    </a:moveTo>
                    <a:lnTo>
                      <a:pt x="52" y="0"/>
                    </a:lnTo>
                    <a:lnTo>
                      <a:pt x="53" y="3"/>
                    </a:lnTo>
                    <a:lnTo>
                      <a:pt x="52" y="3"/>
                    </a:lnTo>
                    <a:lnTo>
                      <a:pt x="51" y="0"/>
                    </a:lnTo>
                    <a:close/>
                    <a:moveTo>
                      <a:pt x="52" y="0"/>
                    </a:moveTo>
                    <a:lnTo>
                      <a:pt x="52" y="0"/>
                    </a:lnTo>
                    <a:lnTo>
                      <a:pt x="52" y="1"/>
                    </a:lnTo>
                    <a:lnTo>
                      <a:pt x="52" y="0"/>
                    </a:lnTo>
                    <a:close/>
                    <a:moveTo>
                      <a:pt x="52" y="0"/>
                    </a:moveTo>
                    <a:lnTo>
                      <a:pt x="53" y="0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2" y="0"/>
                    </a:lnTo>
                    <a:close/>
                    <a:moveTo>
                      <a:pt x="53" y="0"/>
                    </a:moveTo>
                    <a:lnTo>
                      <a:pt x="53" y="0"/>
                    </a:lnTo>
                    <a:lnTo>
                      <a:pt x="53" y="1"/>
                    </a:lnTo>
                    <a:lnTo>
                      <a:pt x="53" y="0"/>
                    </a:lnTo>
                    <a:close/>
                    <a:moveTo>
                      <a:pt x="53" y="0"/>
                    </a:moveTo>
                    <a:lnTo>
                      <a:pt x="54" y="0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0"/>
                    </a:lnTo>
                    <a:close/>
                    <a:moveTo>
                      <a:pt x="54" y="0"/>
                    </a:moveTo>
                    <a:lnTo>
                      <a:pt x="55" y="0"/>
                    </a:lnTo>
                    <a:lnTo>
                      <a:pt x="54" y="1"/>
                    </a:lnTo>
                    <a:lnTo>
                      <a:pt x="54" y="0"/>
                    </a:lnTo>
                    <a:close/>
                    <a:moveTo>
                      <a:pt x="55" y="0"/>
                    </a:moveTo>
                    <a:lnTo>
                      <a:pt x="56" y="0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5" y="0"/>
                    </a:lnTo>
                    <a:close/>
                    <a:moveTo>
                      <a:pt x="56" y="0"/>
                    </a:moveTo>
                    <a:lnTo>
                      <a:pt x="56" y="0"/>
                    </a:lnTo>
                    <a:lnTo>
                      <a:pt x="56" y="1"/>
                    </a:lnTo>
                    <a:lnTo>
                      <a:pt x="56" y="0"/>
                    </a:lnTo>
                    <a:close/>
                    <a:moveTo>
                      <a:pt x="56" y="0"/>
                    </a:moveTo>
                    <a:lnTo>
                      <a:pt x="57" y="0"/>
                    </a:lnTo>
                    <a:lnTo>
                      <a:pt x="57" y="3"/>
                    </a:lnTo>
                    <a:lnTo>
                      <a:pt x="55" y="3"/>
                    </a:lnTo>
                    <a:lnTo>
                      <a:pt x="56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2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8" y="1"/>
                    </a:lnTo>
                    <a:lnTo>
                      <a:pt x="58" y="3"/>
                    </a:lnTo>
                    <a:lnTo>
                      <a:pt x="56" y="3"/>
                    </a:lnTo>
                    <a:lnTo>
                      <a:pt x="57" y="0"/>
                    </a:lnTo>
                    <a:close/>
                    <a:moveTo>
                      <a:pt x="58" y="1"/>
                    </a:moveTo>
                    <a:lnTo>
                      <a:pt x="59" y="1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  <a:moveTo>
                      <a:pt x="59" y="1"/>
                    </a:moveTo>
                    <a:lnTo>
                      <a:pt x="60" y="1"/>
                    </a:lnTo>
                    <a:lnTo>
                      <a:pt x="59" y="4"/>
                    </a:lnTo>
                    <a:lnTo>
                      <a:pt x="57" y="3"/>
                    </a:lnTo>
                    <a:lnTo>
                      <a:pt x="59" y="1"/>
                    </a:lnTo>
                    <a:close/>
                    <a:moveTo>
                      <a:pt x="60" y="1"/>
                    </a:moveTo>
                    <a:lnTo>
                      <a:pt x="60" y="1"/>
                    </a:lnTo>
                    <a:lnTo>
                      <a:pt x="59" y="3"/>
                    </a:lnTo>
                    <a:lnTo>
                      <a:pt x="60" y="1"/>
                    </a:lnTo>
                    <a:close/>
                    <a:moveTo>
                      <a:pt x="60" y="1"/>
                    </a:moveTo>
                    <a:lnTo>
                      <a:pt x="61" y="2"/>
                    </a:lnTo>
                    <a:lnTo>
                      <a:pt x="60" y="4"/>
                    </a:lnTo>
                    <a:lnTo>
                      <a:pt x="59" y="4"/>
                    </a:lnTo>
                    <a:lnTo>
                      <a:pt x="60" y="1"/>
                    </a:lnTo>
                    <a:close/>
                    <a:moveTo>
                      <a:pt x="61" y="2"/>
                    </a:moveTo>
                    <a:lnTo>
                      <a:pt x="62" y="3"/>
                    </a:lnTo>
                    <a:lnTo>
                      <a:pt x="61" y="3"/>
                    </a:lnTo>
                    <a:lnTo>
                      <a:pt x="61" y="2"/>
                    </a:lnTo>
                    <a:close/>
                    <a:moveTo>
                      <a:pt x="62" y="3"/>
                    </a:moveTo>
                    <a:lnTo>
                      <a:pt x="63" y="4"/>
                    </a:lnTo>
                    <a:lnTo>
                      <a:pt x="60" y="5"/>
                    </a:lnTo>
                    <a:lnTo>
                      <a:pt x="60" y="4"/>
                    </a:lnTo>
                    <a:lnTo>
                      <a:pt x="62" y="3"/>
                    </a:lnTo>
                    <a:close/>
                    <a:moveTo>
                      <a:pt x="63" y="4"/>
                    </a:moveTo>
                    <a:lnTo>
                      <a:pt x="63" y="4"/>
                    </a:lnTo>
                    <a:lnTo>
                      <a:pt x="62" y="5"/>
                    </a:lnTo>
                    <a:lnTo>
                      <a:pt x="63" y="4"/>
                    </a:lnTo>
                    <a:close/>
                    <a:moveTo>
                      <a:pt x="63" y="4"/>
                    </a:moveTo>
                    <a:lnTo>
                      <a:pt x="64" y="5"/>
                    </a:lnTo>
                    <a:lnTo>
                      <a:pt x="61" y="7"/>
                    </a:lnTo>
                    <a:lnTo>
                      <a:pt x="60" y="5"/>
                    </a:lnTo>
                    <a:lnTo>
                      <a:pt x="63" y="4"/>
                    </a:lnTo>
                    <a:close/>
                    <a:moveTo>
                      <a:pt x="64" y="5"/>
                    </a:moveTo>
                    <a:lnTo>
                      <a:pt x="64" y="7"/>
                    </a:lnTo>
                    <a:lnTo>
                      <a:pt x="62" y="8"/>
                    </a:lnTo>
                    <a:lnTo>
                      <a:pt x="61" y="7"/>
                    </a:lnTo>
                    <a:lnTo>
                      <a:pt x="64" y="5"/>
                    </a:lnTo>
                    <a:close/>
                    <a:moveTo>
                      <a:pt x="64" y="7"/>
                    </a:moveTo>
                    <a:lnTo>
                      <a:pt x="64" y="7"/>
                    </a:lnTo>
                    <a:lnTo>
                      <a:pt x="63" y="7"/>
                    </a:lnTo>
                    <a:lnTo>
                      <a:pt x="64" y="7"/>
                    </a:lnTo>
                    <a:close/>
                    <a:moveTo>
                      <a:pt x="64" y="7"/>
                    </a:moveTo>
                    <a:lnTo>
                      <a:pt x="65" y="8"/>
                    </a:lnTo>
                    <a:lnTo>
                      <a:pt x="62" y="9"/>
                    </a:lnTo>
                    <a:lnTo>
                      <a:pt x="62" y="8"/>
                    </a:lnTo>
                    <a:lnTo>
                      <a:pt x="64" y="7"/>
                    </a:lnTo>
                    <a:close/>
                    <a:moveTo>
                      <a:pt x="65" y="8"/>
                    </a:moveTo>
                    <a:lnTo>
                      <a:pt x="65" y="9"/>
                    </a:lnTo>
                    <a:lnTo>
                      <a:pt x="62" y="9"/>
                    </a:lnTo>
                    <a:lnTo>
                      <a:pt x="65" y="8"/>
                    </a:lnTo>
                    <a:close/>
                    <a:moveTo>
                      <a:pt x="65" y="9"/>
                    </a:moveTo>
                    <a:lnTo>
                      <a:pt x="65" y="9"/>
                    </a:lnTo>
                    <a:lnTo>
                      <a:pt x="64" y="9"/>
                    </a:lnTo>
                    <a:lnTo>
                      <a:pt x="65" y="9"/>
                    </a:lnTo>
                    <a:close/>
                    <a:moveTo>
                      <a:pt x="65" y="9"/>
                    </a:moveTo>
                    <a:lnTo>
                      <a:pt x="65" y="10"/>
                    </a:lnTo>
                    <a:lnTo>
                      <a:pt x="62" y="10"/>
                    </a:lnTo>
                    <a:lnTo>
                      <a:pt x="62" y="9"/>
                    </a:lnTo>
                    <a:lnTo>
                      <a:pt x="65" y="9"/>
                    </a:lnTo>
                    <a:close/>
                    <a:moveTo>
                      <a:pt x="65" y="10"/>
                    </a:moveTo>
                    <a:lnTo>
                      <a:pt x="65" y="10"/>
                    </a:lnTo>
                    <a:lnTo>
                      <a:pt x="64" y="10"/>
                    </a:lnTo>
                    <a:lnTo>
                      <a:pt x="65" y="10"/>
                    </a:lnTo>
                    <a:close/>
                    <a:moveTo>
                      <a:pt x="65" y="10"/>
                    </a:moveTo>
                    <a:lnTo>
                      <a:pt x="65" y="10"/>
                    </a:lnTo>
                    <a:lnTo>
                      <a:pt x="62" y="10"/>
                    </a:lnTo>
                    <a:lnTo>
                      <a:pt x="65" y="10"/>
                    </a:lnTo>
                    <a:close/>
                    <a:moveTo>
                      <a:pt x="65" y="10"/>
                    </a:moveTo>
                    <a:lnTo>
                      <a:pt x="65" y="11"/>
                    </a:lnTo>
                    <a:lnTo>
                      <a:pt x="64" y="10"/>
                    </a:lnTo>
                    <a:lnTo>
                      <a:pt x="65" y="10"/>
                    </a:lnTo>
                    <a:close/>
                    <a:moveTo>
                      <a:pt x="65" y="11"/>
                    </a:moveTo>
                    <a:lnTo>
                      <a:pt x="65" y="11"/>
                    </a:lnTo>
                    <a:lnTo>
                      <a:pt x="62" y="11"/>
                    </a:lnTo>
                    <a:lnTo>
                      <a:pt x="62" y="10"/>
                    </a:lnTo>
                    <a:lnTo>
                      <a:pt x="65" y="11"/>
                    </a:lnTo>
                    <a:close/>
                    <a:moveTo>
                      <a:pt x="65" y="11"/>
                    </a:moveTo>
                    <a:lnTo>
                      <a:pt x="65" y="11"/>
                    </a:lnTo>
                    <a:lnTo>
                      <a:pt x="64" y="11"/>
                    </a:lnTo>
                    <a:lnTo>
                      <a:pt x="65" y="11"/>
                    </a:lnTo>
                    <a:close/>
                    <a:moveTo>
                      <a:pt x="65" y="11"/>
                    </a:moveTo>
                    <a:lnTo>
                      <a:pt x="65" y="12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5" y="11"/>
                    </a:lnTo>
                    <a:close/>
                    <a:moveTo>
                      <a:pt x="65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5" y="12"/>
                    </a:lnTo>
                    <a:close/>
                    <a:moveTo>
                      <a:pt x="64" y="12"/>
                    </a:moveTo>
                    <a:lnTo>
                      <a:pt x="64" y="13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4" y="12"/>
                    </a:lnTo>
                    <a:close/>
                    <a:moveTo>
                      <a:pt x="64" y="13"/>
                    </a:moveTo>
                    <a:lnTo>
                      <a:pt x="64" y="13"/>
                    </a:lnTo>
                    <a:lnTo>
                      <a:pt x="63" y="13"/>
                    </a:lnTo>
                    <a:lnTo>
                      <a:pt x="64" y="13"/>
                    </a:lnTo>
                    <a:close/>
                    <a:moveTo>
                      <a:pt x="64" y="13"/>
                    </a:moveTo>
                    <a:lnTo>
                      <a:pt x="63" y="14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4" y="13"/>
                    </a:lnTo>
                    <a:close/>
                    <a:moveTo>
                      <a:pt x="63" y="14"/>
                    </a:moveTo>
                    <a:lnTo>
                      <a:pt x="63" y="14"/>
                    </a:lnTo>
                    <a:lnTo>
                      <a:pt x="62" y="13"/>
                    </a:lnTo>
                    <a:lnTo>
                      <a:pt x="63" y="14"/>
                    </a:lnTo>
                    <a:close/>
                    <a:moveTo>
                      <a:pt x="63" y="14"/>
                    </a:moveTo>
                    <a:lnTo>
                      <a:pt x="63" y="15"/>
                    </a:lnTo>
                    <a:lnTo>
                      <a:pt x="61" y="13"/>
                    </a:lnTo>
                    <a:lnTo>
                      <a:pt x="62" y="12"/>
                    </a:lnTo>
                    <a:lnTo>
                      <a:pt x="63" y="14"/>
                    </a:lnTo>
                    <a:close/>
                    <a:moveTo>
                      <a:pt x="63" y="15"/>
                    </a:moveTo>
                    <a:lnTo>
                      <a:pt x="63" y="15"/>
                    </a:lnTo>
                    <a:lnTo>
                      <a:pt x="62" y="14"/>
                    </a:lnTo>
                    <a:lnTo>
                      <a:pt x="63" y="15"/>
                    </a:lnTo>
                    <a:close/>
                    <a:moveTo>
                      <a:pt x="63" y="15"/>
                    </a:moveTo>
                    <a:lnTo>
                      <a:pt x="62" y="15"/>
                    </a:lnTo>
                    <a:lnTo>
                      <a:pt x="60" y="13"/>
                    </a:lnTo>
                    <a:lnTo>
                      <a:pt x="61" y="13"/>
                    </a:lnTo>
                    <a:lnTo>
                      <a:pt x="63" y="15"/>
                    </a:lnTo>
                    <a:close/>
                    <a:moveTo>
                      <a:pt x="62" y="15"/>
                    </a:moveTo>
                    <a:lnTo>
                      <a:pt x="61" y="17"/>
                    </a:lnTo>
                    <a:lnTo>
                      <a:pt x="60" y="15"/>
                    </a:lnTo>
                    <a:lnTo>
                      <a:pt x="61" y="14"/>
                    </a:lnTo>
                    <a:lnTo>
                      <a:pt x="62" y="15"/>
                    </a:lnTo>
                    <a:close/>
                    <a:moveTo>
                      <a:pt x="60" y="15"/>
                    </a:moveTo>
                    <a:lnTo>
                      <a:pt x="59" y="13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0" y="15"/>
                    </a:lnTo>
                    <a:close/>
                    <a:moveTo>
                      <a:pt x="59" y="13"/>
                    </a:moveTo>
                    <a:lnTo>
                      <a:pt x="59" y="13"/>
                    </a:lnTo>
                    <a:lnTo>
                      <a:pt x="60" y="13"/>
                    </a:lnTo>
                    <a:lnTo>
                      <a:pt x="59" y="13"/>
                    </a:lnTo>
                    <a:close/>
                    <a:moveTo>
                      <a:pt x="59" y="13"/>
                    </a:moveTo>
                    <a:lnTo>
                      <a:pt x="59" y="12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59" y="13"/>
                    </a:lnTo>
                    <a:close/>
                    <a:moveTo>
                      <a:pt x="59" y="12"/>
                    </a:moveTo>
                    <a:lnTo>
                      <a:pt x="58" y="12"/>
                    </a:lnTo>
                    <a:lnTo>
                      <a:pt x="61" y="11"/>
                    </a:lnTo>
                    <a:lnTo>
                      <a:pt x="59" y="12"/>
                    </a:lnTo>
                    <a:close/>
                    <a:moveTo>
                      <a:pt x="61" y="10"/>
                    </a:moveTo>
                    <a:lnTo>
                      <a:pt x="61" y="11"/>
                    </a:lnTo>
                    <a:lnTo>
                      <a:pt x="60" y="11"/>
                    </a:lnTo>
                    <a:lnTo>
                      <a:pt x="61" y="10"/>
                    </a:lnTo>
                    <a:close/>
                    <a:moveTo>
                      <a:pt x="59" y="12"/>
                    </a:moveTo>
                    <a:lnTo>
                      <a:pt x="58" y="12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59" y="12"/>
                    </a:lnTo>
                    <a:close/>
                    <a:moveTo>
                      <a:pt x="60" y="10"/>
                    </a:moveTo>
                    <a:lnTo>
                      <a:pt x="60" y="10"/>
                    </a:lnTo>
                    <a:lnTo>
                      <a:pt x="59" y="11"/>
                    </a:lnTo>
                    <a:lnTo>
                      <a:pt x="60" y="10"/>
                    </a:lnTo>
                    <a:close/>
                    <a:moveTo>
                      <a:pt x="58" y="12"/>
                    </a:moveTo>
                    <a:lnTo>
                      <a:pt x="58" y="11"/>
                    </a:lnTo>
                    <a:lnTo>
                      <a:pt x="60" y="9"/>
                    </a:lnTo>
                    <a:lnTo>
                      <a:pt x="60" y="10"/>
                    </a:lnTo>
                    <a:lnTo>
                      <a:pt x="58" y="12"/>
                    </a:lnTo>
                    <a:close/>
                    <a:moveTo>
                      <a:pt x="59" y="9"/>
                    </a:moveTo>
                    <a:lnTo>
                      <a:pt x="60" y="9"/>
                    </a:lnTo>
                    <a:lnTo>
                      <a:pt x="59" y="10"/>
                    </a:lnTo>
                    <a:lnTo>
                      <a:pt x="59" y="9"/>
                    </a:lnTo>
                    <a:close/>
                    <a:moveTo>
                      <a:pt x="58" y="12"/>
                    </a:moveTo>
                    <a:lnTo>
                      <a:pt x="58" y="11"/>
                    </a:lnTo>
                    <a:lnTo>
                      <a:pt x="59" y="9"/>
                    </a:lnTo>
                    <a:lnTo>
                      <a:pt x="58" y="12"/>
                    </a:lnTo>
                    <a:close/>
                    <a:moveTo>
                      <a:pt x="58" y="11"/>
                    </a:moveTo>
                    <a:lnTo>
                      <a:pt x="58" y="11"/>
                    </a:lnTo>
                    <a:lnTo>
                      <a:pt x="58" y="10"/>
                    </a:lnTo>
                    <a:lnTo>
                      <a:pt x="58" y="11"/>
                    </a:lnTo>
                    <a:close/>
                    <a:moveTo>
                      <a:pt x="58" y="11"/>
                    </a:moveTo>
                    <a:lnTo>
                      <a:pt x="58" y="11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58" y="11"/>
                    </a:lnTo>
                    <a:close/>
                    <a:moveTo>
                      <a:pt x="58" y="9"/>
                    </a:moveTo>
                    <a:lnTo>
                      <a:pt x="58" y="9"/>
                    </a:lnTo>
                    <a:lnTo>
                      <a:pt x="58" y="10"/>
                    </a:lnTo>
                    <a:lnTo>
                      <a:pt x="58" y="9"/>
                    </a:lnTo>
                    <a:close/>
                    <a:moveTo>
                      <a:pt x="58" y="11"/>
                    </a:moveTo>
                    <a:lnTo>
                      <a:pt x="58" y="11"/>
                    </a:lnTo>
                    <a:lnTo>
                      <a:pt x="58" y="9"/>
                    </a:lnTo>
                    <a:lnTo>
                      <a:pt x="58" y="11"/>
                    </a:lnTo>
                    <a:close/>
                    <a:moveTo>
                      <a:pt x="58" y="11"/>
                    </a:moveTo>
                    <a:lnTo>
                      <a:pt x="57" y="11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11"/>
                    </a:lnTo>
                    <a:close/>
                    <a:moveTo>
                      <a:pt x="56" y="10"/>
                    </a:moveTo>
                    <a:lnTo>
                      <a:pt x="56" y="9"/>
                    </a:lnTo>
                    <a:lnTo>
                      <a:pt x="57" y="9"/>
                    </a:lnTo>
                    <a:lnTo>
                      <a:pt x="57" y="10"/>
                    </a:lnTo>
                    <a:lnTo>
                      <a:pt x="56" y="10"/>
                    </a:lnTo>
                    <a:close/>
                    <a:moveTo>
                      <a:pt x="59" y="10"/>
                    </a:moveTo>
                    <a:lnTo>
                      <a:pt x="59" y="11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59" y="10"/>
                    </a:lnTo>
                    <a:close/>
                    <a:moveTo>
                      <a:pt x="56" y="12"/>
                    </a:moveTo>
                    <a:lnTo>
                      <a:pt x="56" y="12"/>
                    </a:lnTo>
                    <a:lnTo>
                      <a:pt x="58" y="11"/>
                    </a:lnTo>
                    <a:lnTo>
                      <a:pt x="56" y="12"/>
                    </a:lnTo>
                    <a:close/>
                    <a:moveTo>
                      <a:pt x="59" y="11"/>
                    </a:moveTo>
                    <a:lnTo>
                      <a:pt x="59" y="13"/>
                    </a:lnTo>
                    <a:lnTo>
                      <a:pt x="57" y="13"/>
                    </a:lnTo>
                    <a:lnTo>
                      <a:pt x="56" y="12"/>
                    </a:lnTo>
                    <a:lnTo>
                      <a:pt x="59" y="11"/>
                    </a:lnTo>
                    <a:close/>
                    <a:moveTo>
                      <a:pt x="57" y="13"/>
                    </a:moveTo>
                    <a:lnTo>
                      <a:pt x="57" y="13"/>
                    </a:lnTo>
                    <a:lnTo>
                      <a:pt x="58" y="13"/>
                    </a:lnTo>
                    <a:lnTo>
                      <a:pt x="57" y="13"/>
                    </a:lnTo>
                    <a:close/>
                    <a:moveTo>
                      <a:pt x="59" y="12"/>
                    </a:moveTo>
                    <a:lnTo>
                      <a:pt x="60" y="14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9" y="12"/>
                    </a:lnTo>
                    <a:close/>
                    <a:moveTo>
                      <a:pt x="57" y="15"/>
                    </a:moveTo>
                    <a:lnTo>
                      <a:pt x="57" y="15"/>
                    </a:lnTo>
                    <a:lnTo>
                      <a:pt x="58" y="14"/>
                    </a:lnTo>
                    <a:lnTo>
                      <a:pt x="57" y="15"/>
                    </a:lnTo>
                    <a:close/>
                    <a:moveTo>
                      <a:pt x="60" y="14"/>
                    </a:moveTo>
                    <a:lnTo>
                      <a:pt x="60" y="15"/>
                    </a:lnTo>
                    <a:lnTo>
                      <a:pt x="58" y="16"/>
                    </a:lnTo>
                    <a:lnTo>
                      <a:pt x="57" y="15"/>
                    </a:lnTo>
                    <a:lnTo>
                      <a:pt x="60" y="14"/>
                    </a:lnTo>
                    <a:close/>
                    <a:moveTo>
                      <a:pt x="58" y="16"/>
                    </a:moveTo>
                    <a:lnTo>
                      <a:pt x="58" y="16"/>
                    </a:lnTo>
                    <a:lnTo>
                      <a:pt x="59" y="16"/>
                    </a:lnTo>
                    <a:lnTo>
                      <a:pt x="58" y="16"/>
                    </a:lnTo>
                    <a:close/>
                    <a:moveTo>
                      <a:pt x="60" y="15"/>
                    </a:moveTo>
                    <a:lnTo>
                      <a:pt x="61" y="18"/>
                    </a:lnTo>
                    <a:lnTo>
                      <a:pt x="59" y="19"/>
                    </a:lnTo>
                    <a:lnTo>
                      <a:pt x="58" y="16"/>
                    </a:lnTo>
                    <a:lnTo>
                      <a:pt x="60" y="15"/>
                    </a:lnTo>
                    <a:close/>
                    <a:moveTo>
                      <a:pt x="59" y="19"/>
                    </a:moveTo>
                    <a:lnTo>
                      <a:pt x="59" y="19"/>
                    </a:lnTo>
                    <a:lnTo>
                      <a:pt x="60" y="19"/>
                    </a:lnTo>
                    <a:lnTo>
                      <a:pt x="59" y="19"/>
                    </a:lnTo>
                    <a:close/>
                    <a:moveTo>
                      <a:pt x="61" y="18"/>
                    </a:moveTo>
                    <a:lnTo>
                      <a:pt x="63" y="22"/>
                    </a:lnTo>
                    <a:lnTo>
                      <a:pt x="60" y="23"/>
                    </a:lnTo>
                    <a:lnTo>
                      <a:pt x="59" y="19"/>
                    </a:lnTo>
                    <a:lnTo>
                      <a:pt x="61" y="18"/>
                    </a:lnTo>
                    <a:close/>
                    <a:moveTo>
                      <a:pt x="63" y="22"/>
                    </a:moveTo>
                    <a:lnTo>
                      <a:pt x="63" y="22"/>
                    </a:lnTo>
                    <a:lnTo>
                      <a:pt x="61" y="22"/>
                    </a:lnTo>
                    <a:lnTo>
                      <a:pt x="63" y="22"/>
                    </a:lnTo>
                    <a:close/>
                    <a:moveTo>
                      <a:pt x="63" y="22"/>
                    </a:moveTo>
                    <a:lnTo>
                      <a:pt x="63" y="23"/>
                    </a:lnTo>
                    <a:lnTo>
                      <a:pt x="61" y="24"/>
                    </a:lnTo>
                    <a:lnTo>
                      <a:pt x="60" y="23"/>
                    </a:lnTo>
                    <a:lnTo>
                      <a:pt x="63" y="22"/>
                    </a:lnTo>
                    <a:close/>
                    <a:moveTo>
                      <a:pt x="63" y="23"/>
                    </a:moveTo>
                    <a:lnTo>
                      <a:pt x="63" y="23"/>
                    </a:lnTo>
                    <a:lnTo>
                      <a:pt x="62" y="24"/>
                    </a:lnTo>
                    <a:lnTo>
                      <a:pt x="63" y="23"/>
                    </a:lnTo>
                    <a:close/>
                    <a:moveTo>
                      <a:pt x="63" y="23"/>
                    </a:moveTo>
                    <a:lnTo>
                      <a:pt x="64" y="25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3" y="23"/>
                    </a:lnTo>
                    <a:close/>
                    <a:moveTo>
                      <a:pt x="64" y="25"/>
                    </a:moveTo>
                    <a:lnTo>
                      <a:pt x="64" y="25"/>
                    </a:lnTo>
                    <a:lnTo>
                      <a:pt x="62" y="25"/>
                    </a:lnTo>
                    <a:lnTo>
                      <a:pt x="64" y="25"/>
                    </a:lnTo>
                    <a:close/>
                    <a:moveTo>
                      <a:pt x="64" y="25"/>
                    </a:moveTo>
                    <a:lnTo>
                      <a:pt x="64" y="27"/>
                    </a:lnTo>
                    <a:lnTo>
                      <a:pt x="61" y="27"/>
                    </a:lnTo>
                    <a:lnTo>
                      <a:pt x="61" y="26"/>
                    </a:lnTo>
                    <a:lnTo>
                      <a:pt x="64" y="25"/>
                    </a:lnTo>
                    <a:close/>
                    <a:moveTo>
                      <a:pt x="64" y="27"/>
                    </a:moveTo>
                    <a:lnTo>
                      <a:pt x="64" y="27"/>
                    </a:lnTo>
                    <a:lnTo>
                      <a:pt x="63" y="27"/>
                    </a:lnTo>
                    <a:lnTo>
                      <a:pt x="64" y="27"/>
                    </a:lnTo>
                    <a:close/>
                    <a:moveTo>
                      <a:pt x="64" y="27"/>
                    </a:moveTo>
                    <a:lnTo>
                      <a:pt x="64" y="28"/>
                    </a:lnTo>
                    <a:lnTo>
                      <a:pt x="62" y="29"/>
                    </a:lnTo>
                    <a:lnTo>
                      <a:pt x="61" y="27"/>
                    </a:lnTo>
                    <a:lnTo>
                      <a:pt x="64" y="27"/>
                    </a:lnTo>
                    <a:close/>
                    <a:moveTo>
                      <a:pt x="64" y="28"/>
                    </a:moveTo>
                    <a:lnTo>
                      <a:pt x="64" y="28"/>
                    </a:lnTo>
                    <a:lnTo>
                      <a:pt x="63" y="28"/>
                    </a:lnTo>
                    <a:lnTo>
                      <a:pt x="64" y="28"/>
                    </a:lnTo>
                    <a:close/>
                    <a:moveTo>
                      <a:pt x="64" y="28"/>
                    </a:moveTo>
                    <a:lnTo>
                      <a:pt x="64" y="30"/>
                    </a:lnTo>
                    <a:lnTo>
                      <a:pt x="62" y="30"/>
                    </a:lnTo>
                    <a:lnTo>
                      <a:pt x="62" y="28"/>
                    </a:lnTo>
                    <a:lnTo>
                      <a:pt x="64" y="28"/>
                    </a:lnTo>
                    <a:close/>
                    <a:moveTo>
                      <a:pt x="64" y="30"/>
                    </a:moveTo>
                    <a:lnTo>
                      <a:pt x="64" y="30"/>
                    </a:lnTo>
                    <a:lnTo>
                      <a:pt x="63" y="30"/>
                    </a:lnTo>
                    <a:lnTo>
                      <a:pt x="64" y="30"/>
                    </a:lnTo>
                    <a:close/>
                    <a:moveTo>
                      <a:pt x="64" y="30"/>
                    </a:moveTo>
                    <a:lnTo>
                      <a:pt x="64" y="31"/>
                    </a:lnTo>
                    <a:lnTo>
                      <a:pt x="62" y="30"/>
                    </a:lnTo>
                    <a:lnTo>
                      <a:pt x="64" y="30"/>
                    </a:lnTo>
                    <a:close/>
                    <a:moveTo>
                      <a:pt x="61" y="31"/>
                    </a:moveTo>
                    <a:lnTo>
                      <a:pt x="62" y="30"/>
                    </a:lnTo>
                    <a:lnTo>
                      <a:pt x="63" y="31"/>
                    </a:lnTo>
                    <a:lnTo>
                      <a:pt x="61" y="31"/>
                    </a:lnTo>
                    <a:close/>
                    <a:moveTo>
                      <a:pt x="64" y="31"/>
                    </a:moveTo>
                    <a:lnTo>
                      <a:pt x="64" y="32"/>
                    </a:lnTo>
                    <a:lnTo>
                      <a:pt x="61" y="31"/>
                    </a:lnTo>
                    <a:lnTo>
                      <a:pt x="64" y="31"/>
                    </a:lnTo>
                    <a:close/>
                    <a:moveTo>
                      <a:pt x="64" y="32"/>
                    </a:moveTo>
                    <a:lnTo>
                      <a:pt x="64" y="32"/>
                    </a:lnTo>
                    <a:lnTo>
                      <a:pt x="63" y="31"/>
                    </a:lnTo>
                    <a:lnTo>
                      <a:pt x="64" y="32"/>
                    </a:lnTo>
                    <a:close/>
                    <a:moveTo>
                      <a:pt x="64" y="32"/>
                    </a:moveTo>
                    <a:lnTo>
                      <a:pt x="64" y="33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64" y="32"/>
                    </a:lnTo>
                    <a:close/>
                    <a:moveTo>
                      <a:pt x="64" y="33"/>
                    </a:moveTo>
                    <a:lnTo>
                      <a:pt x="63" y="33"/>
                    </a:lnTo>
                    <a:lnTo>
                      <a:pt x="61" y="32"/>
                    </a:lnTo>
                    <a:lnTo>
                      <a:pt x="64" y="33"/>
                    </a:lnTo>
                    <a:close/>
                    <a:moveTo>
                      <a:pt x="63" y="33"/>
                    </a:moveTo>
                    <a:lnTo>
                      <a:pt x="63" y="34"/>
                    </a:lnTo>
                    <a:lnTo>
                      <a:pt x="62" y="33"/>
                    </a:lnTo>
                    <a:lnTo>
                      <a:pt x="63" y="33"/>
                    </a:lnTo>
                    <a:close/>
                    <a:moveTo>
                      <a:pt x="63" y="34"/>
                    </a:moveTo>
                    <a:lnTo>
                      <a:pt x="63" y="34"/>
                    </a:lnTo>
                    <a:lnTo>
                      <a:pt x="61" y="33"/>
                    </a:lnTo>
                    <a:lnTo>
                      <a:pt x="61" y="32"/>
                    </a:lnTo>
                    <a:lnTo>
                      <a:pt x="63" y="34"/>
                    </a:lnTo>
                    <a:close/>
                    <a:moveTo>
                      <a:pt x="63" y="34"/>
                    </a:moveTo>
                    <a:lnTo>
                      <a:pt x="63" y="34"/>
                    </a:lnTo>
                    <a:lnTo>
                      <a:pt x="62" y="34"/>
                    </a:lnTo>
                    <a:lnTo>
                      <a:pt x="63" y="34"/>
                    </a:lnTo>
                    <a:close/>
                    <a:moveTo>
                      <a:pt x="63" y="34"/>
                    </a:moveTo>
                    <a:lnTo>
                      <a:pt x="62" y="35"/>
                    </a:lnTo>
                    <a:lnTo>
                      <a:pt x="60" y="34"/>
                    </a:lnTo>
                    <a:lnTo>
                      <a:pt x="61" y="33"/>
                    </a:lnTo>
                    <a:lnTo>
                      <a:pt x="63" y="34"/>
                    </a:lnTo>
                    <a:close/>
                    <a:moveTo>
                      <a:pt x="62" y="35"/>
                    </a:moveTo>
                    <a:lnTo>
                      <a:pt x="62" y="36"/>
                    </a:lnTo>
                    <a:lnTo>
                      <a:pt x="61" y="34"/>
                    </a:lnTo>
                    <a:lnTo>
                      <a:pt x="62" y="35"/>
                    </a:lnTo>
                    <a:close/>
                    <a:moveTo>
                      <a:pt x="62" y="36"/>
                    </a:moveTo>
                    <a:lnTo>
                      <a:pt x="57" y="37"/>
                    </a:lnTo>
                    <a:lnTo>
                      <a:pt x="56" y="35"/>
                    </a:lnTo>
                    <a:lnTo>
                      <a:pt x="61" y="33"/>
                    </a:lnTo>
                    <a:lnTo>
                      <a:pt x="62" y="36"/>
                    </a:lnTo>
                    <a:close/>
                    <a:moveTo>
                      <a:pt x="57" y="37"/>
                    </a:moveTo>
                    <a:lnTo>
                      <a:pt x="57" y="37"/>
                    </a:lnTo>
                    <a:lnTo>
                      <a:pt x="57" y="36"/>
                    </a:lnTo>
                    <a:lnTo>
                      <a:pt x="57" y="37"/>
                    </a:lnTo>
                    <a:close/>
                    <a:moveTo>
                      <a:pt x="57" y="37"/>
                    </a:moveTo>
                    <a:lnTo>
                      <a:pt x="48" y="40"/>
                    </a:lnTo>
                    <a:lnTo>
                      <a:pt x="47" y="38"/>
                    </a:lnTo>
                    <a:lnTo>
                      <a:pt x="56" y="35"/>
                    </a:lnTo>
                    <a:lnTo>
                      <a:pt x="57" y="37"/>
                    </a:lnTo>
                    <a:close/>
                    <a:moveTo>
                      <a:pt x="47" y="38"/>
                    </a:moveTo>
                    <a:lnTo>
                      <a:pt x="47" y="38"/>
                    </a:lnTo>
                    <a:lnTo>
                      <a:pt x="48" y="39"/>
                    </a:lnTo>
                    <a:lnTo>
                      <a:pt x="47" y="38"/>
                    </a:lnTo>
                    <a:close/>
                    <a:moveTo>
                      <a:pt x="48" y="40"/>
                    </a:moveTo>
                    <a:lnTo>
                      <a:pt x="44" y="42"/>
                    </a:lnTo>
                    <a:lnTo>
                      <a:pt x="43" y="40"/>
                    </a:lnTo>
                    <a:lnTo>
                      <a:pt x="47" y="38"/>
                    </a:lnTo>
                    <a:lnTo>
                      <a:pt x="48" y="40"/>
                    </a:lnTo>
                    <a:close/>
                    <a:moveTo>
                      <a:pt x="43" y="40"/>
                    </a:moveTo>
                    <a:lnTo>
                      <a:pt x="43" y="40"/>
                    </a:lnTo>
                    <a:lnTo>
                      <a:pt x="43" y="41"/>
                    </a:lnTo>
                    <a:lnTo>
                      <a:pt x="43" y="40"/>
                    </a:lnTo>
                    <a:close/>
                    <a:moveTo>
                      <a:pt x="44" y="42"/>
                    </a:moveTo>
                    <a:lnTo>
                      <a:pt x="39" y="44"/>
                    </a:lnTo>
                    <a:lnTo>
                      <a:pt x="38" y="41"/>
                    </a:lnTo>
                    <a:lnTo>
                      <a:pt x="43" y="40"/>
                    </a:lnTo>
                    <a:lnTo>
                      <a:pt x="44" y="42"/>
                    </a:lnTo>
                    <a:close/>
                    <a:moveTo>
                      <a:pt x="38" y="41"/>
                    </a:moveTo>
                    <a:lnTo>
                      <a:pt x="38" y="41"/>
                    </a:lnTo>
                    <a:lnTo>
                      <a:pt x="39" y="43"/>
                    </a:lnTo>
                    <a:lnTo>
                      <a:pt x="38" y="41"/>
                    </a:lnTo>
                    <a:close/>
                    <a:moveTo>
                      <a:pt x="39" y="44"/>
                    </a:moveTo>
                    <a:lnTo>
                      <a:pt x="37" y="45"/>
                    </a:lnTo>
                    <a:lnTo>
                      <a:pt x="36" y="42"/>
                    </a:lnTo>
                    <a:lnTo>
                      <a:pt x="38" y="41"/>
                    </a:lnTo>
                    <a:lnTo>
                      <a:pt x="39" y="44"/>
                    </a:lnTo>
                    <a:close/>
                    <a:moveTo>
                      <a:pt x="36" y="42"/>
                    </a:moveTo>
                    <a:lnTo>
                      <a:pt x="36" y="42"/>
                    </a:lnTo>
                    <a:lnTo>
                      <a:pt x="37" y="44"/>
                    </a:lnTo>
                    <a:lnTo>
                      <a:pt x="36" y="42"/>
                    </a:lnTo>
                    <a:close/>
                    <a:moveTo>
                      <a:pt x="37" y="45"/>
                    </a:moveTo>
                    <a:lnTo>
                      <a:pt x="35" y="46"/>
                    </a:lnTo>
                    <a:lnTo>
                      <a:pt x="34" y="43"/>
                    </a:lnTo>
                    <a:lnTo>
                      <a:pt x="36" y="42"/>
                    </a:lnTo>
                    <a:lnTo>
                      <a:pt x="37" y="45"/>
                    </a:lnTo>
                    <a:close/>
                    <a:moveTo>
                      <a:pt x="34" y="43"/>
                    </a:moveTo>
                    <a:lnTo>
                      <a:pt x="34" y="43"/>
                    </a:lnTo>
                    <a:lnTo>
                      <a:pt x="35" y="45"/>
                    </a:lnTo>
                    <a:lnTo>
                      <a:pt x="34" y="43"/>
                    </a:lnTo>
                    <a:close/>
                    <a:moveTo>
                      <a:pt x="35" y="46"/>
                    </a:moveTo>
                    <a:lnTo>
                      <a:pt x="33" y="47"/>
                    </a:lnTo>
                    <a:lnTo>
                      <a:pt x="32" y="45"/>
                    </a:lnTo>
                    <a:lnTo>
                      <a:pt x="34" y="43"/>
                    </a:lnTo>
                    <a:lnTo>
                      <a:pt x="35" y="46"/>
                    </a:lnTo>
                    <a:close/>
                    <a:moveTo>
                      <a:pt x="32" y="45"/>
                    </a:moveTo>
                    <a:lnTo>
                      <a:pt x="32" y="45"/>
                    </a:lnTo>
                    <a:lnTo>
                      <a:pt x="33" y="46"/>
                    </a:lnTo>
                    <a:lnTo>
                      <a:pt x="32" y="45"/>
                    </a:lnTo>
                    <a:close/>
                    <a:moveTo>
                      <a:pt x="33" y="47"/>
                    </a:moveTo>
                    <a:lnTo>
                      <a:pt x="31" y="48"/>
                    </a:lnTo>
                    <a:lnTo>
                      <a:pt x="30" y="46"/>
                    </a:lnTo>
                    <a:lnTo>
                      <a:pt x="32" y="45"/>
                    </a:lnTo>
                    <a:lnTo>
                      <a:pt x="33" y="47"/>
                    </a:lnTo>
                    <a:close/>
                    <a:moveTo>
                      <a:pt x="31" y="48"/>
                    </a:moveTo>
                    <a:lnTo>
                      <a:pt x="31" y="48"/>
                    </a:lnTo>
                    <a:lnTo>
                      <a:pt x="31" y="47"/>
                    </a:lnTo>
                    <a:lnTo>
                      <a:pt x="31" y="48"/>
                    </a:lnTo>
                    <a:close/>
                    <a:moveTo>
                      <a:pt x="31" y="48"/>
                    </a:moveTo>
                    <a:lnTo>
                      <a:pt x="29" y="49"/>
                    </a:lnTo>
                    <a:lnTo>
                      <a:pt x="28" y="47"/>
                    </a:lnTo>
                    <a:lnTo>
                      <a:pt x="30" y="46"/>
                    </a:lnTo>
                    <a:lnTo>
                      <a:pt x="31" y="48"/>
                    </a:lnTo>
                    <a:close/>
                    <a:moveTo>
                      <a:pt x="28" y="47"/>
                    </a:moveTo>
                    <a:lnTo>
                      <a:pt x="28" y="47"/>
                    </a:lnTo>
                    <a:lnTo>
                      <a:pt x="29" y="48"/>
                    </a:lnTo>
                    <a:lnTo>
                      <a:pt x="28" y="47"/>
                    </a:lnTo>
                    <a:close/>
                    <a:moveTo>
                      <a:pt x="30" y="49"/>
                    </a:moveTo>
                    <a:lnTo>
                      <a:pt x="28" y="51"/>
                    </a:lnTo>
                    <a:lnTo>
                      <a:pt x="26" y="49"/>
                    </a:lnTo>
                    <a:lnTo>
                      <a:pt x="28" y="47"/>
                    </a:lnTo>
                    <a:lnTo>
                      <a:pt x="30" y="49"/>
                    </a:lnTo>
                    <a:close/>
                    <a:moveTo>
                      <a:pt x="28" y="51"/>
                    </a:moveTo>
                    <a:lnTo>
                      <a:pt x="27" y="51"/>
                    </a:lnTo>
                    <a:lnTo>
                      <a:pt x="27" y="50"/>
                    </a:lnTo>
                    <a:lnTo>
                      <a:pt x="28" y="51"/>
                    </a:lnTo>
                    <a:close/>
                    <a:moveTo>
                      <a:pt x="27" y="51"/>
                    </a:moveTo>
                    <a:lnTo>
                      <a:pt x="26" y="51"/>
                    </a:lnTo>
                    <a:lnTo>
                      <a:pt x="26" y="49"/>
                    </a:lnTo>
                    <a:lnTo>
                      <a:pt x="27" y="51"/>
                    </a:lnTo>
                    <a:close/>
                    <a:moveTo>
                      <a:pt x="25" y="49"/>
                    </a:moveTo>
                    <a:lnTo>
                      <a:pt x="26" y="49"/>
                    </a:lnTo>
                    <a:lnTo>
                      <a:pt x="26" y="50"/>
                    </a:lnTo>
                    <a:lnTo>
                      <a:pt x="25" y="49"/>
                    </a:lnTo>
                    <a:close/>
                    <a:moveTo>
                      <a:pt x="26" y="51"/>
                    </a:moveTo>
                    <a:lnTo>
                      <a:pt x="25" y="52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6" y="51"/>
                    </a:lnTo>
                    <a:close/>
                    <a:moveTo>
                      <a:pt x="24" y="49"/>
                    </a:moveTo>
                    <a:lnTo>
                      <a:pt x="24" y="49"/>
                    </a:lnTo>
                    <a:lnTo>
                      <a:pt x="25" y="51"/>
                    </a:lnTo>
                    <a:lnTo>
                      <a:pt x="24" y="49"/>
                    </a:lnTo>
                    <a:close/>
                    <a:moveTo>
                      <a:pt x="26" y="52"/>
                    </a:moveTo>
                    <a:lnTo>
                      <a:pt x="24" y="53"/>
                    </a:lnTo>
                    <a:lnTo>
                      <a:pt x="23" y="50"/>
                    </a:lnTo>
                    <a:lnTo>
                      <a:pt x="24" y="49"/>
                    </a:lnTo>
                    <a:lnTo>
                      <a:pt x="26" y="52"/>
                    </a:lnTo>
                    <a:close/>
                    <a:moveTo>
                      <a:pt x="22" y="50"/>
                    </a:moveTo>
                    <a:lnTo>
                      <a:pt x="23" y="50"/>
                    </a:lnTo>
                    <a:lnTo>
                      <a:pt x="23" y="51"/>
                    </a:lnTo>
                    <a:lnTo>
                      <a:pt x="22" y="50"/>
                    </a:lnTo>
                    <a:close/>
                    <a:moveTo>
                      <a:pt x="24" y="53"/>
                    </a:moveTo>
                    <a:lnTo>
                      <a:pt x="22" y="53"/>
                    </a:lnTo>
                    <a:lnTo>
                      <a:pt x="21" y="51"/>
                    </a:lnTo>
                    <a:lnTo>
                      <a:pt x="22" y="50"/>
                    </a:lnTo>
                    <a:lnTo>
                      <a:pt x="24" y="53"/>
                    </a:lnTo>
                    <a:close/>
                    <a:moveTo>
                      <a:pt x="22" y="53"/>
                    </a:moveTo>
                    <a:lnTo>
                      <a:pt x="21" y="54"/>
                    </a:lnTo>
                    <a:lnTo>
                      <a:pt x="19" y="52"/>
                    </a:lnTo>
                    <a:lnTo>
                      <a:pt x="21" y="51"/>
                    </a:lnTo>
                    <a:lnTo>
                      <a:pt x="22" y="53"/>
                    </a:lnTo>
                    <a:close/>
                    <a:moveTo>
                      <a:pt x="19" y="52"/>
                    </a:moveTo>
                    <a:lnTo>
                      <a:pt x="19" y="52"/>
                    </a:lnTo>
                    <a:lnTo>
                      <a:pt x="20" y="53"/>
                    </a:lnTo>
                    <a:lnTo>
                      <a:pt x="19" y="52"/>
                    </a:lnTo>
                    <a:close/>
                    <a:moveTo>
                      <a:pt x="21" y="54"/>
                    </a:moveTo>
                    <a:lnTo>
                      <a:pt x="20" y="55"/>
                    </a:lnTo>
                    <a:lnTo>
                      <a:pt x="18" y="53"/>
                    </a:lnTo>
                    <a:lnTo>
                      <a:pt x="19" y="52"/>
                    </a:lnTo>
                    <a:lnTo>
                      <a:pt x="21" y="54"/>
                    </a:lnTo>
                    <a:close/>
                    <a:moveTo>
                      <a:pt x="18" y="53"/>
                    </a:moveTo>
                    <a:lnTo>
                      <a:pt x="18" y="53"/>
                    </a:lnTo>
                    <a:lnTo>
                      <a:pt x="19" y="54"/>
                    </a:lnTo>
                    <a:lnTo>
                      <a:pt x="18" y="53"/>
                    </a:lnTo>
                    <a:close/>
                    <a:moveTo>
                      <a:pt x="20" y="55"/>
                    </a:moveTo>
                    <a:lnTo>
                      <a:pt x="19" y="56"/>
                    </a:lnTo>
                    <a:lnTo>
                      <a:pt x="17" y="55"/>
                    </a:lnTo>
                    <a:lnTo>
                      <a:pt x="18" y="53"/>
                    </a:lnTo>
                    <a:lnTo>
                      <a:pt x="20" y="55"/>
                    </a:lnTo>
                    <a:close/>
                    <a:moveTo>
                      <a:pt x="19" y="56"/>
                    </a:moveTo>
                    <a:lnTo>
                      <a:pt x="18" y="57"/>
                    </a:lnTo>
                    <a:lnTo>
                      <a:pt x="16" y="56"/>
                    </a:lnTo>
                    <a:lnTo>
                      <a:pt x="17" y="55"/>
                    </a:lnTo>
                    <a:lnTo>
                      <a:pt x="19" y="56"/>
                    </a:lnTo>
                    <a:close/>
                    <a:moveTo>
                      <a:pt x="16" y="56"/>
                    </a:moveTo>
                    <a:lnTo>
                      <a:pt x="16" y="56"/>
                    </a:lnTo>
                    <a:lnTo>
                      <a:pt x="17" y="57"/>
                    </a:lnTo>
                    <a:lnTo>
                      <a:pt x="16" y="56"/>
                    </a:lnTo>
                    <a:close/>
                    <a:moveTo>
                      <a:pt x="18" y="57"/>
                    </a:moveTo>
                    <a:lnTo>
                      <a:pt x="17" y="59"/>
                    </a:lnTo>
                    <a:lnTo>
                      <a:pt x="15" y="57"/>
                    </a:lnTo>
                    <a:lnTo>
                      <a:pt x="16" y="56"/>
                    </a:lnTo>
                    <a:lnTo>
                      <a:pt x="18" y="57"/>
                    </a:lnTo>
                    <a:close/>
                    <a:moveTo>
                      <a:pt x="17" y="59"/>
                    </a:moveTo>
                    <a:lnTo>
                      <a:pt x="14" y="61"/>
                    </a:lnTo>
                    <a:lnTo>
                      <a:pt x="12" y="59"/>
                    </a:lnTo>
                    <a:lnTo>
                      <a:pt x="15" y="57"/>
                    </a:lnTo>
                    <a:lnTo>
                      <a:pt x="17" y="59"/>
                    </a:lnTo>
                    <a:close/>
                    <a:moveTo>
                      <a:pt x="12" y="59"/>
                    </a:moveTo>
                    <a:lnTo>
                      <a:pt x="12" y="59"/>
                    </a:lnTo>
                    <a:lnTo>
                      <a:pt x="13" y="60"/>
                    </a:lnTo>
                    <a:lnTo>
                      <a:pt x="12" y="59"/>
                    </a:lnTo>
                    <a:close/>
                    <a:moveTo>
                      <a:pt x="14" y="61"/>
                    </a:moveTo>
                    <a:lnTo>
                      <a:pt x="12" y="63"/>
                    </a:lnTo>
                    <a:lnTo>
                      <a:pt x="10" y="62"/>
                    </a:lnTo>
                    <a:lnTo>
                      <a:pt x="12" y="59"/>
                    </a:lnTo>
                    <a:lnTo>
                      <a:pt x="14" y="61"/>
                    </a:lnTo>
                    <a:close/>
                    <a:moveTo>
                      <a:pt x="12" y="63"/>
                    </a:moveTo>
                    <a:lnTo>
                      <a:pt x="12" y="63"/>
                    </a:lnTo>
                    <a:lnTo>
                      <a:pt x="11" y="63"/>
                    </a:lnTo>
                    <a:lnTo>
                      <a:pt x="12" y="63"/>
                    </a:lnTo>
                    <a:close/>
                    <a:moveTo>
                      <a:pt x="12" y="63"/>
                    </a:moveTo>
                    <a:lnTo>
                      <a:pt x="11" y="65"/>
                    </a:lnTo>
                    <a:lnTo>
                      <a:pt x="9" y="63"/>
                    </a:lnTo>
                    <a:lnTo>
                      <a:pt x="10" y="62"/>
                    </a:lnTo>
                    <a:lnTo>
                      <a:pt x="12" y="63"/>
                    </a:lnTo>
                    <a:close/>
                    <a:moveTo>
                      <a:pt x="11" y="65"/>
                    </a:moveTo>
                    <a:lnTo>
                      <a:pt x="11" y="65"/>
                    </a:lnTo>
                    <a:lnTo>
                      <a:pt x="10" y="64"/>
                    </a:lnTo>
                    <a:lnTo>
                      <a:pt x="11" y="65"/>
                    </a:lnTo>
                    <a:close/>
                    <a:moveTo>
                      <a:pt x="11" y="65"/>
                    </a:moveTo>
                    <a:lnTo>
                      <a:pt x="10" y="66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1" y="65"/>
                    </a:lnTo>
                    <a:close/>
                    <a:moveTo>
                      <a:pt x="10" y="66"/>
                    </a:moveTo>
                    <a:lnTo>
                      <a:pt x="10" y="66"/>
                    </a:lnTo>
                    <a:lnTo>
                      <a:pt x="9" y="65"/>
                    </a:lnTo>
                    <a:lnTo>
                      <a:pt x="10" y="66"/>
                    </a:lnTo>
                    <a:close/>
                    <a:moveTo>
                      <a:pt x="10" y="66"/>
                    </a:moveTo>
                    <a:lnTo>
                      <a:pt x="8" y="67"/>
                    </a:lnTo>
                    <a:lnTo>
                      <a:pt x="6" y="65"/>
                    </a:lnTo>
                    <a:lnTo>
                      <a:pt x="8" y="64"/>
                    </a:lnTo>
                    <a:lnTo>
                      <a:pt x="10" y="66"/>
                    </a:lnTo>
                    <a:close/>
                    <a:moveTo>
                      <a:pt x="8" y="67"/>
                    </a:moveTo>
                    <a:lnTo>
                      <a:pt x="8" y="67"/>
                    </a:lnTo>
                    <a:lnTo>
                      <a:pt x="7" y="66"/>
                    </a:lnTo>
                    <a:lnTo>
                      <a:pt x="8" y="67"/>
                    </a:lnTo>
                    <a:close/>
                    <a:moveTo>
                      <a:pt x="8" y="67"/>
                    </a:moveTo>
                    <a:lnTo>
                      <a:pt x="7" y="68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7"/>
                    </a:lnTo>
                    <a:close/>
                    <a:moveTo>
                      <a:pt x="7" y="68"/>
                    </a:moveTo>
                    <a:lnTo>
                      <a:pt x="6" y="69"/>
                    </a:lnTo>
                    <a:lnTo>
                      <a:pt x="6" y="67"/>
                    </a:lnTo>
                    <a:lnTo>
                      <a:pt x="7" y="68"/>
                    </a:lnTo>
                    <a:close/>
                    <a:moveTo>
                      <a:pt x="6" y="69"/>
                    </a:moveTo>
                    <a:lnTo>
                      <a:pt x="4" y="69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6" y="69"/>
                    </a:lnTo>
                    <a:close/>
                    <a:moveTo>
                      <a:pt x="4" y="69"/>
                    </a:moveTo>
                    <a:lnTo>
                      <a:pt x="3" y="68"/>
                    </a:lnTo>
                    <a:lnTo>
                      <a:pt x="4" y="67"/>
                    </a:lnTo>
                    <a:lnTo>
                      <a:pt x="4" y="69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" name="Rectangle 196"/>
              <p:cNvSpPr>
                <a:spLocks noChangeArrowheads="1"/>
              </p:cNvSpPr>
              <p:nvPr/>
            </p:nvSpPr>
            <p:spPr bwMode="auto">
              <a:xfrm>
                <a:off x="3869" y="1836"/>
                <a:ext cx="2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78" name="Rectangle 197"/>
              <p:cNvSpPr>
                <a:spLocks noChangeArrowheads="1"/>
              </p:cNvSpPr>
              <p:nvPr/>
            </p:nvSpPr>
            <p:spPr bwMode="auto">
              <a:xfrm>
                <a:off x="3548" y="1811"/>
                <a:ext cx="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05" name="Rectangle 198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649" y="2838"/>
              <a:ext cx="298" cy="45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3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anh 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325563"/>
            <a:ext cx="9144001" cy="5532437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619125" y="1223963"/>
            <a:ext cx="8143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70F4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70F4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70F4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70F4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70F4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70F4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70F4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70F4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70F4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C70F4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444" name="Rectangle 17"/>
          <p:cNvSpPr>
            <a:spLocks noChangeArrowheads="1"/>
          </p:cNvSpPr>
          <p:nvPr/>
        </p:nvSpPr>
        <p:spPr bwMode="auto">
          <a:xfrm>
            <a:off x="928688" y="214313"/>
            <a:ext cx="74437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445" name="Rectangle 28"/>
          <p:cNvSpPr>
            <a:spLocks noChangeArrowheads="1"/>
          </p:cNvSpPr>
          <p:nvPr/>
        </p:nvSpPr>
        <p:spPr bwMode="auto">
          <a:xfrm>
            <a:off x="573088" y="2566988"/>
            <a:ext cx="8143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bạn may mắn lần sau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</a:t>
            </a:r>
            <a:endParaRPr kumimoji="0" lang="en-US" altLang="en-US" sz="4800" b="1" i="1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1446" name="Picture 2" descr="HÃ¬nh áº£nh cÃ³ liÃªn qu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4033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08462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11" descr="Dau_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2757">
            <a:off x="0" y="2057400"/>
            <a:ext cx="1295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71" name="Picture 123"/>
          <p:cNvPicPr>
            <a:picLocks noChangeAspect="1" noChangeArrowheads="1"/>
          </p:cNvPicPr>
          <p:nvPr/>
        </p:nvPicPr>
        <p:blipFill>
          <a:blip r:embed="rId3">
            <a:lum bright="-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16288"/>
            <a:ext cx="6413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9"/>
          <p:cNvGrpSpPr>
            <a:grpSpLocks/>
          </p:cNvGrpSpPr>
          <p:nvPr/>
        </p:nvGrpSpPr>
        <p:grpSpPr bwMode="auto">
          <a:xfrm>
            <a:off x="1108075" y="3230563"/>
            <a:ext cx="7620000" cy="3143250"/>
            <a:chOff x="698" y="1996"/>
            <a:chExt cx="4800" cy="1980"/>
          </a:xfrm>
        </p:grpSpPr>
        <p:grpSp>
          <p:nvGrpSpPr>
            <p:cNvPr id="62473" name="Group 124"/>
            <p:cNvGrpSpPr>
              <a:grpSpLocks/>
            </p:cNvGrpSpPr>
            <p:nvPr/>
          </p:nvGrpSpPr>
          <p:grpSpPr bwMode="auto">
            <a:xfrm>
              <a:off x="3312" y="1996"/>
              <a:ext cx="2186" cy="1980"/>
              <a:chOff x="3408" y="960"/>
              <a:chExt cx="2186" cy="1980"/>
            </a:xfrm>
          </p:grpSpPr>
          <p:sp>
            <p:nvSpPr>
              <p:cNvPr id="62475" name="AutoShape 125"/>
              <p:cNvSpPr>
                <a:spLocks noChangeAspect="1" noChangeArrowheads="1" noTextEdit="1"/>
              </p:cNvSpPr>
              <p:nvPr/>
            </p:nvSpPr>
            <p:spPr bwMode="auto">
              <a:xfrm>
                <a:off x="3408" y="960"/>
                <a:ext cx="2186" cy="1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76" name="Freeform 126"/>
              <p:cNvSpPr>
                <a:spLocks noEditPoints="1"/>
              </p:cNvSpPr>
              <p:nvPr/>
            </p:nvSpPr>
            <p:spPr bwMode="auto">
              <a:xfrm>
                <a:off x="3768" y="1014"/>
                <a:ext cx="1770" cy="1926"/>
              </a:xfrm>
              <a:custGeom>
                <a:avLst/>
                <a:gdLst>
                  <a:gd name="T0" fmla="*/ 2147483646 w 295"/>
                  <a:gd name="T1" fmla="*/ 2147483646 h 321"/>
                  <a:gd name="T2" fmla="*/ 2147483646 w 295"/>
                  <a:gd name="T3" fmla="*/ 2147483646 h 321"/>
                  <a:gd name="T4" fmla="*/ 2147483646 w 295"/>
                  <a:gd name="T5" fmla="*/ 2147483646 h 321"/>
                  <a:gd name="T6" fmla="*/ 2147483646 w 295"/>
                  <a:gd name="T7" fmla="*/ 2147483646 h 321"/>
                  <a:gd name="T8" fmla="*/ 2147483646 w 295"/>
                  <a:gd name="T9" fmla="*/ 2147483646 h 321"/>
                  <a:gd name="T10" fmla="*/ 2147483646 w 295"/>
                  <a:gd name="T11" fmla="*/ 2147483646 h 321"/>
                  <a:gd name="T12" fmla="*/ 2147483646 w 295"/>
                  <a:gd name="T13" fmla="*/ 2147483646 h 321"/>
                  <a:gd name="T14" fmla="*/ 2147483646 w 295"/>
                  <a:gd name="T15" fmla="*/ 2147483646 h 321"/>
                  <a:gd name="T16" fmla="*/ 2147483646 w 295"/>
                  <a:gd name="T17" fmla="*/ 2147483646 h 321"/>
                  <a:gd name="T18" fmla="*/ 2147483646 w 295"/>
                  <a:gd name="T19" fmla="*/ 2147483646 h 321"/>
                  <a:gd name="T20" fmla="*/ 2147483646 w 295"/>
                  <a:gd name="T21" fmla="*/ 2147483646 h 321"/>
                  <a:gd name="T22" fmla="*/ 2147483646 w 295"/>
                  <a:gd name="T23" fmla="*/ 2147483646 h 321"/>
                  <a:gd name="T24" fmla="*/ 2147483646 w 295"/>
                  <a:gd name="T25" fmla="*/ 2147483646 h 321"/>
                  <a:gd name="T26" fmla="*/ 2147483646 w 295"/>
                  <a:gd name="T27" fmla="*/ 2147483646 h 321"/>
                  <a:gd name="T28" fmla="*/ 2147483646 w 295"/>
                  <a:gd name="T29" fmla="*/ 2147483646 h 321"/>
                  <a:gd name="T30" fmla="*/ 2147483646 w 295"/>
                  <a:gd name="T31" fmla="*/ 2147483646 h 321"/>
                  <a:gd name="T32" fmla="*/ 2147483646 w 295"/>
                  <a:gd name="T33" fmla="*/ 2147483646 h 321"/>
                  <a:gd name="T34" fmla="*/ 2147483646 w 295"/>
                  <a:gd name="T35" fmla="*/ 2147483646 h 321"/>
                  <a:gd name="T36" fmla="*/ 2147483646 w 295"/>
                  <a:gd name="T37" fmla="*/ 2147483646 h 321"/>
                  <a:gd name="T38" fmla="*/ 2147483646 w 295"/>
                  <a:gd name="T39" fmla="*/ 2147483646 h 321"/>
                  <a:gd name="T40" fmla="*/ 2147483646 w 295"/>
                  <a:gd name="T41" fmla="*/ 2147483646 h 321"/>
                  <a:gd name="T42" fmla="*/ 2147483646 w 295"/>
                  <a:gd name="T43" fmla="*/ 2147483646 h 321"/>
                  <a:gd name="T44" fmla="*/ 2147483646 w 295"/>
                  <a:gd name="T45" fmla="*/ 2147483646 h 321"/>
                  <a:gd name="T46" fmla="*/ 2147483646 w 295"/>
                  <a:gd name="T47" fmla="*/ 2147483646 h 321"/>
                  <a:gd name="T48" fmla="*/ 2147483646 w 295"/>
                  <a:gd name="T49" fmla="*/ 2147483646 h 321"/>
                  <a:gd name="T50" fmla="*/ 2147483646 w 295"/>
                  <a:gd name="T51" fmla="*/ 2147483646 h 321"/>
                  <a:gd name="T52" fmla="*/ 2147483646 w 295"/>
                  <a:gd name="T53" fmla="*/ 2147483646 h 321"/>
                  <a:gd name="T54" fmla="*/ 2147483646 w 295"/>
                  <a:gd name="T55" fmla="*/ 2147483646 h 321"/>
                  <a:gd name="T56" fmla="*/ 2147483646 w 295"/>
                  <a:gd name="T57" fmla="*/ 2147483646 h 321"/>
                  <a:gd name="T58" fmla="*/ 2147483646 w 295"/>
                  <a:gd name="T59" fmla="*/ 2147483646 h 321"/>
                  <a:gd name="T60" fmla="*/ 2147483646 w 295"/>
                  <a:gd name="T61" fmla="*/ 2147483646 h 321"/>
                  <a:gd name="T62" fmla="*/ 2147483646 w 295"/>
                  <a:gd name="T63" fmla="*/ 2147483646 h 321"/>
                  <a:gd name="T64" fmla="*/ 2147483646 w 295"/>
                  <a:gd name="T65" fmla="*/ 2147483646 h 321"/>
                  <a:gd name="T66" fmla="*/ 2147483646 w 295"/>
                  <a:gd name="T67" fmla="*/ 2147483646 h 321"/>
                  <a:gd name="T68" fmla="*/ 2147483646 w 295"/>
                  <a:gd name="T69" fmla="*/ 2147483646 h 321"/>
                  <a:gd name="T70" fmla="*/ 2147483646 w 295"/>
                  <a:gd name="T71" fmla="*/ 2147483646 h 321"/>
                  <a:gd name="T72" fmla="*/ 2147483646 w 295"/>
                  <a:gd name="T73" fmla="*/ 2147483646 h 321"/>
                  <a:gd name="T74" fmla="*/ 2147483646 w 295"/>
                  <a:gd name="T75" fmla="*/ 2147483646 h 321"/>
                  <a:gd name="T76" fmla="*/ 2147483646 w 295"/>
                  <a:gd name="T77" fmla="*/ 2147483646 h 321"/>
                  <a:gd name="T78" fmla="*/ 2147483646 w 295"/>
                  <a:gd name="T79" fmla="*/ 2147483646 h 321"/>
                  <a:gd name="T80" fmla="*/ 2147483646 w 295"/>
                  <a:gd name="T81" fmla="*/ 2147483646 h 321"/>
                  <a:gd name="T82" fmla="*/ 2147483646 w 295"/>
                  <a:gd name="T83" fmla="*/ 2147483646 h 321"/>
                  <a:gd name="T84" fmla="*/ 2147483646 w 295"/>
                  <a:gd name="T85" fmla="*/ 2147483646 h 321"/>
                  <a:gd name="T86" fmla="*/ 2147483646 w 295"/>
                  <a:gd name="T87" fmla="*/ 2147483646 h 321"/>
                  <a:gd name="T88" fmla="*/ 2147483646 w 295"/>
                  <a:gd name="T89" fmla="*/ 2147483646 h 321"/>
                  <a:gd name="T90" fmla="*/ 2147483646 w 295"/>
                  <a:gd name="T91" fmla="*/ 2147483646 h 321"/>
                  <a:gd name="T92" fmla="*/ 2147483646 w 295"/>
                  <a:gd name="T93" fmla="*/ 2147483646 h 321"/>
                  <a:gd name="T94" fmla="*/ 2147483646 w 295"/>
                  <a:gd name="T95" fmla="*/ 2147483646 h 321"/>
                  <a:gd name="T96" fmla="*/ 2147483646 w 295"/>
                  <a:gd name="T97" fmla="*/ 2147483646 h 321"/>
                  <a:gd name="T98" fmla="*/ 2147483646 w 295"/>
                  <a:gd name="T99" fmla="*/ 2147483646 h 321"/>
                  <a:gd name="T100" fmla="*/ 2147483646 w 295"/>
                  <a:gd name="T101" fmla="*/ 2147483646 h 321"/>
                  <a:gd name="T102" fmla="*/ 2147483646 w 295"/>
                  <a:gd name="T103" fmla="*/ 2147483646 h 321"/>
                  <a:gd name="T104" fmla="*/ 2147483646 w 295"/>
                  <a:gd name="T105" fmla="*/ 2147483646 h 321"/>
                  <a:gd name="T106" fmla="*/ 2147483646 w 295"/>
                  <a:gd name="T107" fmla="*/ 2147483646 h 321"/>
                  <a:gd name="T108" fmla="*/ 2147483646 w 295"/>
                  <a:gd name="T109" fmla="*/ 2147483646 h 321"/>
                  <a:gd name="T110" fmla="*/ 2147483646 w 295"/>
                  <a:gd name="T111" fmla="*/ 2147483646 h 321"/>
                  <a:gd name="T112" fmla="*/ 2147483646 w 295"/>
                  <a:gd name="T113" fmla="*/ 2147483646 h 321"/>
                  <a:gd name="T114" fmla="*/ 2147483646 w 295"/>
                  <a:gd name="T115" fmla="*/ 2147483646 h 321"/>
                  <a:gd name="T116" fmla="*/ 2147483646 w 295"/>
                  <a:gd name="T117" fmla="*/ 2147483646 h 321"/>
                  <a:gd name="T118" fmla="*/ 2147483646 w 295"/>
                  <a:gd name="T119" fmla="*/ 2147483646 h 321"/>
                  <a:gd name="T120" fmla="*/ 2147483646 w 295"/>
                  <a:gd name="T121" fmla="*/ 2147483646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5"/>
                  <a:gd name="T184" fmla="*/ 0 h 321"/>
                  <a:gd name="T185" fmla="*/ 295 w 295"/>
                  <a:gd name="T186" fmla="*/ 321 h 3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5" h="321">
                    <a:moveTo>
                      <a:pt x="157" y="34"/>
                    </a:moveTo>
                    <a:lnTo>
                      <a:pt x="158" y="34"/>
                    </a:lnTo>
                    <a:lnTo>
                      <a:pt x="159" y="34"/>
                    </a:lnTo>
                    <a:lnTo>
                      <a:pt x="159" y="33"/>
                    </a:lnTo>
                    <a:lnTo>
                      <a:pt x="160" y="33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4" y="31"/>
                    </a:lnTo>
                    <a:lnTo>
                      <a:pt x="165" y="31"/>
                    </a:lnTo>
                    <a:lnTo>
                      <a:pt x="166" y="30"/>
                    </a:lnTo>
                    <a:lnTo>
                      <a:pt x="167" y="30"/>
                    </a:lnTo>
                    <a:lnTo>
                      <a:pt x="167" y="29"/>
                    </a:lnTo>
                    <a:lnTo>
                      <a:pt x="167" y="28"/>
                    </a:lnTo>
                    <a:lnTo>
                      <a:pt x="167" y="27"/>
                    </a:lnTo>
                    <a:lnTo>
                      <a:pt x="168" y="26"/>
                    </a:lnTo>
                    <a:lnTo>
                      <a:pt x="168" y="25"/>
                    </a:lnTo>
                    <a:lnTo>
                      <a:pt x="167" y="25"/>
                    </a:lnTo>
                    <a:lnTo>
                      <a:pt x="167" y="24"/>
                    </a:lnTo>
                    <a:lnTo>
                      <a:pt x="167" y="23"/>
                    </a:lnTo>
                    <a:lnTo>
                      <a:pt x="166" y="22"/>
                    </a:lnTo>
                    <a:lnTo>
                      <a:pt x="166" y="21"/>
                    </a:lnTo>
                    <a:lnTo>
                      <a:pt x="165" y="21"/>
                    </a:lnTo>
                    <a:lnTo>
                      <a:pt x="164" y="20"/>
                    </a:lnTo>
                    <a:lnTo>
                      <a:pt x="163" y="20"/>
                    </a:lnTo>
                    <a:lnTo>
                      <a:pt x="162" y="20"/>
                    </a:lnTo>
                    <a:lnTo>
                      <a:pt x="161" y="20"/>
                    </a:lnTo>
                    <a:lnTo>
                      <a:pt x="160" y="20"/>
                    </a:lnTo>
                    <a:lnTo>
                      <a:pt x="159" y="20"/>
                    </a:lnTo>
                    <a:lnTo>
                      <a:pt x="157" y="20"/>
                    </a:lnTo>
                    <a:lnTo>
                      <a:pt x="156" y="21"/>
                    </a:lnTo>
                    <a:lnTo>
                      <a:pt x="154" y="22"/>
                    </a:lnTo>
                    <a:lnTo>
                      <a:pt x="153" y="23"/>
                    </a:lnTo>
                    <a:lnTo>
                      <a:pt x="152" y="24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3" y="26"/>
                    </a:lnTo>
                    <a:lnTo>
                      <a:pt x="153" y="27"/>
                    </a:lnTo>
                    <a:lnTo>
                      <a:pt x="154" y="29"/>
                    </a:lnTo>
                    <a:lnTo>
                      <a:pt x="155" y="30"/>
                    </a:lnTo>
                    <a:lnTo>
                      <a:pt x="156" y="32"/>
                    </a:lnTo>
                    <a:lnTo>
                      <a:pt x="157" y="33"/>
                    </a:lnTo>
                    <a:lnTo>
                      <a:pt x="157" y="34"/>
                    </a:lnTo>
                    <a:close/>
                    <a:moveTo>
                      <a:pt x="241" y="321"/>
                    </a:moveTo>
                    <a:lnTo>
                      <a:pt x="238" y="321"/>
                    </a:lnTo>
                    <a:lnTo>
                      <a:pt x="236" y="320"/>
                    </a:lnTo>
                    <a:lnTo>
                      <a:pt x="234" y="320"/>
                    </a:lnTo>
                    <a:lnTo>
                      <a:pt x="232" y="319"/>
                    </a:lnTo>
                    <a:lnTo>
                      <a:pt x="230" y="318"/>
                    </a:lnTo>
                    <a:lnTo>
                      <a:pt x="228" y="317"/>
                    </a:lnTo>
                    <a:lnTo>
                      <a:pt x="226" y="316"/>
                    </a:lnTo>
                    <a:lnTo>
                      <a:pt x="225" y="315"/>
                    </a:lnTo>
                    <a:lnTo>
                      <a:pt x="223" y="314"/>
                    </a:lnTo>
                    <a:lnTo>
                      <a:pt x="221" y="312"/>
                    </a:lnTo>
                    <a:lnTo>
                      <a:pt x="220" y="310"/>
                    </a:lnTo>
                    <a:lnTo>
                      <a:pt x="219" y="309"/>
                    </a:lnTo>
                    <a:lnTo>
                      <a:pt x="217" y="307"/>
                    </a:lnTo>
                    <a:lnTo>
                      <a:pt x="216" y="305"/>
                    </a:lnTo>
                    <a:lnTo>
                      <a:pt x="215" y="304"/>
                    </a:lnTo>
                    <a:lnTo>
                      <a:pt x="214" y="302"/>
                    </a:lnTo>
                    <a:lnTo>
                      <a:pt x="214" y="301"/>
                    </a:lnTo>
                    <a:lnTo>
                      <a:pt x="214" y="300"/>
                    </a:lnTo>
                    <a:lnTo>
                      <a:pt x="215" y="299"/>
                    </a:lnTo>
                    <a:lnTo>
                      <a:pt x="216" y="299"/>
                    </a:lnTo>
                    <a:lnTo>
                      <a:pt x="217" y="298"/>
                    </a:lnTo>
                    <a:lnTo>
                      <a:pt x="217" y="297"/>
                    </a:lnTo>
                    <a:lnTo>
                      <a:pt x="217" y="295"/>
                    </a:lnTo>
                    <a:lnTo>
                      <a:pt x="216" y="294"/>
                    </a:lnTo>
                    <a:lnTo>
                      <a:pt x="216" y="292"/>
                    </a:lnTo>
                    <a:lnTo>
                      <a:pt x="216" y="291"/>
                    </a:lnTo>
                    <a:lnTo>
                      <a:pt x="215" y="289"/>
                    </a:lnTo>
                    <a:lnTo>
                      <a:pt x="215" y="287"/>
                    </a:lnTo>
                    <a:lnTo>
                      <a:pt x="215" y="286"/>
                    </a:lnTo>
                    <a:lnTo>
                      <a:pt x="214" y="284"/>
                    </a:lnTo>
                    <a:lnTo>
                      <a:pt x="213" y="283"/>
                    </a:lnTo>
                    <a:lnTo>
                      <a:pt x="213" y="282"/>
                    </a:lnTo>
                    <a:lnTo>
                      <a:pt x="212" y="281"/>
                    </a:lnTo>
                    <a:lnTo>
                      <a:pt x="212" y="280"/>
                    </a:lnTo>
                    <a:lnTo>
                      <a:pt x="212" y="279"/>
                    </a:lnTo>
                    <a:lnTo>
                      <a:pt x="211" y="278"/>
                    </a:lnTo>
                    <a:lnTo>
                      <a:pt x="210" y="278"/>
                    </a:lnTo>
                    <a:lnTo>
                      <a:pt x="209" y="277"/>
                    </a:lnTo>
                    <a:lnTo>
                      <a:pt x="208" y="277"/>
                    </a:lnTo>
                    <a:lnTo>
                      <a:pt x="207" y="277"/>
                    </a:lnTo>
                    <a:lnTo>
                      <a:pt x="206" y="277"/>
                    </a:lnTo>
                    <a:lnTo>
                      <a:pt x="205" y="278"/>
                    </a:lnTo>
                    <a:lnTo>
                      <a:pt x="204" y="278"/>
                    </a:lnTo>
                    <a:lnTo>
                      <a:pt x="203" y="278"/>
                    </a:lnTo>
                    <a:lnTo>
                      <a:pt x="202" y="278"/>
                    </a:lnTo>
                    <a:lnTo>
                      <a:pt x="200" y="279"/>
                    </a:lnTo>
                    <a:lnTo>
                      <a:pt x="199" y="279"/>
                    </a:lnTo>
                    <a:lnTo>
                      <a:pt x="198" y="279"/>
                    </a:lnTo>
                    <a:lnTo>
                      <a:pt x="197" y="279"/>
                    </a:lnTo>
                    <a:lnTo>
                      <a:pt x="196" y="278"/>
                    </a:lnTo>
                    <a:lnTo>
                      <a:pt x="195" y="278"/>
                    </a:lnTo>
                    <a:lnTo>
                      <a:pt x="194" y="278"/>
                    </a:lnTo>
                    <a:lnTo>
                      <a:pt x="193" y="277"/>
                    </a:lnTo>
                    <a:lnTo>
                      <a:pt x="192" y="277"/>
                    </a:lnTo>
                    <a:lnTo>
                      <a:pt x="191" y="276"/>
                    </a:lnTo>
                    <a:lnTo>
                      <a:pt x="190" y="276"/>
                    </a:lnTo>
                    <a:lnTo>
                      <a:pt x="190" y="275"/>
                    </a:lnTo>
                    <a:lnTo>
                      <a:pt x="188" y="274"/>
                    </a:lnTo>
                    <a:lnTo>
                      <a:pt x="187" y="272"/>
                    </a:lnTo>
                    <a:lnTo>
                      <a:pt x="186" y="271"/>
                    </a:lnTo>
                    <a:lnTo>
                      <a:pt x="185" y="269"/>
                    </a:lnTo>
                    <a:lnTo>
                      <a:pt x="184" y="267"/>
                    </a:lnTo>
                    <a:lnTo>
                      <a:pt x="183" y="265"/>
                    </a:lnTo>
                    <a:lnTo>
                      <a:pt x="182" y="263"/>
                    </a:lnTo>
                    <a:lnTo>
                      <a:pt x="181" y="261"/>
                    </a:lnTo>
                    <a:lnTo>
                      <a:pt x="181" y="259"/>
                    </a:lnTo>
                    <a:lnTo>
                      <a:pt x="180" y="257"/>
                    </a:lnTo>
                    <a:lnTo>
                      <a:pt x="178" y="256"/>
                    </a:lnTo>
                    <a:lnTo>
                      <a:pt x="176" y="256"/>
                    </a:lnTo>
                    <a:lnTo>
                      <a:pt x="172" y="254"/>
                    </a:lnTo>
                    <a:lnTo>
                      <a:pt x="168" y="253"/>
                    </a:lnTo>
                    <a:lnTo>
                      <a:pt x="165" y="252"/>
                    </a:lnTo>
                    <a:lnTo>
                      <a:pt x="161" y="250"/>
                    </a:lnTo>
                    <a:lnTo>
                      <a:pt x="157" y="248"/>
                    </a:lnTo>
                    <a:lnTo>
                      <a:pt x="154" y="246"/>
                    </a:lnTo>
                    <a:lnTo>
                      <a:pt x="151" y="244"/>
                    </a:lnTo>
                    <a:lnTo>
                      <a:pt x="150" y="244"/>
                    </a:lnTo>
                    <a:lnTo>
                      <a:pt x="150" y="243"/>
                    </a:lnTo>
                    <a:lnTo>
                      <a:pt x="149" y="242"/>
                    </a:lnTo>
                    <a:lnTo>
                      <a:pt x="148" y="241"/>
                    </a:lnTo>
                    <a:lnTo>
                      <a:pt x="147" y="240"/>
                    </a:lnTo>
                    <a:lnTo>
                      <a:pt x="146" y="239"/>
                    </a:lnTo>
                    <a:lnTo>
                      <a:pt x="145" y="238"/>
                    </a:lnTo>
                    <a:lnTo>
                      <a:pt x="145" y="237"/>
                    </a:lnTo>
                    <a:lnTo>
                      <a:pt x="144" y="237"/>
                    </a:lnTo>
                    <a:lnTo>
                      <a:pt x="143" y="237"/>
                    </a:lnTo>
                    <a:lnTo>
                      <a:pt x="143" y="238"/>
                    </a:lnTo>
                    <a:lnTo>
                      <a:pt x="143" y="239"/>
                    </a:lnTo>
                    <a:lnTo>
                      <a:pt x="142" y="241"/>
                    </a:lnTo>
                    <a:lnTo>
                      <a:pt x="142" y="243"/>
                    </a:lnTo>
                    <a:lnTo>
                      <a:pt x="142" y="245"/>
                    </a:lnTo>
                    <a:lnTo>
                      <a:pt x="142" y="247"/>
                    </a:lnTo>
                    <a:lnTo>
                      <a:pt x="142" y="250"/>
                    </a:lnTo>
                    <a:lnTo>
                      <a:pt x="141" y="252"/>
                    </a:lnTo>
                    <a:lnTo>
                      <a:pt x="141" y="254"/>
                    </a:lnTo>
                    <a:lnTo>
                      <a:pt x="140" y="254"/>
                    </a:lnTo>
                    <a:lnTo>
                      <a:pt x="139" y="254"/>
                    </a:lnTo>
                    <a:lnTo>
                      <a:pt x="138" y="254"/>
                    </a:lnTo>
                    <a:lnTo>
                      <a:pt x="137" y="253"/>
                    </a:lnTo>
                    <a:lnTo>
                      <a:pt x="136" y="253"/>
                    </a:lnTo>
                    <a:lnTo>
                      <a:pt x="135" y="252"/>
                    </a:lnTo>
                    <a:lnTo>
                      <a:pt x="134" y="251"/>
                    </a:lnTo>
                    <a:lnTo>
                      <a:pt x="133" y="251"/>
                    </a:lnTo>
                    <a:lnTo>
                      <a:pt x="132" y="250"/>
                    </a:lnTo>
                    <a:lnTo>
                      <a:pt x="131" y="249"/>
                    </a:lnTo>
                    <a:lnTo>
                      <a:pt x="128" y="247"/>
                    </a:lnTo>
                    <a:lnTo>
                      <a:pt x="126" y="244"/>
                    </a:lnTo>
                    <a:lnTo>
                      <a:pt x="124" y="242"/>
                    </a:lnTo>
                    <a:lnTo>
                      <a:pt x="121" y="240"/>
                    </a:lnTo>
                    <a:lnTo>
                      <a:pt x="119" y="237"/>
                    </a:lnTo>
                    <a:lnTo>
                      <a:pt x="118" y="236"/>
                    </a:lnTo>
                    <a:lnTo>
                      <a:pt x="117" y="235"/>
                    </a:lnTo>
                    <a:lnTo>
                      <a:pt x="116" y="234"/>
                    </a:lnTo>
                    <a:lnTo>
                      <a:pt x="115" y="234"/>
                    </a:lnTo>
                    <a:lnTo>
                      <a:pt x="115" y="233"/>
                    </a:lnTo>
                    <a:lnTo>
                      <a:pt x="114" y="232"/>
                    </a:lnTo>
                    <a:lnTo>
                      <a:pt x="113" y="231"/>
                    </a:lnTo>
                    <a:lnTo>
                      <a:pt x="113" y="230"/>
                    </a:lnTo>
                    <a:lnTo>
                      <a:pt x="112" y="230"/>
                    </a:lnTo>
                    <a:lnTo>
                      <a:pt x="111" y="231"/>
                    </a:lnTo>
                    <a:lnTo>
                      <a:pt x="110" y="232"/>
                    </a:lnTo>
                    <a:lnTo>
                      <a:pt x="109" y="233"/>
                    </a:lnTo>
                    <a:lnTo>
                      <a:pt x="109" y="234"/>
                    </a:lnTo>
                    <a:lnTo>
                      <a:pt x="108" y="234"/>
                    </a:lnTo>
                    <a:lnTo>
                      <a:pt x="107" y="235"/>
                    </a:lnTo>
                    <a:lnTo>
                      <a:pt x="106" y="236"/>
                    </a:lnTo>
                    <a:lnTo>
                      <a:pt x="105" y="237"/>
                    </a:lnTo>
                    <a:lnTo>
                      <a:pt x="104" y="237"/>
                    </a:lnTo>
                    <a:lnTo>
                      <a:pt x="103" y="238"/>
                    </a:lnTo>
                    <a:lnTo>
                      <a:pt x="102" y="238"/>
                    </a:lnTo>
                    <a:lnTo>
                      <a:pt x="101" y="238"/>
                    </a:lnTo>
                    <a:lnTo>
                      <a:pt x="100" y="238"/>
                    </a:lnTo>
                    <a:lnTo>
                      <a:pt x="99" y="238"/>
                    </a:lnTo>
                    <a:lnTo>
                      <a:pt x="98" y="238"/>
                    </a:lnTo>
                    <a:lnTo>
                      <a:pt x="97" y="238"/>
                    </a:lnTo>
                    <a:lnTo>
                      <a:pt x="97" y="237"/>
                    </a:lnTo>
                    <a:lnTo>
                      <a:pt x="97" y="236"/>
                    </a:lnTo>
                    <a:lnTo>
                      <a:pt x="97" y="235"/>
                    </a:lnTo>
                    <a:lnTo>
                      <a:pt x="97" y="234"/>
                    </a:lnTo>
                    <a:lnTo>
                      <a:pt x="98" y="233"/>
                    </a:lnTo>
                    <a:lnTo>
                      <a:pt x="99" y="232"/>
                    </a:lnTo>
                    <a:lnTo>
                      <a:pt x="99" y="231"/>
                    </a:lnTo>
                    <a:lnTo>
                      <a:pt x="99" y="230"/>
                    </a:lnTo>
                    <a:lnTo>
                      <a:pt x="100" y="230"/>
                    </a:lnTo>
                    <a:lnTo>
                      <a:pt x="98" y="230"/>
                    </a:lnTo>
                    <a:lnTo>
                      <a:pt x="97" y="229"/>
                    </a:lnTo>
                    <a:lnTo>
                      <a:pt x="96" y="228"/>
                    </a:lnTo>
                    <a:lnTo>
                      <a:pt x="95" y="228"/>
                    </a:lnTo>
                    <a:lnTo>
                      <a:pt x="95" y="227"/>
                    </a:lnTo>
                    <a:lnTo>
                      <a:pt x="94" y="226"/>
                    </a:lnTo>
                    <a:lnTo>
                      <a:pt x="94" y="225"/>
                    </a:lnTo>
                    <a:lnTo>
                      <a:pt x="94" y="224"/>
                    </a:lnTo>
                    <a:lnTo>
                      <a:pt x="95" y="223"/>
                    </a:lnTo>
                    <a:lnTo>
                      <a:pt x="96" y="222"/>
                    </a:lnTo>
                    <a:lnTo>
                      <a:pt x="97" y="221"/>
                    </a:lnTo>
                    <a:lnTo>
                      <a:pt x="99" y="220"/>
                    </a:lnTo>
                    <a:lnTo>
                      <a:pt x="99" y="219"/>
                    </a:lnTo>
                    <a:lnTo>
                      <a:pt x="99" y="218"/>
                    </a:lnTo>
                    <a:lnTo>
                      <a:pt x="100" y="217"/>
                    </a:lnTo>
                    <a:lnTo>
                      <a:pt x="101" y="217"/>
                    </a:lnTo>
                    <a:lnTo>
                      <a:pt x="102" y="216"/>
                    </a:lnTo>
                    <a:lnTo>
                      <a:pt x="103" y="216"/>
                    </a:lnTo>
                    <a:lnTo>
                      <a:pt x="104" y="215"/>
                    </a:lnTo>
                    <a:lnTo>
                      <a:pt x="105" y="215"/>
                    </a:lnTo>
                    <a:lnTo>
                      <a:pt x="105" y="214"/>
                    </a:lnTo>
                    <a:lnTo>
                      <a:pt x="105" y="213"/>
                    </a:lnTo>
                    <a:lnTo>
                      <a:pt x="105" y="212"/>
                    </a:lnTo>
                    <a:lnTo>
                      <a:pt x="104" y="212"/>
                    </a:lnTo>
                    <a:lnTo>
                      <a:pt x="104" y="211"/>
                    </a:lnTo>
                    <a:lnTo>
                      <a:pt x="103" y="209"/>
                    </a:lnTo>
                    <a:lnTo>
                      <a:pt x="103" y="208"/>
                    </a:lnTo>
                    <a:lnTo>
                      <a:pt x="103" y="207"/>
                    </a:lnTo>
                    <a:lnTo>
                      <a:pt x="103" y="206"/>
                    </a:lnTo>
                    <a:lnTo>
                      <a:pt x="101" y="206"/>
                    </a:lnTo>
                    <a:lnTo>
                      <a:pt x="99" y="206"/>
                    </a:lnTo>
                    <a:lnTo>
                      <a:pt x="96" y="207"/>
                    </a:lnTo>
                    <a:lnTo>
                      <a:pt x="94" y="207"/>
                    </a:lnTo>
                    <a:lnTo>
                      <a:pt x="90" y="209"/>
                    </a:lnTo>
                    <a:lnTo>
                      <a:pt x="86" y="210"/>
                    </a:lnTo>
                    <a:lnTo>
                      <a:pt x="81" y="211"/>
                    </a:lnTo>
                    <a:lnTo>
                      <a:pt x="79" y="212"/>
                    </a:lnTo>
                    <a:lnTo>
                      <a:pt x="77" y="212"/>
                    </a:lnTo>
                    <a:lnTo>
                      <a:pt x="75" y="213"/>
                    </a:lnTo>
                    <a:lnTo>
                      <a:pt x="73" y="213"/>
                    </a:lnTo>
                    <a:lnTo>
                      <a:pt x="71" y="213"/>
                    </a:lnTo>
                    <a:lnTo>
                      <a:pt x="69" y="213"/>
                    </a:lnTo>
                    <a:lnTo>
                      <a:pt x="67" y="212"/>
                    </a:lnTo>
                    <a:lnTo>
                      <a:pt x="66" y="212"/>
                    </a:lnTo>
                    <a:lnTo>
                      <a:pt x="65" y="211"/>
                    </a:lnTo>
                    <a:lnTo>
                      <a:pt x="64" y="210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9" y="204"/>
                    </a:lnTo>
                    <a:lnTo>
                      <a:pt x="57" y="202"/>
                    </a:lnTo>
                    <a:lnTo>
                      <a:pt x="54" y="198"/>
                    </a:lnTo>
                    <a:lnTo>
                      <a:pt x="52" y="196"/>
                    </a:lnTo>
                    <a:lnTo>
                      <a:pt x="51" y="194"/>
                    </a:lnTo>
                    <a:lnTo>
                      <a:pt x="49" y="193"/>
                    </a:lnTo>
                    <a:lnTo>
                      <a:pt x="48" y="192"/>
                    </a:lnTo>
                    <a:lnTo>
                      <a:pt x="47" y="191"/>
                    </a:lnTo>
                    <a:lnTo>
                      <a:pt x="46" y="190"/>
                    </a:lnTo>
                    <a:lnTo>
                      <a:pt x="45" y="190"/>
                    </a:lnTo>
                    <a:lnTo>
                      <a:pt x="44" y="189"/>
                    </a:lnTo>
                    <a:lnTo>
                      <a:pt x="42" y="189"/>
                    </a:lnTo>
                    <a:lnTo>
                      <a:pt x="41" y="188"/>
                    </a:lnTo>
                    <a:lnTo>
                      <a:pt x="40" y="188"/>
                    </a:lnTo>
                    <a:lnTo>
                      <a:pt x="39" y="188"/>
                    </a:lnTo>
                    <a:lnTo>
                      <a:pt x="37" y="188"/>
                    </a:lnTo>
                    <a:lnTo>
                      <a:pt x="37" y="187"/>
                    </a:lnTo>
                    <a:lnTo>
                      <a:pt x="36" y="187"/>
                    </a:lnTo>
                    <a:lnTo>
                      <a:pt x="36" y="186"/>
                    </a:lnTo>
                    <a:lnTo>
                      <a:pt x="33" y="186"/>
                    </a:lnTo>
                    <a:lnTo>
                      <a:pt x="31" y="186"/>
                    </a:lnTo>
                    <a:lnTo>
                      <a:pt x="29" y="186"/>
                    </a:lnTo>
                    <a:lnTo>
                      <a:pt x="27" y="185"/>
                    </a:lnTo>
                    <a:lnTo>
                      <a:pt x="25" y="185"/>
                    </a:lnTo>
                    <a:lnTo>
                      <a:pt x="23" y="186"/>
                    </a:lnTo>
                    <a:lnTo>
                      <a:pt x="20" y="186"/>
                    </a:lnTo>
                    <a:lnTo>
                      <a:pt x="16" y="186"/>
                    </a:lnTo>
                    <a:lnTo>
                      <a:pt x="13" y="186"/>
                    </a:lnTo>
                    <a:lnTo>
                      <a:pt x="11" y="186"/>
                    </a:lnTo>
                    <a:lnTo>
                      <a:pt x="9" y="186"/>
                    </a:lnTo>
                    <a:lnTo>
                      <a:pt x="7" y="186"/>
                    </a:lnTo>
                    <a:lnTo>
                      <a:pt x="4" y="186"/>
                    </a:lnTo>
                    <a:lnTo>
                      <a:pt x="3" y="186"/>
                    </a:lnTo>
                    <a:lnTo>
                      <a:pt x="3" y="185"/>
                    </a:lnTo>
                    <a:lnTo>
                      <a:pt x="2" y="185"/>
                    </a:lnTo>
                    <a:lnTo>
                      <a:pt x="1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1" y="180"/>
                    </a:lnTo>
                    <a:lnTo>
                      <a:pt x="2" y="179"/>
                    </a:lnTo>
                    <a:lnTo>
                      <a:pt x="3" y="178"/>
                    </a:lnTo>
                    <a:lnTo>
                      <a:pt x="4" y="178"/>
                    </a:lnTo>
                    <a:lnTo>
                      <a:pt x="6" y="177"/>
                    </a:lnTo>
                    <a:lnTo>
                      <a:pt x="7" y="177"/>
                    </a:lnTo>
                    <a:lnTo>
                      <a:pt x="9" y="176"/>
                    </a:lnTo>
                    <a:lnTo>
                      <a:pt x="12" y="176"/>
                    </a:lnTo>
                    <a:lnTo>
                      <a:pt x="13" y="176"/>
                    </a:lnTo>
                    <a:lnTo>
                      <a:pt x="13" y="175"/>
                    </a:lnTo>
                    <a:lnTo>
                      <a:pt x="14" y="175"/>
                    </a:lnTo>
                    <a:lnTo>
                      <a:pt x="14" y="174"/>
                    </a:lnTo>
                    <a:lnTo>
                      <a:pt x="15" y="173"/>
                    </a:lnTo>
                    <a:lnTo>
                      <a:pt x="16" y="173"/>
                    </a:lnTo>
                    <a:lnTo>
                      <a:pt x="17" y="172"/>
                    </a:lnTo>
                    <a:lnTo>
                      <a:pt x="18" y="171"/>
                    </a:lnTo>
                    <a:lnTo>
                      <a:pt x="20" y="170"/>
                    </a:lnTo>
                    <a:lnTo>
                      <a:pt x="21" y="170"/>
                    </a:lnTo>
                    <a:lnTo>
                      <a:pt x="22" y="169"/>
                    </a:lnTo>
                    <a:lnTo>
                      <a:pt x="23" y="168"/>
                    </a:lnTo>
                    <a:lnTo>
                      <a:pt x="24" y="167"/>
                    </a:lnTo>
                    <a:lnTo>
                      <a:pt x="25" y="167"/>
                    </a:lnTo>
                    <a:lnTo>
                      <a:pt x="26" y="166"/>
                    </a:lnTo>
                    <a:lnTo>
                      <a:pt x="27" y="165"/>
                    </a:lnTo>
                    <a:lnTo>
                      <a:pt x="29" y="164"/>
                    </a:lnTo>
                    <a:lnTo>
                      <a:pt x="30" y="164"/>
                    </a:lnTo>
                    <a:lnTo>
                      <a:pt x="31" y="163"/>
                    </a:lnTo>
                    <a:lnTo>
                      <a:pt x="32" y="162"/>
                    </a:lnTo>
                    <a:lnTo>
                      <a:pt x="33" y="162"/>
                    </a:lnTo>
                    <a:lnTo>
                      <a:pt x="34" y="161"/>
                    </a:lnTo>
                    <a:lnTo>
                      <a:pt x="35" y="161"/>
                    </a:lnTo>
                    <a:lnTo>
                      <a:pt x="36" y="160"/>
                    </a:lnTo>
                    <a:lnTo>
                      <a:pt x="35" y="159"/>
                    </a:lnTo>
                    <a:lnTo>
                      <a:pt x="35" y="158"/>
                    </a:lnTo>
                    <a:lnTo>
                      <a:pt x="34" y="157"/>
                    </a:lnTo>
                    <a:lnTo>
                      <a:pt x="34" y="156"/>
                    </a:lnTo>
                    <a:lnTo>
                      <a:pt x="34" y="155"/>
                    </a:lnTo>
                    <a:lnTo>
                      <a:pt x="34" y="154"/>
                    </a:lnTo>
                    <a:lnTo>
                      <a:pt x="35" y="153"/>
                    </a:lnTo>
                    <a:lnTo>
                      <a:pt x="36" y="152"/>
                    </a:lnTo>
                    <a:lnTo>
                      <a:pt x="37" y="151"/>
                    </a:lnTo>
                    <a:lnTo>
                      <a:pt x="38" y="151"/>
                    </a:lnTo>
                    <a:lnTo>
                      <a:pt x="39" y="150"/>
                    </a:lnTo>
                    <a:lnTo>
                      <a:pt x="40" y="149"/>
                    </a:lnTo>
                    <a:lnTo>
                      <a:pt x="42" y="149"/>
                    </a:lnTo>
                    <a:lnTo>
                      <a:pt x="43" y="148"/>
                    </a:lnTo>
                    <a:lnTo>
                      <a:pt x="44" y="148"/>
                    </a:lnTo>
                    <a:lnTo>
                      <a:pt x="45" y="147"/>
                    </a:lnTo>
                    <a:lnTo>
                      <a:pt x="46" y="147"/>
                    </a:lnTo>
                    <a:lnTo>
                      <a:pt x="47" y="147"/>
                    </a:lnTo>
                    <a:lnTo>
                      <a:pt x="48" y="147"/>
                    </a:lnTo>
                    <a:lnTo>
                      <a:pt x="49" y="148"/>
                    </a:lnTo>
                    <a:lnTo>
                      <a:pt x="49" y="149"/>
                    </a:lnTo>
                    <a:lnTo>
                      <a:pt x="50" y="149"/>
                    </a:lnTo>
                    <a:lnTo>
                      <a:pt x="50" y="150"/>
                    </a:lnTo>
                    <a:lnTo>
                      <a:pt x="50" y="151"/>
                    </a:lnTo>
                    <a:lnTo>
                      <a:pt x="49" y="152"/>
                    </a:lnTo>
                    <a:lnTo>
                      <a:pt x="49" y="154"/>
                    </a:lnTo>
                    <a:lnTo>
                      <a:pt x="49" y="155"/>
                    </a:lnTo>
                    <a:lnTo>
                      <a:pt x="48" y="158"/>
                    </a:lnTo>
                    <a:lnTo>
                      <a:pt x="47" y="160"/>
                    </a:lnTo>
                    <a:lnTo>
                      <a:pt x="47" y="162"/>
                    </a:lnTo>
                    <a:lnTo>
                      <a:pt x="47" y="163"/>
                    </a:lnTo>
                    <a:lnTo>
                      <a:pt x="47" y="164"/>
                    </a:lnTo>
                    <a:lnTo>
                      <a:pt x="48" y="165"/>
                    </a:lnTo>
                    <a:lnTo>
                      <a:pt x="49" y="166"/>
                    </a:lnTo>
                    <a:lnTo>
                      <a:pt x="50" y="166"/>
                    </a:lnTo>
                    <a:lnTo>
                      <a:pt x="51" y="167"/>
                    </a:lnTo>
                    <a:lnTo>
                      <a:pt x="51" y="168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0"/>
                    </a:lnTo>
                    <a:lnTo>
                      <a:pt x="53" y="171"/>
                    </a:lnTo>
                    <a:lnTo>
                      <a:pt x="53" y="172"/>
                    </a:lnTo>
                    <a:lnTo>
                      <a:pt x="53" y="173"/>
                    </a:lnTo>
                    <a:lnTo>
                      <a:pt x="54" y="174"/>
                    </a:lnTo>
                    <a:lnTo>
                      <a:pt x="54" y="176"/>
                    </a:lnTo>
                    <a:lnTo>
                      <a:pt x="54" y="178"/>
                    </a:lnTo>
                    <a:lnTo>
                      <a:pt x="54" y="180"/>
                    </a:lnTo>
                    <a:lnTo>
                      <a:pt x="55" y="182"/>
                    </a:lnTo>
                    <a:lnTo>
                      <a:pt x="57" y="184"/>
                    </a:lnTo>
                    <a:lnTo>
                      <a:pt x="59" y="185"/>
                    </a:lnTo>
                    <a:lnTo>
                      <a:pt x="60" y="187"/>
                    </a:lnTo>
                    <a:lnTo>
                      <a:pt x="61" y="188"/>
                    </a:lnTo>
                    <a:lnTo>
                      <a:pt x="63" y="189"/>
                    </a:lnTo>
                    <a:lnTo>
                      <a:pt x="64" y="190"/>
                    </a:lnTo>
                    <a:lnTo>
                      <a:pt x="65" y="191"/>
                    </a:lnTo>
                    <a:lnTo>
                      <a:pt x="67" y="192"/>
                    </a:lnTo>
                    <a:lnTo>
                      <a:pt x="68" y="193"/>
                    </a:lnTo>
                    <a:lnTo>
                      <a:pt x="69" y="193"/>
                    </a:lnTo>
                    <a:lnTo>
                      <a:pt x="70" y="194"/>
                    </a:lnTo>
                    <a:lnTo>
                      <a:pt x="71" y="195"/>
                    </a:lnTo>
                    <a:lnTo>
                      <a:pt x="72" y="195"/>
                    </a:lnTo>
                    <a:lnTo>
                      <a:pt x="73" y="195"/>
                    </a:lnTo>
                    <a:lnTo>
                      <a:pt x="74" y="195"/>
                    </a:lnTo>
                    <a:lnTo>
                      <a:pt x="76" y="195"/>
                    </a:lnTo>
                    <a:lnTo>
                      <a:pt x="77" y="195"/>
                    </a:lnTo>
                    <a:lnTo>
                      <a:pt x="78" y="195"/>
                    </a:lnTo>
                    <a:lnTo>
                      <a:pt x="79" y="195"/>
                    </a:lnTo>
                    <a:lnTo>
                      <a:pt x="80" y="194"/>
                    </a:lnTo>
                    <a:lnTo>
                      <a:pt x="81" y="194"/>
                    </a:lnTo>
                    <a:lnTo>
                      <a:pt x="83" y="193"/>
                    </a:lnTo>
                    <a:lnTo>
                      <a:pt x="84" y="192"/>
                    </a:lnTo>
                    <a:lnTo>
                      <a:pt x="85" y="192"/>
                    </a:lnTo>
                    <a:lnTo>
                      <a:pt x="87" y="191"/>
                    </a:lnTo>
                    <a:lnTo>
                      <a:pt x="88" y="190"/>
                    </a:lnTo>
                    <a:lnTo>
                      <a:pt x="90" y="189"/>
                    </a:lnTo>
                    <a:lnTo>
                      <a:pt x="91" y="187"/>
                    </a:lnTo>
                    <a:lnTo>
                      <a:pt x="93" y="186"/>
                    </a:lnTo>
                    <a:lnTo>
                      <a:pt x="95" y="185"/>
                    </a:lnTo>
                    <a:lnTo>
                      <a:pt x="97" y="183"/>
                    </a:lnTo>
                    <a:lnTo>
                      <a:pt x="98" y="182"/>
                    </a:lnTo>
                    <a:lnTo>
                      <a:pt x="98" y="181"/>
                    </a:lnTo>
                    <a:lnTo>
                      <a:pt x="99" y="181"/>
                    </a:lnTo>
                    <a:lnTo>
                      <a:pt x="97" y="181"/>
                    </a:lnTo>
                    <a:lnTo>
                      <a:pt x="95" y="180"/>
                    </a:lnTo>
                    <a:lnTo>
                      <a:pt x="93" y="180"/>
                    </a:lnTo>
                    <a:lnTo>
                      <a:pt x="92" y="179"/>
                    </a:lnTo>
                    <a:lnTo>
                      <a:pt x="90" y="179"/>
                    </a:lnTo>
                    <a:lnTo>
                      <a:pt x="88" y="178"/>
                    </a:lnTo>
                    <a:lnTo>
                      <a:pt x="86" y="177"/>
                    </a:lnTo>
                    <a:lnTo>
                      <a:pt x="85" y="176"/>
                    </a:lnTo>
                    <a:lnTo>
                      <a:pt x="83" y="176"/>
                    </a:lnTo>
                    <a:lnTo>
                      <a:pt x="81" y="175"/>
                    </a:lnTo>
                    <a:lnTo>
                      <a:pt x="80" y="174"/>
                    </a:lnTo>
                    <a:lnTo>
                      <a:pt x="78" y="173"/>
                    </a:lnTo>
                    <a:lnTo>
                      <a:pt x="75" y="170"/>
                    </a:lnTo>
                    <a:lnTo>
                      <a:pt x="72" y="168"/>
                    </a:lnTo>
                    <a:lnTo>
                      <a:pt x="69" y="165"/>
                    </a:lnTo>
                    <a:lnTo>
                      <a:pt x="67" y="164"/>
                    </a:lnTo>
                    <a:lnTo>
                      <a:pt x="66" y="163"/>
                    </a:lnTo>
                    <a:lnTo>
                      <a:pt x="65" y="161"/>
                    </a:lnTo>
                    <a:lnTo>
                      <a:pt x="64" y="160"/>
                    </a:lnTo>
                    <a:lnTo>
                      <a:pt x="62" y="158"/>
                    </a:lnTo>
                    <a:lnTo>
                      <a:pt x="61" y="157"/>
                    </a:lnTo>
                    <a:lnTo>
                      <a:pt x="60" y="155"/>
                    </a:lnTo>
                    <a:lnTo>
                      <a:pt x="59" y="154"/>
                    </a:lnTo>
                    <a:lnTo>
                      <a:pt x="58" y="152"/>
                    </a:lnTo>
                    <a:lnTo>
                      <a:pt x="58" y="150"/>
                    </a:lnTo>
                    <a:lnTo>
                      <a:pt x="57" y="149"/>
                    </a:lnTo>
                    <a:lnTo>
                      <a:pt x="56" y="147"/>
                    </a:lnTo>
                    <a:lnTo>
                      <a:pt x="56" y="145"/>
                    </a:lnTo>
                    <a:lnTo>
                      <a:pt x="55" y="144"/>
                    </a:lnTo>
                    <a:lnTo>
                      <a:pt x="55" y="142"/>
                    </a:lnTo>
                    <a:lnTo>
                      <a:pt x="55" y="141"/>
                    </a:lnTo>
                    <a:lnTo>
                      <a:pt x="55" y="139"/>
                    </a:lnTo>
                    <a:lnTo>
                      <a:pt x="55" y="138"/>
                    </a:lnTo>
                    <a:lnTo>
                      <a:pt x="56" y="137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7" y="133"/>
                    </a:lnTo>
                    <a:lnTo>
                      <a:pt x="58" y="131"/>
                    </a:lnTo>
                    <a:lnTo>
                      <a:pt x="59" y="12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63" y="122"/>
                    </a:lnTo>
                    <a:lnTo>
                      <a:pt x="64" y="121"/>
                    </a:lnTo>
                    <a:lnTo>
                      <a:pt x="68" y="117"/>
                    </a:lnTo>
                    <a:lnTo>
                      <a:pt x="69" y="115"/>
                    </a:lnTo>
                    <a:lnTo>
                      <a:pt x="71" y="113"/>
                    </a:lnTo>
                    <a:lnTo>
                      <a:pt x="72" y="110"/>
                    </a:lnTo>
                    <a:lnTo>
                      <a:pt x="74" y="108"/>
                    </a:lnTo>
                    <a:lnTo>
                      <a:pt x="74" y="106"/>
                    </a:lnTo>
                    <a:lnTo>
                      <a:pt x="75" y="104"/>
                    </a:lnTo>
                    <a:lnTo>
                      <a:pt x="75" y="102"/>
                    </a:lnTo>
                    <a:lnTo>
                      <a:pt x="75" y="100"/>
                    </a:lnTo>
                    <a:lnTo>
                      <a:pt x="76" y="99"/>
                    </a:lnTo>
                    <a:lnTo>
                      <a:pt x="77" y="97"/>
                    </a:lnTo>
                    <a:lnTo>
                      <a:pt x="78" y="94"/>
                    </a:lnTo>
                    <a:lnTo>
                      <a:pt x="80" y="91"/>
                    </a:lnTo>
                    <a:lnTo>
                      <a:pt x="81" y="88"/>
                    </a:lnTo>
                    <a:lnTo>
                      <a:pt x="83" y="85"/>
                    </a:lnTo>
                    <a:lnTo>
                      <a:pt x="84" y="82"/>
                    </a:lnTo>
                    <a:lnTo>
                      <a:pt x="84" y="81"/>
                    </a:lnTo>
                    <a:lnTo>
                      <a:pt x="84" y="80"/>
                    </a:lnTo>
                    <a:lnTo>
                      <a:pt x="84" y="79"/>
                    </a:lnTo>
                    <a:lnTo>
                      <a:pt x="83" y="78"/>
                    </a:lnTo>
                    <a:lnTo>
                      <a:pt x="83" y="77"/>
                    </a:lnTo>
                    <a:lnTo>
                      <a:pt x="83" y="76"/>
                    </a:lnTo>
                    <a:lnTo>
                      <a:pt x="82" y="75"/>
                    </a:lnTo>
                    <a:lnTo>
                      <a:pt x="82" y="74"/>
                    </a:lnTo>
                    <a:lnTo>
                      <a:pt x="81" y="72"/>
                    </a:lnTo>
                    <a:lnTo>
                      <a:pt x="79" y="69"/>
                    </a:lnTo>
                    <a:lnTo>
                      <a:pt x="78" y="67"/>
                    </a:lnTo>
                    <a:lnTo>
                      <a:pt x="76" y="64"/>
                    </a:lnTo>
                    <a:lnTo>
                      <a:pt x="75" y="62"/>
                    </a:lnTo>
                    <a:lnTo>
                      <a:pt x="73" y="60"/>
                    </a:lnTo>
                    <a:lnTo>
                      <a:pt x="72" y="57"/>
                    </a:lnTo>
                    <a:lnTo>
                      <a:pt x="70" y="55"/>
                    </a:lnTo>
                    <a:lnTo>
                      <a:pt x="69" y="53"/>
                    </a:lnTo>
                    <a:lnTo>
                      <a:pt x="68" y="52"/>
                    </a:lnTo>
                    <a:lnTo>
                      <a:pt x="67" y="51"/>
                    </a:lnTo>
                    <a:lnTo>
                      <a:pt x="66" y="50"/>
                    </a:lnTo>
                    <a:lnTo>
                      <a:pt x="65" y="49"/>
                    </a:lnTo>
                    <a:lnTo>
                      <a:pt x="64" y="48"/>
                    </a:lnTo>
                    <a:lnTo>
                      <a:pt x="63" y="47"/>
                    </a:lnTo>
                    <a:lnTo>
                      <a:pt x="62" y="46"/>
                    </a:lnTo>
                    <a:lnTo>
                      <a:pt x="61" y="45"/>
                    </a:lnTo>
                    <a:lnTo>
                      <a:pt x="59" y="44"/>
                    </a:lnTo>
                    <a:lnTo>
                      <a:pt x="56" y="42"/>
                    </a:lnTo>
                    <a:lnTo>
                      <a:pt x="53" y="41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7"/>
                    </a:lnTo>
                    <a:lnTo>
                      <a:pt x="44" y="37"/>
                    </a:lnTo>
                    <a:lnTo>
                      <a:pt x="43" y="37"/>
                    </a:lnTo>
                    <a:lnTo>
                      <a:pt x="42" y="37"/>
                    </a:lnTo>
                    <a:lnTo>
                      <a:pt x="41" y="37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5" y="42"/>
                    </a:lnTo>
                    <a:lnTo>
                      <a:pt x="35" y="44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8" y="54"/>
                    </a:lnTo>
                    <a:lnTo>
                      <a:pt x="40" y="60"/>
                    </a:lnTo>
                    <a:lnTo>
                      <a:pt x="41" y="60"/>
                    </a:lnTo>
                    <a:lnTo>
                      <a:pt x="42" y="59"/>
                    </a:lnTo>
                    <a:lnTo>
                      <a:pt x="44" y="59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7" y="59"/>
                    </a:lnTo>
                    <a:lnTo>
                      <a:pt x="48" y="59"/>
                    </a:lnTo>
                    <a:lnTo>
                      <a:pt x="49" y="60"/>
                    </a:lnTo>
                    <a:lnTo>
                      <a:pt x="50" y="61"/>
                    </a:lnTo>
                    <a:lnTo>
                      <a:pt x="50" y="62"/>
                    </a:lnTo>
                    <a:lnTo>
                      <a:pt x="51" y="63"/>
                    </a:lnTo>
                    <a:lnTo>
                      <a:pt x="51" y="64"/>
                    </a:lnTo>
                    <a:lnTo>
                      <a:pt x="52" y="64"/>
                    </a:lnTo>
                    <a:lnTo>
                      <a:pt x="52" y="66"/>
                    </a:lnTo>
                    <a:lnTo>
                      <a:pt x="51" y="67"/>
                    </a:lnTo>
                    <a:lnTo>
                      <a:pt x="51" y="68"/>
                    </a:lnTo>
                    <a:lnTo>
                      <a:pt x="51" y="69"/>
                    </a:lnTo>
                    <a:lnTo>
                      <a:pt x="50" y="70"/>
                    </a:lnTo>
                    <a:lnTo>
                      <a:pt x="50" y="71"/>
                    </a:lnTo>
                    <a:lnTo>
                      <a:pt x="49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6" y="73"/>
                    </a:lnTo>
                    <a:lnTo>
                      <a:pt x="45" y="73"/>
                    </a:lnTo>
                    <a:lnTo>
                      <a:pt x="44" y="73"/>
                    </a:lnTo>
                    <a:lnTo>
                      <a:pt x="43" y="73"/>
                    </a:lnTo>
                    <a:lnTo>
                      <a:pt x="42" y="73"/>
                    </a:lnTo>
                    <a:lnTo>
                      <a:pt x="41" y="72"/>
                    </a:lnTo>
                    <a:lnTo>
                      <a:pt x="40" y="72"/>
                    </a:lnTo>
                    <a:lnTo>
                      <a:pt x="39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7" y="70"/>
                    </a:lnTo>
                    <a:lnTo>
                      <a:pt x="37" y="69"/>
                    </a:lnTo>
                    <a:lnTo>
                      <a:pt x="36" y="68"/>
                    </a:lnTo>
                    <a:lnTo>
                      <a:pt x="36" y="67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6" y="64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8" y="61"/>
                    </a:lnTo>
                    <a:lnTo>
                      <a:pt x="39" y="60"/>
                    </a:lnTo>
                    <a:lnTo>
                      <a:pt x="39" y="59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8" y="56"/>
                    </a:lnTo>
                    <a:lnTo>
                      <a:pt x="37" y="54"/>
                    </a:lnTo>
                    <a:lnTo>
                      <a:pt x="36" y="52"/>
                    </a:lnTo>
                    <a:lnTo>
                      <a:pt x="35" y="51"/>
                    </a:lnTo>
                    <a:lnTo>
                      <a:pt x="35" y="50"/>
                    </a:lnTo>
                    <a:lnTo>
                      <a:pt x="34" y="49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3" y="43"/>
                    </a:lnTo>
                    <a:lnTo>
                      <a:pt x="33" y="42"/>
                    </a:lnTo>
                    <a:lnTo>
                      <a:pt x="33" y="41"/>
                    </a:lnTo>
                    <a:lnTo>
                      <a:pt x="33" y="40"/>
                    </a:lnTo>
                    <a:lnTo>
                      <a:pt x="34" y="40"/>
                    </a:lnTo>
                    <a:lnTo>
                      <a:pt x="34" y="39"/>
                    </a:lnTo>
                    <a:lnTo>
                      <a:pt x="35" y="39"/>
                    </a:lnTo>
                    <a:lnTo>
                      <a:pt x="35" y="38"/>
                    </a:lnTo>
                    <a:lnTo>
                      <a:pt x="36" y="37"/>
                    </a:lnTo>
                    <a:lnTo>
                      <a:pt x="37" y="36"/>
                    </a:lnTo>
                    <a:lnTo>
                      <a:pt x="39" y="36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5" y="35"/>
                    </a:lnTo>
                    <a:lnTo>
                      <a:pt x="47" y="36"/>
                    </a:lnTo>
                    <a:lnTo>
                      <a:pt x="49" y="36"/>
                    </a:lnTo>
                    <a:lnTo>
                      <a:pt x="51" y="37"/>
                    </a:lnTo>
                    <a:lnTo>
                      <a:pt x="53" y="38"/>
                    </a:lnTo>
                    <a:lnTo>
                      <a:pt x="55" y="39"/>
                    </a:lnTo>
                    <a:lnTo>
                      <a:pt x="57" y="40"/>
                    </a:lnTo>
                    <a:lnTo>
                      <a:pt x="59" y="41"/>
                    </a:lnTo>
                    <a:lnTo>
                      <a:pt x="61" y="42"/>
                    </a:lnTo>
                    <a:lnTo>
                      <a:pt x="62" y="44"/>
                    </a:lnTo>
                    <a:lnTo>
                      <a:pt x="64" y="46"/>
                    </a:lnTo>
                    <a:lnTo>
                      <a:pt x="66" y="47"/>
                    </a:lnTo>
                    <a:lnTo>
                      <a:pt x="67" y="49"/>
                    </a:lnTo>
                    <a:lnTo>
                      <a:pt x="69" y="51"/>
                    </a:lnTo>
                    <a:lnTo>
                      <a:pt x="70" y="53"/>
                    </a:lnTo>
                    <a:lnTo>
                      <a:pt x="72" y="55"/>
                    </a:lnTo>
                    <a:lnTo>
                      <a:pt x="73" y="57"/>
                    </a:lnTo>
                    <a:lnTo>
                      <a:pt x="75" y="59"/>
                    </a:lnTo>
                    <a:lnTo>
                      <a:pt x="76" y="61"/>
                    </a:lnTo>
                    <a:lnTo>
                      <a:pt x="78" y="65"/>
                    </a:lnTo>
                    <a:lnTo>
                      <a:pt x="80" y="67"/>
                    </a:lnTo>
                    <a:lnTo>
                      <a:pt x="81" y="69"/>
                    </a:lnTo>
                    <a:lnTo>
                      <a:pt x="82" y="71"/>
                    </a:lnTo>
                    <a:lnTo>
                      <a:pt x="83" y="73"/>
                    </a:lnTo>
                    <a:lnTo>
                      <a:pt x="83" y="75"/>
                    </a:lnTo>
                    <a:lnTo>
                      <a:pt x="84" y="76"/>
                    </a:lnTo>
                    <a:lnTo>
                      <a:pt x="85" y="78"/>
                    </a:lnTo>
                    <a:lnTo>
                      <a:pt x="86" y="80"/>
                    </a:lnTo>
                    <a:lnTo>
                      <a:pt x="87" y="80"/>
                    </a:lnTo>
                    <a:lnTo>
                      <a:pt x="87" y="79"/>
                    </a:lnTo>
                    <a:lnTo>
                      <a:pt x="88" y="79"/>
                    </a:lnTo>
                    <a:lnTo>
                      <a:pt x="89" y="79"/>
                    </a:lnTo>
                    <a:lnTo>
                      <a:pt x="90" y="78"/>
                    </a:lnTo>
                    <a:lnTo>
                      <a:pt x="92" y="78"/>
                    </a:lnTo>
                    <a:lnTo>
                      <a:pt x="94" y="77"/>
                    </a:lnTo>
                    <a:lnTo>
                      <a:pt x="97" y="75"/>
                    </a:lnTo>
                    <a:lnTo>
                      <a:pt x="99" y="75"/>
                    </a:lnTo>
                    <a:lnTo>
                      <a:pt x="101" y="74"/>
                    </a:lnTo>
                    <a:lnTo>
                      <a:pt x="103" y="73"/>
                    </a:lnTo>
                    <a:lnTo>
                      <a:pt x="104" y="72"/>
                    </a:lnTo>
                    <a:lnTo>
                      <a:pt x="105" y="72"/>
                    </a:lnTo>
                    <a:lnTo>
                      <a:pt x="106" y="72"/>
                    </a:lnTo>
                    <a:lnTo>
                      <a:pt x="106" y="71"/>
                    </a:lnTo>
                    <a:lnTo>
                      <a:pt x="107" y="71"/>
                    </a:lnTo>
                    <a:lnTo>
                      <a:pt x="105" y="66"/>
                    </a:lnTo>
                    <a:lnTo>
                      <a:pt x="104" y="62"/>
                    </a:lnTo>
                    <a:lnTo>
                      <a:pt x="102" y="57"/>
                    </a:lnTo>
                    <a:lnTo>
                      <a:pt x="102" y="55"/>
                    </a:lnTo>
                    <a:lnTo>
                      <a:pt x="101" y="52"/>
                    </a:lnTo>
                    <a:lnTo>
                      <a:pt x="101" y="50"/>
                    </a:lnTo>
                    <a:lnTo>
                      <a:pt x="101" y="47"/>
                    </a:lnTo>
                    <a:lnTo>
                      <a:pt x="100" y="45"/>
                    </a:lnTo>
                    <a:lnTo>
                      <a:pt x="100" y="43"/>
                    </a:lnTo>
                    <a:lnTo>
                      <a:pt x="100" y="40"/>
                    </a:lnTo>
                    <a:lnTo>
                      <a:pt x="100" y="38"/>
                    </a:lnTo>
                    <a:lnTo>
                      <a:pt x="100" y="36"/>
                    </a:lnTo>
                    <a:lnTo>
                      <a:pt x="100" y="34"/>
                    </a:lnTo>
                    <a:lnTo>
                      <a:pt x="101" y="32"/>
                    </a:lnTo>
                    <a:lnTo>
                      <a:pt x="101" y="29"/>
                    </a:lnTo>
                    <a:lnTo>
                      <a:pt x="102" y="28"/>
                    </a:lnTo>
                    <a:lnTo>
                      <a:pt x="103" y="26"/>
                    </a:lnTo>
                    <a:lnTo>
                      <a:pt x="104" y="24"/>
                    </a:lnTo>
                    <a:lnTo>
                      <a:pt x="105" y="22"/>
                    </a:lnTo>
                    <a:lnTo>
                      <a:pt x="106" y="20"/>
                    </a:lnTo>
                    <a:lnTo>
                      <a:pt x="107" y="19"/>
                    </a:lnTo>
                    <a:lnTo>
                      <a:pt x="109" y="17"/>
                    </a:lnTo>
                    <a:lnTo>
                      <a:pt x="110" y="16"/>
                    </a:lnTo>
                    <a:lnTo>
                      <a:pt x="112" y="15"/>
                    </a:lnTo>
                    <a:lnTo>
                      <a:pt x="114" y="14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8" y="12"/>
                    </a:lnTo>
                    <a:lnTo>
                      <a:pt x="119" y="12"/>
                    </a:lnTo>
                    <a:lnTo>
                      <a:pt x="122" y="11"/>
                    </a:lnTo>
                    <a:lnTo>
                      <a:pt x="124" y="11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1" y="11"/>
                    </a:lnTo>
                    <a:lnTo>
                      <a:pt x="132" y="11"/>
                    </a:lnTo>
                    <a:lnTo>
                      <a:pt x="134" y="12"/>
                    </a:lnTo>
                    <a:lnTo>
                      <a:pt x="136" y="13"/>
                    </a:lnTo>
                    <a:lnTo>
                      <a:pt x="138" y="13"/>
                    </a:lnTo>
                    <a:lnTo>
                      <a:pt x="139" y="14"/>
                    </a:lnTo>
                    <a:lnTo>
                      <a:pt x="140" y="14"/>
                    </a:lnTo>
                    <a:lnTo>
                      <a:pt x="141" y="15"/>
                    </a:lnTo>
                    <a:lnTo>
                      <a:pt x="143" y="15"/>
                    </a:lnTo>
                    <a:lnTo>
                      <a:pt x="143" y="16"/>
                    </a:lnTo>
                    <a:lnTo>
                      <a:pt x="144" y="17"/>
                    </a:lnTo>
                    <a:lnTo>
                      <a:pt x="146" y="18"/>
                    </a:lnTo>
                    <a:lnTo>
                      <a:pt x="147" y="20"/>
                    </a:lnTo>
                    <a:lnTo>
                      <a:pt x="148" y="20"/>
                    </a:lnTo>
                    <a:lnTo>
                      <a:pt x="148" y="21"/>
                    </a:lnTo>
                    <a:lnTo>
                      <a:pt x="149" y="21"/>
                    </a:lnTo>
                    <a:lnTo>
                      <a:pt x="149" y="22"/>
                    </a:lnTo>
                    <a:lnTo>
                      <a:pt x="150" y="22"/>
                    </a:lnTo>
                    <a:lnTo>
                      <a:pt x="151" y="21"/>
                    </a:lnTo>
                    <a:lnTo>
                      <a:pt x="152" y="20"/>
                    </a:lnTo>
                    <a:lnTo>
                      <a:pt x="153" y="20"/>
                    </a:lnTo>
                    <a:lnTo>
                      <a:pt x="154" y="19"/>
                    </a:lnTo>
                    <a:lnTo>
                      <a:pt x="155" y="18"/>
                    </a:lnTo>
                    <a:lnTo>
                      <a:pt x="156" y="18"/>
                    </a:lnTo>
                    <a:lnTo>
                      <a:pt x="157" y="18"/>
                    </a:lnTo>
                    <a:lnTo>
                      <a:pt x="158" y="17"/>
                    </a:lnTo>
                    <a:lnTo>
                      <a:pt x="159" y="17"/>
                    </a:lnTo>
                    <a:lnTo>
                      <a:pt x="160" y="17"/>
                    </a:lnTo>
                    <a:lnTo>
                      <a:pt x="161" y="17"/>
                    </a:lnTo>
                    <a:lnTo>
                      <a:pt x="162" y="17"/>
                    </a:lnTo>
                    <a:lnTo>
                      <a:pt x="163" y="17"/>
                    </a:lnTo>
                    <a:lnTo>
                      <a:pt x="164" y="17"/>
                    </a:lnTo>
                    <a:lnTo>
                      <a:pt x="165" y="17"/>
                    </a:lnTo>
                    <a:lnTo>
                      <a:pt x="165" y="18"/>
                    </a:lnTo>
                    <a:lnTo>
                      <a:pt x="166" y="18"/>
                    </a:lnTo>
                    <a:lnTo>
                      <a:pt x="166" y="19"/>
                    </a:lnTo>
                    <a:lnTo>
                      <a:pt x="167" y="19"/>
                    </a:lnTo>
                    <a:lnTo>
                      <a:pt x="167" y="20"/>
                    </a:lnTo>
                    <a:lnTo>
                      <a:pt x="168" y="21"/>
                    </a:lnTo>
                    <a:lnTo>
                      <a:pt x="168" y="22"/>
                    </a:lnTo>
                    <a:lnTo>
                      <a:pt x="168" y="23"/>
                    </a:lnTo>
                    <a:lnTo>
                      <a:pt x="168" y="24"/>
                    </a:lnTo>
                    <a:lnTo>
                      <a:pt x="169" y="25"/>
                    </a:lnTo>
                    <a:lnTo>
                      <a:pt x="169" y="26"/>
                    </a:lnTo>
                    <a:lnTo>
                      <a:pt x="169" y="27"/>
                    </a:lnTo>
                    <a:lnTo>
                      <a:pt x="169" y="28"/>
                    </a:lnTo>
                    <a:lnTo>
                      <a:pt x="169" y="29"/>
                    </a:lnTo>
                    <a:lnTo>
                      <a:pt x="169" y="31"/>
                    </a:lnTo>
                    <a:lnTo>
                      <a:pt x="170" y="32"/>
                    </a:lnTo>
                    <a:lnTo>
                      <a:pt x="171" y="32"/>
                    </a:lnTo>
                    <a:lnTo>
                      <a:pt x="171" y="33"/>
                    </a:lnTo>
                    <a:lnTo>
                      <a:pt x="172" y="33"/>
                    </a:lnTo>
                    <a:lnTo>
                      <a:pt x="172" y="34"/>
                    </a:lnTo>
                    <a:lnTo>
                      <a:pt x="173" y="35"/>
                    </a:lnTo>
                    <a:lnTo>
                      <a:pt x="173" y="36"/>
                    </a:lnTo>
                    <a:lnTo>
                      <a:pt x="173" y="37"/>
                    </a:lnTo>
                    <a:lnTo>
                      <a:pt x="173" y="38"/>
                    </a:lnTo>
                    <a:lnTo>
                      <a:pt x="173" y="39"/>
                    </a:lnTo>
                    <a:lnTo>
                      <a:pt x="172" y="40"/>
                    </a:lnTo>
                    <a:lnTo>
                      <a:pt x="172" y="41"/>
                    </a:lnTo>
                    <a:lnTo>
                      <a:pt x="171" y="42"/>
                    </a:lnTo>
                    <a:lnTo>
                      <a:pt x="170" y="43"/>
                    </a:lnTo>
                    <a:lnTo>
                      <a:pt x="169" y="44"/>
                    </a:lnTo>
                    <a:lnTo>
                      <a:pt x="167" y="45"/>
                    </a:lnTo>
                    <a:lnTo>
                      <a:pt x="166" y="45"/>
                    </a:lnTo>
                    <a:lnTo>
                      <a:pt x="165" y="46"/>
                    </a:lnTo>
                    <a:lnTo>
                      <a:pt x="163" y="46"/>
                    </a:lnTo>
                    <a:lnTo>
                      <a:pt x="163" y="47"/>
                    </a:lnTo>
                    <a:lnTo>
                      <a:pt x="164" y="51"/>
                    </a:lnTo>
                    <a:lnTo>
                      <a:pt x="165" y="54"/>
                    </a:lnTo>
                    <a:lnTo>
                      <a:pt x="166" y="58"/>
                    </a:lnTo>
                    <a:lnTo>
                      <a:pt x="167" y="62"/>
                    </a:lnTo>
                    <a:lnTo>
                      <a:pt x="167" y="65"/>
                    </a:lnTo>
                    <a:lnTo>
                      <a:pt x="168" y="69"/>
                    </a:lnTo>
                    <a:lnTo>
                      <a:pt x="168" y="73"/>
                    </a:lnTo>
                    <a:lnTo>
                      <a:pt x="169" y="76"/>
                    </a:lnTo>
                    <a:lnTo>
                      <a:pt x="169" y="80"/>
                    </a:lnTo>
                    <a:lnTo>
                      <a:pt x="169" y="84"/>
                    </a:lnTo>
                    <a:lnTo>
                      <a:pt x="169" y="88"/>
                    </a:lnTo>
                    <a:lnTo>
                      <a:pt x="169" y="91"/>
                    </a:lnTo>
                    <a:lnTo>
                      <a:pt x="169" y="95"/>
                    </a:lnTo>
                    <a:lnTo>
                      <a:pt x="169" y="99"/>
                    </a:lnTo>
                    <a:lnTo>
                      <a:pt x="169" y="103"/>
                    </a:lnTo>
                    <a:lnTo>
                      <a:pt x="169" y="106"/>
                    </a:lnTo>
                    <a:lnTo>
                      <a:pt x="169" y="108"/>
                    </a:lnTo>
                    <a:lnTo>
                      <a:pt x="169" y="110"/>
                    </a:lnTo>
                    <a:lnTo>
                      <a:pt x="170" y="118"/>
                    </a:lnTo>
                    <a:lnTo>
                      <a:pt x="170" y="120"/>
                    </a:lnTo>
                    <a:lnTo>
                      <a:pt x="170" y="122"/>
                    </a:lnTo>
                    <a:lnTo>
                      <a:pt x="171" y="122"/>
                    </a:lnTo>
                    <a:lnTo>
                      <a:pt x="172" y="122"/>
                    </a:lnTo>
                    <a:lnTo>
                      <a:pt x="172" y="121"/>
                    </a:lnTo>
                    <a:lnTo>
                      <a:pt x="173" y="121"/>
                    </a:lnTo>
                    <a:lnTo>
                      <a:pt x="174" y="121"/>
                    </a:lnTo>
                    <a:lnTo>
                      <a:pt x="175" y="121"/>
                    </a:lnTo>
                    <a:lnTo>
                      <a:pt x="176" y="121"/>
                    </a:lnTo>
                    <a:lnTo>
                      <a:pt x="177" y="122"/>
                    </a:lnTo>
                    <a:lnTo>
                      <a:pt x="178" y="123"/>
                    </a:lnTo>
                    <a:lnTo>
                      <a:pt x="179" y="123"/>
                    </a:lnTo>
                    <a:lnTo>
                      <a:pt x="179" y="124"/>
                    </a:lnTo>
                    <a:lnTo>
                      <a:pt x="180" y="121"/>
                    </a:lnTo>
                    <a:lnTo>
                      <a:pt x="180" y="118"/>
                    </a:lnTo>
                    <a:lnTo>
                      <a:pt x="180" y="114"/>
                    </a:lnTo>
                    <a:lnTo>
                      <a:pt x="181" y="111"/>
                    </a:lnTo>
                    <a:lnTo>
                      <a:pt x="181" y="108"/>
                    </a:lnTo>
                    <a:lnTo>
                      <a:pt x="181" y="104"/>
                    </a:lnTo>
                    <a:lnTo>
                      <a:pt x="182" y="97"/>
                    </a:lnTo>
                    <a:lnTo>
                      <a:pt x="183" y="90"/>
                    </a:lnTo>
                    <a:lnTo>
                      <a:pt x="183" y="83"/>
                    </a:lnTo>
                    <a:lnTo>
                      <a:pt x="185" y="76"/>
                    </a:lnTo>
                    <a:lnTo>
                      <a:pt x="186" y="68"/>
                    </a:lnTo>
                    <a:lnTo>
                      <a:pt x="186" y="65"/>
                    </a:lnTo>
                    <a:lnTo>
                      <a:pt x="187" y="61"/>
                    </a:lnTo>
                    <a:lnTo>
                      <a:pt x="188" y="57"/>
                    </a:lnTo>
                    <a:lnTo>
                      <a:pt x="189" y="54"/>
                    </a:lnTo>
                    <a:lnTo>
                      <a:pt x="190" y="50"/>
                    </a:lnTo>
                    <a:lnTo>
                      <a:pt x="191" y="47"/>
                    </a:lnTo>
                    <a:lnTo>
                      <a:pt x="192" y="43"/>
                    </a:lnTo>
                    <a:lnTo>
                      <a:pt x="193" y="40"/>
                    </a:lnTo>
                    <a:lnTo>
                      <a:pt x="194" y="37"/>
                    </a:lnTo>
                    <a:lnTo>
                      <a:pt x="196" y="34"/>
                    </a:lnTo>
                    <a:lnTo>
                      <a:pt x="197" y="31"/>
                    </a:lnTo>
                    <a:lnTo>
                      <a:pt x="199" y="28"/>
                    </a:lnTo>
                    <a:lnTo>
                      <a:pt x="200" y="25"/>
                    </a:lnTo>
                    <a:lnTo>
                      <a:pt x="202" y="22"/>
                    </a:lnTo>
                    <a:lnTo>
                      <a:pt x="204" y="20"/>
                    </a:lnTo>
                    <a:lnTo>
                      <a:pt x="206" y="17"/>
                    </a:lnTo>
                    <a:lnTo>
                      <a:pt x="207" y="16"/>
                    </a:lnTo>
                    <a:lnTo>
                      <a:pt x="208" y="14"/>
                    </a:lnTo>
                    <a:lnTo>
                      <a:pt x="210" y="13"/>
                    </a:lnTo>
                    <a:lnTo>
                      <a:pt x="211" y="12"/>
                    </a:lnTo>
                    <a:lnTo>
                      <a:pt x="212" y="11"/>
                    </a:lnTo>
                    <a:lnTo>
                      <a:pt x="213" y="10"/>
                    </a:lnTo>
                    <a:lnTo>
                      <a:pt x="215" y="9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5"/>
                    </a:lnTo>
                    <a:lnTo>
                      <a:pt x="223" y="4"/>
                    </a:lnTo>
                    <a:lnTo>
                      <a:pt x="225" y="3"/>
                    </a:lnTo>
                    <a:lnTo>
                      <a:pt x="228" y="2"/>
                    </a:lnTo>
                    <a:lnTo>
                      <a:pt x="230" y="1"/>
                    </a:lnTo>
                    <a:lnTo>
                      <a:pt x="233" y="1"/>
                    </a:lnTo>
                    <a:lnTo>
                      <a:pt x="236" y="0"/>
                    </a:lnTo>
                    <a:lnTo>
                      <a:pt x="238" y="0"/>
                    </a:lnTo>
                    <a:lnTo>
                      <a:pt x="239" y="0"/>
                    </a:lnTo>
                    <a:lnTo>
                      <a:pt x="243" y="0"/>
                    </a:lnTo>
                    <a:lnTo>
                      <a:pt x="244" y="0"/>
                    </a:lnTo>
                    <a:lnTo>
                      <a:pt x="246" y="0"/>
                    </a:lnTo>
                    <a:lnTo>
                      <a:pt x="248" y="0"/>
                    </a:lnTo>
                    <a:lnTo>
                      <a:pt x="250" y="1"/>
                    </a:lnTo>
                    <a:lnTo>
                      <a:pt x="252" y="1"/>
                    </a:lnTo>
                    <a:lnTo>
                      <a:pt x="255" y="2"/>
                    </a:lnTo>
                    <a:lnTo>
                      <a:pt x="257" y="3"/>
                    </a:lnTo>
                    <a:lnTo>
                      <a:pt x="259" y="4"/>
                    </a:lnTo>
                    <a:lnTo>
                      <a:pt x="261" y="5"/>
                    </a:lnTo>
                    <a:lnTo>
                      <a:pt x="262" y="6"/>
                    </a:lnTo>
                    <a:lnTo>
                      <a:pt x="264" y="8"/>
                    </a:lnTo>
                    <a:lnTo>
                      <a:pt x="266" y="9"/>
                    </a:lnTo>
                    <a:lnTo>
                      <a:pt x="267" y="11"/>
                    </a:lnTo>
                    <a:lnTo>
                      <a:pt x="268" y="12"/>
                    </a:lnTo>
                    <a:lnTo>
                      <a:pt x="270" y="14"/>
                    </a:lnTo>
                    <a:lnTo>
                      <a:pt x="271" y="16"/>
                    </a:lnTo>
                    <a:lnTo>
                      <a:pt x="272" y="18"/>
                    </a:lnTo>
                    <a:lnTo>
                      <a:pt x="273" y="20"/>
                    </a:lnTo>
                    <a:lnTo>
                      <a:pt x="273" y="22"/>
                    </a:lnTo>
                    <a:lnTo>
                      <a:pt x="274" y="24"/>
                    </a:lnTo>
                    <a:lnTo>
                      <a:pt x="275" y="26"/>
                    </a:lnTo>
                    <a:lnTo>
                      <a:pt x="275" y="28"/>
                    </a:lnTo>
                    <a:lnTo>
                      <a:pt x="276" y="30"/>
                    </a:lnTo>
                    <a:lnTo>
                      <a:pt x="276" y="32"/>
                    </a:lnTo>
                    <a:lnTo>
                      <a:pt x="277" y="35"/>
                    </a:lnTo>
                    <a:lnTo>
                      <a:pt x="277" y="37"/>
                    </a:lnTo>
                    <a:lnTo>
                      <a:pt x="277" y="39"/>
                    </a:lnTo>
                    <a:lnTo>
                      <a:pt x="277" y="42"/>
                    </a:lnTo>
                    <a:lnTo>
                      <a:pt x="277" y="44"/>
                    </a:lnTo>
                    <a:lnTo>
                      <a:pt x="277" y="46"/>
                    </a:lnTo>
                    <a:lnTo>
                      <a:pt x="277" y="49"/>
                    </a:lnTo>
                    <a:lnTo>
                      <a:pt x="277" y="51"/>
                    </a:lnTo>
                    <a:lnTo>
                      <a:pt x="277" y="53"/>
                    </a:lnTo>
                    <a:lnTo>
                      <a:pt x="277" y="55"/>
                    </a:lnTo>
                    <a:lnTo>
                      <a:pt x="276" y="58"/>
                    </a:lnTo>
                    <a:lnTo>
                      <a:pt x="276" y="60"/>
                    </a:lnTo>
                    <a:lnTo>
                      <a:pt x="274" y="64"/>
                    </a:lnTo>
                    <a:lnTo>
                      <a:pt x="273" y="68"/>
                    </a:lnTo>
                    <a:lnTo>
                      <a:pt x="271" y="72"/>
                    </a:lnTo>
                    <a:lnTo>
                      <a:pt x="269" y="76"/>
                    </a:lnTo>
                    <a:lnTo>
                      <a:pt x="267" y="79"/>
                    </a:lnTo>
                    <a:lnTo>
                      <a:pt x="265" y="83"/>
                    </a:lnTo>
                    <a:lnTo>
                      <a:pt x="263" y="86"/>
                    </a:lnTo>
                    <a:lnTo>
                      <a:pt x="261" y="90"/>
                    </a:lnTo>
                    <a:lnTo>
                      <a:pt x="258" y="93"/>
                    </a:lnTo>
                    <a:lnTo>
                      <a:pt x="256" y="96"/>
                    </a:lnTo>
                    <a:lnTo>
                      <a:pt x="253" y="99"/>
                    </a:lnTo>
                    <a:lnTo>
                      <a:pt x="250" y="102"/>
                    </a:lnTo>
                    <a:lnTo>
                      <a:pt x="247" y="105"/>
                    </a:lnTo>
                    <a:lnTo>
                      <a:pt x="244" y="108"/>
                    </a:lnTo>
                    <a:lnTo>
                      <a:pt x="240" y="110"/>
                    </a:lnTo>
                    <a:lnTo>
                      <a:pt x="237" y="113"/>
                    </a:lnTo>
                    <a:lnTo>
                      <a:pt x="236" y="113"/>
                    </a:lnTo>
                    <a:lnTo>
                      <a:pt x="235" y="114"/>
                    </a:lnTo>
                    <a:lnTo>
                      <a:pt x="234" y="114"/>
                    </a:lnTo>
                    <a:lnTo>
                      <a:pt x="233" y="115"/>
                    </a:lnTo>
                    <a:lnTo>
                      <a:pt x="231" y="116"/>
                    </a:lnTo>
                    <a:lnTo>
                      <a:pt x="229" y="117"/>
                    </a:lnTo>
                    <a:lnTo>
                      <a:pt x="227" y="118"/>
                    </a:lnTo>
                    <a:lnTo>
                      <a:pt x="226" y="118"/>
                    </a:lnTo>
                    <a:lnTo>
                      <a:pt x="225" y="119"/>
                    </a:lnTo>
                    <a:lnTo>
                      <a:pt x="224" y="119"/>
                    </a:lnTo>
                    <a:lnTo>
                      <a:pt x="224" y="120"/>
                    </a:lnTo>
                    <a:lnTo>
                      <a:pt x="223" y="120"/>
                    </a:lnTo>
                    <a:lnTo>
                      <a:pt x="223" y="121"/>
                    </a:lnTo>
                    <a:lnTo>
                      <a:pt x="224" y="121"/>
                    </a:lnTo>
                    <a:lnTo>
                      <a:pt x="225" y="121"/>
                    </a:lnTo>
                    <a:lnTo>
                      <a:pt x="226" y="121"/>
                    </a:lnTo>
                    <a:lnTo>
                      <a:pt x="226" y="120"/>
                    </a:lnTo>
                    <a:lnTo>
                      <a:pt x="228" y="120"/>
                    </a:lnTo>
                    <a:lnTo>
                      <a:pt x="230" y="120"/>
                    </a:lnTo>
                    <a:lnTo>
                      <a:pt x="232" y="120"/>
                    </a:lnTo>
                    <a:lnTo>
                      <a:pt x="233" y="120"/>
                    </a:lnTo>
                    <a:lnTo>
                      <a:pt x="235" y="120"/>
                    </a:lnTo>
                    <a:lnTo>
                      <a:pt x="236" y="120"/>
                    </a:lnTo>
                    <a:lnTo>
                      <a:pt x="237" y="121"/>
                    </a:lnTo>
                    <a:lnTo>
                      <a:pt x="238" y="121"/>
                    </a:lnTo>
                    <a:lnTo>
                      <a:pt x="239" y="121"/>
                    </a:lnTo>
                    <a:lnTo>
                      <a:pt x="240" y="122"/>
                    </a:lnTo>
                    <a:lnTo>
                      <a:pt x="241" y="123"/>
                    </a:lnTo>
                    <a:lnTo>
                      <a:pt x="242" y="124"/>
                    </a:lnTo>
                    <a:lnTo>
                      <a:pt x="243" y="125"/>
                    </a:lnTo>
                    <a:lnTo>
                      <a:pt x="243" y="126"/>
                    </a:lnTo>
                    <a:lnTo>
                      <a:pt x="244" y="128"/>
                    </a:lnTo>
                    <a:lnTo>
                      <a:pt x="244" y="129"/>
                    </a:lnTo>
                    <a:lnTo>
                      <a:pt x="244" y="131"/>
                    </a:lnTo>
                    <a:lnTo>
                      <a:pt x="245" y="132"/>
                    </a:lnTo>
                    <a:lnTo>
                      <a:pt x="244" y="134"/>
                    </a:lnTo>
                    <a:lnTo>
                      <a:pt x="243" y="136"/>
                    </a:lnTo>
                    <a:lnTo>
                      <a:pt x="243" y="137"/>
                    </a:lnTo>
                    <a:lnTo>
                      <a:pt x="242" y="138"/>
                    </a:lnTo>
                    <a:lnTo>
                      <a:pt x="241" y="139"/>
                    </a:lnTo>
                    <a:lnTo>
                      <a:pt x="240" y="140"/>
                    </a:lnTo>
                    <a:lnTo>
                      <a:pt x="239" y="141"/>
                    </a:lnTo>
                    <a:lnTo>
                      <a:pt x="238" y="142"/>
                    </a:lnTo>
                    <a:lnTo>
                      <a:pt x="237" y="143"/>
                    </a:lnTo>
                    <a:lnTo>
                      <a:pt x="236" y="143"/>
                    </a:lnTo>
                    <a:lnTo>
                      <a:pt x="235" y="144"/>
                    </a:lnTo>
                    <a:lnTo>
                      <a:pt x="234" y="144"/>
                    </a:lnTo>
                    <a:lnTo>
                      <a:pt x="232" y="145"/>
                    </a:lnTo>
                    <a:lnTo>
                      <a:pt x="231" y="145"/>
                    </a:lnTo>
                    <a:lnTo>
                      <a:pt x="229" y="145"/>
                    </a:lnTo>
                    <a:lnTo>
                      <a:pt x="226" y="146"/>
                    </a:lnTo>
                    <a:lnTo>
                      <a:pt x="224" y="146"/>
                    </a:lnTo>
                    <a:lnTo>
                      <a:pt x="222" y="146"/>
                    </a:lnTo>
                    <a:lnTo>
                      <a:pt x="221" y="146"/>
                    </a:lnTo>
                    <a:lnTo>
                      <a:pt x="220" y="146"/>
                    </a:lnTo>
                    <a:lnTo>
                      <a:pt x="219" y="146"/>
                    </a:lnTo>
                    <a:lnTo>
                      <a:pt x="218" y="146"/>
                    </a:lnTo>
                    <a:lnTo>
                      <a:pt x="217" y="147"/>
                    </a:lnTo>
                    <a:lnTo>
                      <a:pt x="216" y="147"/>
                    </a:lnTo>
                    <a:lnTo>
                      <a:pt x="215" y="148"/>
                    </a:lnTo>
                    <a:lnTo>
                      <a:pt x="219" y="149"/>
                    </a:lnTo>
                    <a:lnTo>
                      <a:pt x="223" y="150"/>
                    </a:lnTo>
                    <a:lnTo>
                      <a:pt x="226" y="151"/>
                    </a:lnTo>
                    <a:lnTo>
                      <a:pt x="230" y="152"/>
                    </a:lnTo>
                    <a:lnTo>
                      <a:pt x="233" y="153"/>
                    </a:lnTo>
                    <a:lnTo>
                      <a:pt x="236" y="154"/>
                    </a:lnTo>
                    <a:lnTo>
                      <a:pt x="239" y="155"/>
                    </a:lnTo>
                    <a:lnTo>
                      <a:pt x="242" y="157"/>
                    </a:lnTo>
                    <a:lnTo>
                      <a:pt x="243" y="158"/>
                    </a:lnTo>
                    <a:lnTo>
                      <a:pt x="245" y="159"/>
                    </a:lnTo>
                    <a:lnTo>
                      <a:pt x="246" y="160"/>
                    </a:lnTo>
                    <a:lnTo>
                      <a:pt x="248" y="161"/>
                    </a:lnTo>
                    <a:lnTo>
                      <a:pt x="249" y="162"/>
                    </a:lnTo>
                    <a:lnTo>
                      <a:pt x="250" y="163"/>
                    </a:lnTo>
                    <a:lnTo>
                      <a:pt x="251" y="164"/>
                    </a:lnTo>
                    <a:lnTo>
                      <a:pt x="252" y="165"/>
                    </a:lnTo>
                    <a:lnTo>
                      <a:pt x="254" y="167"/>
                    </a:lnTo>
                    <a:lnTo>
                      <a:pt x="255" y="168"/>
                    </a:lnTo>
                    <a:lnTo>
                      <a:pt x="256" y="170"/>
                    </a:lnTo>
                    <a:lnTo>
                      <a:pt x="257" y="171"/>
                    </a:lnTo>
                    <a:lnTo>
                      <a:pt x="258" y="173"/>
                    </a:lnTo>
                    <a:lnTo>
                      <a:pt x="259" y="175"/>
                    </a:lnTo>
                    <a:lnTo>
                      <a:pt x="259" y="176"/>
                    </a:lnTo>
                    <a:lnTo>
                      <a:pt x="260" y="178"/>
                    </a:lnTo>
                    <a:lnTo>
                      <a:pt x="261" y="179"/>
                    </a:lnTo>
                    <a:lnTo>
                      <a:pt x="262" y="180"/>
                    </a:lnTo>
                    <a:lnTo>
                      <a:pt x="263" y="180"/>
                    </a:lnTo>
                    <a:lnTo>
                      <a:pt x="264" y="180"/>
                    </a:lnTo>
                    <a:lnTo>
                      <a:pt x="265" y="179"/>
                    </a:lnTo>
                    <a:lnTo>
                      <a:pt x="266" y="178"/>
                    </a:lnTo>
                    <a:lnTo>
                      <a:pt x="267" y="177"/>
                    </a:lnTo>
                    <a:lnTo>
                      <a:pt x="268" y="176"/>
                    </a:lnTo>
                    <a:lnTo>
                      <a:pt x="269" y="175"/>
                    </a:lnTo>
                    <a:lnTo>
                      <a:pt x="270" y="173"/>
                    </a:lnTo>
                    <a:lnTo>
                      <a:pt x="270" y="171"/>
                    </a:lnTo>
                    <a:lnTo>
                      <a:pt x="271" y="170"/>
                    </a:lnTo>
                    <a:lnTo>
                      <a:pt x="272" y="168"/>
                    </a:lnTo>
                    <a:lnTo>
                      <a:pt x="273" y="167"/>
                    </a:lnTo>
                    <a:lnTo>
                      <a:pt x="273" y="166"/>
                    </a:lnTo>
                    <a:lnTo>
                      <a:pt x="273" y="165"/>
                    </a:lnTo>
                    <a:lnTo>
                      <a:pt x="274" y="165"/>
                    </a:lnTo>
                    <a:lnTo>
                      <a:pt x="274" y="164"/>
                    </a:lnTo>
                    <a:lnTo>
                      <a:pt x="275" y="164"/>
                    </a:lnTo>
                    <a:lnTo>
                      <a:pt x="276" y="164"/>
                    </a:lnTo>
                    <a:lnTo>
                      <a:pt x="275" y="166"/>
                    </a:lnTo>
                    <a:lnTo>
                      <a:pt x="275" y="168"/>
                    </a:lnTo>
                    <a:lnTo>
                      <a:pt x="275" y="169"/>
                    </a:lnTo>
                    <a:lnTo>
                      <a:pt x="275" y="171"/>
                    </a:lnTo>
                    <a:lnTo>
                      <a:pt x="274" y="173"/>
                    </a:lnTo>
                    <a:lnTo>
                      <a:pt x="274" y="175"/>
                    </a:lnTo>
                    <a:lnTo>
                      <a:pt x="273" y="178"/>
                    </a:lnTo>
                    <a:lnTo>
                      <a:pt x="272" y="180"/>
                    </a:lnTo>
                    <a:lnTo>
                      <a:pt x="271" y="182"/>
                    </a:lnTo>
                    <a:lnTo>
                      <a:pt x="270" y="184"/>
                    </a:lnTo>
                    <a:lnTo>
                      <a:pt x="270" y="185"/>
                    </a:lnTo>
                    <a:lnTo>
                      <a:pt x="268" y="187"/>
                    </a:lnTo>
                    <a:lnTo>
                      <a:pt x="267" y="189"/>
                    </a:lnTo>
                    <a:lnTo>
                      <a:pt x="266" y="190"/>
                    </a:lnTo>
                    <a:lnTo>
                      <a:pt x="265" y="191"/>
                    </a:lnTo>
                    <a:lnTo>
                      <a:pt x="263" y="193"/>
                    </a:lnTo>
                    <a:lnTo>
                      <a:pt x="263" y="194"/>
                    </a:lnTo>
                    <a:lnTo>
                      <a:pt x="263" y="196"/>
                    </a:lnTo>
                    <a:lnTo>
                      <a:pt x="263" y="199"/>
                    </a:lnTo>
                    <a:lnTo>
                      <a:pt x="263" y="201"/>
                    </a:lnTo>
                    <a:lnTo>
                      <a:pt x="263" y="203"/>
                    </a:lnTo>
                    <a:lnTo>
                      <a:pt x="263" y="205"/>
                    </a:lnTo>
                    <a:lnTo>
                      <a:pt x="262" y="208"/>
                    </a:lnTo>
                    <a:lnTo>
                      <a:pt x="262" y="210"/>
                    </a:lnTo>
                    <a:lnTo>
                      <a:pt x="262" y="213"/>
                    </a:lnTo>
                    <a:lnTo>
                      <a:pt x="261" y="215"/>
                    </a:lnTo>
                    <a:lnTo>
                      <a:pt x="260" y="217"/>
                    </a:lnTo>
                    <a:lnTo>
                      <a:pt x="260" y="220"/>
                    </a:lnTo>
                    <a:lnTo>
                      <a:pt x="259" y="222"/>
                    </a:lnTo>
                    <a:lnTo>
                      <a:pt x="258" y="224"/>
                    </a:lnTo>
                    <a:lnTo>
                      <a:pt x="257" y="224"/>
                    </a:lnTo>
                    <a:lnTo>
                      <a:pt x="256" y="225"/>
                    </a:lnTo>
                    <a:lnTo>
                      <a:pt x="256" y="226"/>
                    </a:lnTo>
                    <a:lnTo>
                      <a:pt x="255" y="227"/>
                    </a:lnTo>
                    <a:lnTo>
                      <a:pt x="255" y="228"/>
                    </a:lnTo>
                    <a:lnTo>
                      <a:pt x="254" y="228"/>
                    </a:lnTo>
                    <a:lnTo>
                      <a:pt x="254" y="229"/>
                    </a:lnTo>
                    <a:lnTo>
                      <a:pt x="255" y="229"/>
                    </a:lnTo>
                    <a:lnTo>
                      <a:pt x="256" y="228"/>
                    </a:lnTo>
                    <a:lnTo>
                      <a:pt x="257" y="228"/>
                    </a:lnTo>
                    <a:lnTo>
                      <a:pt x="258" y="228"/>
                    </a:lnTo>
                    <a:lnTo>
                      <a:pt x="259" y="229"/>
                    </a:lnTo>
                    <a:lnTo>
                      <a:pt x="260" y="230"/>
                    </a:lnTo>
                    <a:lnTo>
                      <a:pt x="261" y="231"/>
                    </a:lnTo>
                    <a:lnTo>
                      <a:pt x="262" y="232"/>
                    </a:lnTo>
                    <a:lnTo>
                      <a:pt x="262" y="234"/>
                    </a:lnTo>
                    <a:lnTo>
                      <a:pt x="263" y="236"/>
                    </a:lnTo>
                    <a:lnTo>
                      <a:pt x="264" y="237"/>
                    </a:lnTo>
                    <a:lnTo>
                      <a:pt x="265" y="239"/>
                    </a:lnTo>
                    <a:lnTo>
                      <a:pt x="265" y="241"/>
                    </a:lnTo>
                    <a:lnTo>
                      <a:pt x="265" y="242"/>
                    </a:lnTo>
                    <a:lnTo>
                      <a:pt x="266" y="243"/>
                    </a:lnTo>
                    <a:lnTo>
                      <a:pt x="266" y="244"/>
                    </a:lnTo>
                    <a:lnTo>
                      <a:pt x="266" y="245"/>
                    </a:lnTo>
                    <a:lnTo>
                      <a:pt x="268" y="247"/>
                    </a:lnTo>
                    <a:lnTo>
                      <a:pt x="270" y="249"/>
                    </a:lnTo>
                    <a:lnTo>
                      <a:pt x="272" y="250"/>
                    </a:lnTo>
                    <a:lnTo>
                      <a:pt x="274" y="252"/>
                    </a:lnTo>
                    <a:lnTo>
                      <a:pt x="275" y="254"/>
                    </a:lnTo>
                    <a:lnTo>
                      <a:pt x="277" y="255"/>
                    </a:lnTo>
                    <a:lnTo>
                      <a:pt x="280" y="259"/>
                    </a:lnTo>
                    <a:lnTo>
                      <a:pt x="282" y="260"/>
                    </a:lnTo>
                    <a:lnTo>
                      <a:pt x="283" y="262"/>
                    </a:lnTo>
                    <a:lnTo>
                      <a:pt x="285" y="264"/>
                    </a:lnTo>
                    <a:lnTo>
                      <a:pt x="286" y="266"/>
                    </a:lnTo>
                    <a:lnTo>
                      <a:pt x="288" y="268"/>
                    </a:lnTo>
                    <a:lnTo>
                      <a:pt x="289" y="270"/>
                    </a:lnTo>
                    <a:lnTo>
                      <a:pt x="290" y="272"/>
                    </a:lnTo>
                    <a:lnTo>
                      <a:pt x="290" y="273"/>
                    </a:lnTo>
                    <a:lnTo>
                      <a:pt x="291" y="274"/>
                    </a:lnTo>
                    <a:lnTo>
                      <a:pt x="292" y="276"/>
                    </a:lnTo>
                    <a:lnTo>
                      <a:pt x="292" y="277"/>
                    </a:lnTo>
                    <a:lnTo>
                      <a:pt x="293" y="279"/>
                    </a:lnTo>
                    <a:lnTo>
                      <a:pt x="293" y="281"/>
                    </a:lnTo>
                    <a:lnTo>
                      <a:pt x="294" y="283"/>
                    </a:lnTo>
                    <a:lnTo>
                      <a:pt x="294" y="284"/>
                    </a:lnTo>
                    <a:lnTo>
                      <a:pt x="294" y="287"/>
                    </a:lnTo>
                    <a:lnTo>
                      <a:pt x="295" y="289"/>
                    </a:lnTo>
                    <a:lnTo>
                      <a:pt x="295" y="291"/>
                    </a:lnTo>
                    <a:lnTo>
                      <a:pt x="295" y="293"/>
                    </a:lnTo>
                    <a:lnTo>
                      <a:pt x="295" y="295"/>
                    </a:lnTo>
                    <a:lnTo>
                      <a:pt x="295" y="297"/>
                    </a:lnTo>
                    <a:lnTo>
                      <a:pt x="295" y="299"/>
                    </a:lnTo>
                    <a:lnTo>
                      <a:pt x="294" y="301"/>
                    </a:lnTo>
                    <a:lnTo>
                      <a:pt x="294" y="302"/>
                    </a:lnTo>
                    <a:lnTo>
                      <a:pt x="293" y="304"/>
                    </a:lnTo>
                    <a:lnTo>
                      <a:pt x="292" y="305"/>
                    </a:lnTo>
                    <a:lnTo>
                      <a:pt x="291" y="307"/>
                    </a:lnTo>
                    <a:lnTo>
                      <a:pt x="290" y="308"/>
                    </a:lnTo>
                    <a:lnTo>
                      <a:pt x="288" y="309"/>
                    </a:lnTo>
                    <a:lnTo>
                      <a:pt x="287" y="309"/>
                    </a:lnTo>
                    <a:lnTo>
                      <a:pt x="286" y="310"/>
                    </a:lnTo>
                    <a:lnTo>
                      <a:pt x="284" y="310"/>
                    </a:lnTo>
                    <a:lnTo>
                      <a:pt x="283" y="311"/>
                    </a:lnTo>
                    <a:lnTo>
                      <a:pt x="281" y="311"/>
                    </a:lnTo>
                    <a:lnTo>
                      <a:pt x="280" y="311"/>
                    </a:lnTo>
                    <a:lnTo>
                      <a:pt x="278" y="311"/>
                    </a:lnTo>
                    <a:lnTo>
                      <a:pt x="277" y="311"/>
                    </a:lnTo>
                    <a:lnTo>
                      <a:pt x="275" y="310"/>
                    </a:lnTo>
                    <a:lnTo>
                      <a:pt x="274" y="310"/>
                    </a:lnTo>
                    <a:lnTo>
                      <a:pt x="272" y="309"/>
                    </a:lnTo>
                    <a:lnTo>
                      <a:pt x="271" y="309"/>
                    </a:lnTo>
                    <a:lnTo>
                      <a:pt x="269" y="308"/>
                    </a:lnTo>
                    <a:lnTo>
                      <a:pt x="268" y="307"/>
                    </a:lnTo>
                    <a:lnTo>
                      <a:pt x="266" y="306"/>
                    </a:lnTo>
                    <a:lnTo>
                      <a:pt x="265" y="306"/>
                    </a:lnTo>
                    <a:lnTo>
                      <a:pt x="264" y="305"/>
                    </a:lnTo>
                    <a:lnTo>
                      <a:pt x="262" y="304"/>
                    </a:lnTo>
                    <a:lnTo>
                      <a:pt x="261" y="303"/>
                    </a:lnTo>
                    <a:lnTo>
                      <a:pt x="260" y="301"/>
                    </a:lnTo>
                    <a:lnTo>
                      <a:pt x="259" y="300"/>
                    </a:lnTo>
                    <a:lnTo>
                      <a:pt x="258" y="299"/>
                    </a:lnTo>
                    <a:lnTo>
                      <a:pt x="256" y="298"/>
                    </a:lnTo>
                    <a:lnTo>
                      <a:pt x="255" y="297"/>
                    </a:lnTo>
                    <a:lnTo>
                      <a:pt x="254" y="296"/>
                    </a:lnTo>
                    <a:lnTo>
                      <a:pt x="254" y="294"/>
                    </a:lnTo>
                    <a:lnTo>
                      <a:pt x="253" y="293"/>
                    </a:lnTo>
                    <a:lnTo>
                      <a:pt x="252" y="292"/>
                    </a:lnTo>
                    <a:lnTo>
                      <a:pt x="251" y="291"/>
                    </a:lnTo>
                    <a:lnTo>
                      <a:pt x="251" y="293"/>
                    </a:lnTo>
                    <a:lnTo>
                      <a:pt x="251" y="295"/>
                    </a:lnTo>
                    <a:lnTo>
                      <a:pt x="251" y="297"/>
                    </a:lnTo>
                    <a:lnTo>
                      <a:pt x="252" y="299"/>
                    </a:lnTo>
                    <a:lnTo>
                      <a:pt x="252" y="302"/>
                    </a:lnTo>
                    <a:lnTo>
                      <a:pt x="252" y="304"/>
                    </a:lnTo>
                    <a:lnTo>
                      <a:pt x="252" y="306"/>
                    </a:lnTo>
                    <a:lnTo>
                      <a:pt x="251" y="309"/>
                    </a:lnTo>
                    <a:lnTo>
                      <a:pt x="251" y="311"/>
                    </a:lnTo>
                    <a:lnTo>
                      <a:pt x="251" y="312"/>
                    </a:lnTo>
                    <a:lnTo>
                      <a:pt x="250" y="313"/>
                    </a:lnTo>
                    <a:lnTo>
                      <a:pt x="250" y="314"/>
                    </a:lnTo>
                    <a:lnTo>
                      <a:pt x="249" y="315"/>
                    </a:lnTo>
                    <a:lnTo>
                      <a:pt x="249" y="316"/>
                    </a:lnTo>
                    <a:lnTo>
                      <a:pt x="248" y="317"/>
                    </a:lnTo>
                    <a:lnTo>
                      <a:pt x="247" y="318"/>
                    </a:lnTo>
                    <a:lnTo>
                      <a:pt x="246" y="319"/>
                    </a:lnTo>
                    <a:lnTo>
                      <a:pt x="245" y="319"/>
                    </a:lnTo>
                    <a:lnTo>
                      <a:pt x="244" y="320"/>
                    </a:lnTo>
                    <a:lnTo>
                      <a:pt x="243" y="320"/>
                    </a:lnTo>
                    <a:lnTo>
                      <a:pt x="242" y="321"/>
                    </a:lnTo>
                    <a:lnTo>
                      <a:pt x="241" y="321"/>
                    </a:lnTo>
                    <a:close/>
                    <a:moveTo>
                      <a:pt x="249" y="284"/>
                    </a:moveTo>
                    <a:lnTo>
                      <a:pt x="250" y="284"/>
                    </a:lnTo>
                    <a:lnTo>
                      <a:pt x="250" y="283"/>
                    </a:lnTo>
                    <a:lnTo>
                      <a:pt x="251" y="282"/>
                    </a:lnTo>
                    <a:lnTo>
                      <a:pt x="251" y="281"/>
                    </a:lnTo>
                    <a:lnTo>
                      <a:pt x="251" y="280"/>
                    </a:lnTo>
                    <a:lnTo>
                      <a:pt x="251" y="279"/>
                    </a:lnTo>
                    <a:lnTo>
                      <a:pt x="250" y="279"/>
                    </a:lnTo>
                    <a:lnTo>
                      <a:pt x="250" y="278"/>
                    </a:lnTo>
                    <a:lnTo>
                      <a:pt x="249" y="276"/>
                    </a:lnTo>
                    <a:lnTo>
                      <a:pt x="248" y="275"/>
                    </a:lnTo>
                    <a:lnTo>
                      <a:pt x="247" y="274"/>
                    </a:lnTo>
                    <a:lnTo>
                      <a:pt x="246" y="273"/>
                    </a:lnTo>
                    <a:lnTo>
                      <a:pt x="246" y="274"/>
                    </a:lnTo>
                    <a:lnTo>
                      <a:pt x="246" y="275"/>
                    </a:lnTo>
                    <a:lnTo>
                      <a:pt x="246" y="276"/>
                    </a:lnTo>
                    <a:lnTo>
                      <a:pt x="246" y="277"/>
                    </a:lnTo>
                    <a:lnTo>
                      <a:pt x="246" y="278"/>
                    </a:lnTo>
                    <a:lnTo>
                      <a:pt x="247" y="280"/>
                    </a:lnTo>
                    <a:lnTo>
                      <a:pt x="248" y="281"/>
                    </a:lnTo>
                    <a:lnTo>
                      <a:pt x="248" y="282"/>
                    </a:lnTo>
                    <a:lnTo>
                      <a:pt x="249" y="283"/>
                    </a:lnTo>
                    <a:lnTo>
                      <a:pt x="249" y="284"/>
                    </a:lnTo>
                    <a:close/>
                    <a:moveTo>
                      <a:pt x="200" y="266"/>
                    </a:moveTo>
                    <a:lnTo>
                      <a:pt x="202" y="266"/>
                    </a:lnTo>
                    <a:lnTo>
                      <a:pt x="202" y="265"/>
                    </a:lnTo>
                    <a:lnTo>
                      <a:pt x="202" y="264"/>
                    </a:lnTo>
                    <a:lnTo>
                      <a:pt x="202" y="263"/>
                    </a:lnTo>
                    <a:lnTo>
                      <a:pt x="202" y="262"/>
                    </a:lnTo>
                    <a:lnTo>
                      <a:pt x="202" y="261"/>
                    </a:lnTo>
                    <a:lnTo>
                      <a:pt x="202" y="260"/>
                    </a:lnTo>
                    <a:lnTo>
                      <a:pt x="203" y="259"/>
                    </a:lnTo>
                    <a:lnTo>
                      <a:pt x="202" y="259"/>
                    </a:lnTo>
                    <a:lnTo>
                      <a:pt x="201" y="260"/>
                    </a:lnTo>
                    <a:lnTo>
                      <a:pt x="200" y="260"/>
                    </a:lnTo>
                    <a:lnTo>
                      <a:pt x="199" y="260"/>
                    </a:lnTo>
                    <a:lnTo>
                      <a:pt x="198" y="260"/>
                    </a:lnTo>
                    <a:lnTo>
                      <a:pt x="195" y="260"/>
                    </a:lnTo>
                    <a:lnTo>
                      <a:pt x="195" y="261"/>
                    </a:lnTo>
                    <a:lnTo>
                      <a:pt x="195" y="262"/>
                    </a:lnTo>
                    <a:lnTo>
                      <a:pt x="196" y="263"/>
                    </a:lnTo>
                    <a:lnTo>
                      <a:pt x="196" y="264"/>
                    </a:lnTo>
                    <a:lnTo>
                      <a:pt x="197" y="265"/>
                    </a:lnTo>
                    <a:lnTo>
                      <a:pt x="198" y="265"/>
                    </a:lnTo>
                    <a:lnTo>
                      <a:pt x="198" y="266"/>
                    </a:lnTo>
                    <a:lnTo>
                      <a:pt x="199" y="266"/>
                    </a:lnTo>
                    <a:lnTo>
                      <a:pt x="200" y="266"/>
                    </a:lnTo>
                    <a:close/>
                    <a:moveTo>
                      <a:pt x="229" y="255"/>
                    </a:moveTo>
                    <a:lnTo>
                      <a:pt x="229" y="256"/>
                    </a:lnTo>
                    <a:lnTo>
                      <a:pt x="229" y="255"/>
                    </a:lnTo>
                    <a:lnTo>
                      <a:pt x="230" y="253"/>
                    </a:lnTo>
                    <a:lnTo>
                      <a:pt x="230" y="252"/>
                    </a:lnTo>
                    <a:lnTo>
                      <a:pt x="230" y="251"/>
                    </a:lnTo>
                    <a:lnTo>
                      <a:pt x="229" y="252"/>
                    </a:lnTo>
                    <a:lnTo>
                      <a:pt x="227" y="253"/>
                    </a:lnTo>
                    <a:lnTo>
                      <a:pt x="228" y="253"/>
                    </a:lnTo>
                    <a:lnTo>
                      <a:pt x="228" y="254"/>
                    </a:lnTo>
                    <a:lnTo>
                      <a:pt x="228" y="255"/>
                    </a:lnTo>
                    <a:lnTo>
                      <a:pt x="229" y="255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77" name="Freeform 127"/>
              <p:cNvSpPr>
                <a:spLocks/>
              </p:cNvSpPr>
              <p:nvPr/>
            </p:nvSpPr>
            <p:spPr bwMode="auto">
              <a:xfrm>
                <a:off x="4674" y="1128"/>
                <a:ext cx="102" cy="90"/>
              </a:xfrm>
              <a:custGeom>
                <a:avLst/>
                <a:gdLst>
                  <a:gd name="T0" fmla="*/ 2147483646 w 17"/>
                  <a:gd name="T1" fmla="*/ 2147483646 h 15"/>
                  <a:gd name="T2" fmla="*/ 2147483646 w 17"/>
                  <a:gd name="T3" fmla="*/ 2147483646 h 15"/>
                  <a:gd name="T4" fmla="*/ 2147483646 w 17"/>
                  <a:gd name="T5" fmla="*/ 2147483646 h 15"/>
                  <a:gd name="T6" fmla="*/ 2147483646 w 17"/>
                  <a:gd name="T7" fmla="*/ 2147483646 h 15"/>
                  <a:gd name="T8" fmla="*/ 2147483646 w 17"/>
                  <a:gd name="T9" fmla="*/ 2147483646 h 15"/>
                  <a:gd name="T10" fmla="*/ 2147483646 w 17"/>
                  <a:gd name="T11" fmla="*/ 2147483646 h 15"/>
                  <a:gd name="T12" fmla="*/ 2147483646 w 17"/>
                  <a:gd name="T13" fmla="*/ 2147483646 h 15"/>
                  <a:gd name="T14" fmla="*/ 2147483646 w 17"/>
                  <a:gd name="T15" fmla="*/ 2147483646 h 15"/>
                  <a:gd name="T16" fmla="*/ 2147483646 w 17"/>
                  <a:gd name="T17" fmla="*/ 2147483646 h 15"/>
                  <a:gd name="T18" fmla="*/ 2147483646 w 17"/>
                  <a:gd name="T19" fmla="*/ 2147483646 h 15"/>
                  <a:gd name="T20" fmla="*/ 2147483646 w 17"/>
                  <a:gd name="T21" fmla="*/ 2147483646 h 15"/>
                  <a:gd name="T22" fmla="*/ 2147483646 w 17"/>
                  <a:gd name="T23" fmla="*/ 2147483646 h 15"/>
                  <a:gd name="T24" fmla="*/ 2147483646 w 17"/>
                  <a:gd name="T25" fmla="*/ 2147483646 h 15"/>
                  <a:gd name="T26" fmla="*/ 2147483646 w 17"/>
                  <a:gd name="T27" fmla="*/ 2147483646 h 15"/>
                  <a:gd name="T28" fmla="*/ 2147483646 w 17"/>
                  <a:gd name="T29" fmla="*/ 0 h 15"/>
                  <a:gd name="T30" fmla="*/ 2147483646 w 17"/>
                  <a:gd name="T31" fmla="*/ 0 h 15"/>
                  <a:gd name="T32" fmla="*/ 2147483646 w 17"/>
                  <a:gd name="T33" fmla="*/ 0 h 15"/>
                  <a:gd name="T34" fmla="*/ 2147483646 w 17"/>
                  <a:gd name="T35" fmla="*/ 2147483646 h 15"/>
                  <a:gd name="T36" fmla="*/ 2147483646 w 17"/>
                  <a:gd name="T37" fmla="*/ 2147483646 h 15"/>
                  <a:gd name="T38" fmla="*/ 0 w 17"/>
                  <a:gd name="T39" fmla="*/ 2147483646 h 15"/>
                  <a:gd name="T40" fmla="*/ 2147483646 w 17"/>
                  <a:gd name="T41" fmla="*/ 2147483646 h 15"/>
                  <a:gd name="T42" fmla="*/ 2147483646 w 17"/>
                  <a:gd name="T43" fmla="*/ 2147483646 h 15"/>
                  <a:gd name="T44" fmla="*/ 2147483646 w 17"/>
                  <a:gd name="T45" fmla="*/ 2147483646 h 15"/>
                  <a:gd name="T46" fmla="*/ 2147483646 w 17"/>
                  <a:gd name="T47" fmla="*/ 2147483646 h 15"/>
                  <a:gd name="T48" fmla="*/ 2147483646 w 17"/>
                  <a:gd name="T49" fmla="*/ 2147483646 h 15"/>
                  <a:gd name="T50" fmla="*/ 2147483646 w 17"/>
                  <a:gd name="T51" fmla="*/ 2147483646 h 15"/>
                  <a:gd name="T52" fmla="*/ 2147483646 w 17"/>
                  <a:gd name="T53" fmla="*/ 2147483646 h 15"/>
                  <a:gd name="T54" fmla="*/ 2147483646 w 17"/>
                  <a:gd name="T55" fmla="*/ 2147483646 h 15"/>
                  <a:gd name="T56" fmla="*/ 2147483646 w 17"/>
                  <a:gd name="T57" fmla="*/ 2147483646 h 15"/>
                  <a:gd name="T58" fmla="*/ 2147483646 w 17"/>
                  <a:gd name="T59" fmla="*/ 2147483646 h 15"/>
                  <a:gd name="T60" fmla="*/ 2147483646 w 17"/>
                  <a:gd name="T61" fmla="*/ 2147483646 h 15"/>
                  <a:gd name="T62" fmla="*/ 2147483646 w 17"/>
                  <a:gd name="T63" fmla="*/ 2147483646 h 15"/>
                  <a:gd name="T64" fmla="*/ 2147483646 w 17"/>
                  <a:gd name="T65" fmla="*/ 2147483646 h 15"/>
                  <a:gd name="T66" fmla="*/ 2147483646 w 17"/>
                  <a:gd name="T67" fmla="*/ 2147483646 h 15"/>
                  <a:gd name="T68" fmla="*/ 2147483646 w 17"/>
                  <a:gd name="T69" fmla="*/ 2147483646 h 15"/>
                  <a:gd name="T70" fmla="*/ 2147483646 w 17"/>
                  <a:gd name="T71" fmla="*/ 2147483646 h 15"/>
                  <a:gd name="T72" fmla="*/ 2147483646 w 17"/>
                  <a:gd name="T73" fmla="*/ 2147483646 h 15"/>
                  <a:gd name="T74" fmla="*/ 2147483646 w 17"/>
                  <a:gd name="T75" fmla="*/ 2147483646 h 15"/>
                  <a:gd name="T76" fmla="*/ 2147483646 w 17"/>
                  <a:gd name="T77" fmla="*/ 2147483646 h 15"/>
                  <a:gd name="T78" fmla="*/ 2147483646 w 17"/>
                  <a:gd name="T79" fmla="*/ 2147483646 h 15"/>
                  <a:gd name="T80" fmla="*/ 2147483646 w 17"/>
                  <a:gd name="T81" fmla="*/ 2147483646 h 15"/>
                  <a:gd name="T82" fmla="*/ 2147483646 w 17"/>
                  <a:gd name="T83" fmla="*/ 2147483646 h 15"/>
                  <a:gd name="T84" fmla="*/ 2147483646 w 17"/>
                  <a:gd name="T85" fmla="*/ 2147483646 h 15"/>
                  <a:gd name="T86" fmla="*/ 2147483646 w 17"/>
                  <a:gd name="T87" fmla="*/ 2147483646 h 15"/>
                  <a:gd name="T88" fmla="*/ 2147483646 w 17"/>
                  <a:gd name="T89" fmla="*/ 2147483646 h 15"/>
                  <a:gd name="T90" fmla="*/ 2147483646 w 17"/>
                  <a:gd name="T91" fmla="*/ 2147483646 h 15"/>
                  <a:gd name="T92" fmla="*/ 2147483646 w 17"/>
                  <a:gd name="T93" fmla="*/ 2147483646 h 15"/>
                  <a:gd name="T94" fmla="*/ 2147483646 w 17"/>
                  <a:gd name="T95" fmla="*/ 2147483646 h 15"/>
                  <a:gd name="T96" fmla="*/ 2147483646 w 17"/>
                  <a:gd name="T97" fmla="*/ 2147483646 h 15"/>
                  <a:gd name="T98" fmla="*/ 2147483646 w 17"/>
                  <a:gd name="T99" fmla="*/ 2147483646 h 15"/>
                  <a:gd name="T100" fmla="*/ 2147483646 w 17"/>
                  <a:gd name="T101" fmla="*/ 2147483646 h 15"/>
                  <a:gd name="T102" fmla="*/ 2147483646 w 17"/>
                  <a:gd name="T103" fmla="*/ 2147483646 h 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"/>
                  <a:gd name="T157" fmla="*/ 0 h 15"/>
                  <a:gd name="T158" fmla="*/ 17 w 17"/>
                  <a:gd name="T159" fmla="*/ 15 h 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" h="15">
                    <a:moveTo>
                      <a:pt x="6" y="15"/>
                    </a:moveTo>
                    <a:lnTo>
                      <a:pt x="7" y="15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78" name="Freeform 128"/>
              <p:cNvSpPr>
                <a:spLocks/>
              </p:cNvSpPr>
              <p:nvPr/>
            </p:nvSpPr>
            <p:spPr bwMode="auto">
              <a:xfrm>
                <a:off x="4338" y="2376"/>
                <a:ext cx="876" cy="564"/>
              </a:xfrm>
              <a:custGeom>
                <a:avLst/>
                <a:gdLst>
                  <a:gd name="T0" fmla="*/ 2147483646 w 146"/>
                  <a:gd name="T1" fmla="*/ 2147483646 h 94"/>
                  <a:gd name="T2" fmla="*/ 2147483646 w 146"/>
                  <a:gd name="T3" fmla="*/ 2147483646 h 94"/>
                  <a:gd name="T4" fmla="*/ 2147483646 w 146"/>
                  <a:gd name="T5" fmla="*/ 2147483646 h 94"/>
                  <a:gd name="T6" fmla="*/ 2147483646 w 146"/>
                  <a:gd name="T7" fmla="*/ 2147483646 h 94"/>
                  <a:gd name="T8" fmla="*/ 2147483646 w 146"/>
                  <a:gd name="T9" fmla="*/ 2147483646 h 94"/>
                  <a:gd name="T10" fmla="*/ 2147483646 w 146"/>
                  <a:gd name="T11" fmla="*/ 2147483646 h 94"/>
                  <a:gd name="T12" fmla="*/ 2147483646 w 146"/>
                  <a:gd name="T13" fmla="*/ 2147483646 h 94"/>
                  <a:gd name="T14" fmla="*/ 2147483646 w 146"/>
                  <a:gd name="T15" fmla="*/ 2147483646 h 94"/>
                  <a:gd name="T16" fmla="*/ 2147483646 w 146"/>
                  <a:gd name="T17" fmla="*/ 2147483646 h 94"/>
                  <a:gd name="T18" fmla="*/ 2147483646 w 146"/>
                  <a:gd name="T19" fmla="*/ 2147483646 h 94"/>
                  <a:gd name="T20" fmla="*/ 2147483646 w 146"/>
                  <a:gd name="T21" fmla="*/ 2147483646 h 94"/>
                  <a:gd name="T22" fmla="*/ 2147483646 w 146"/>
                  <a:gd name="T23" fmla="*/ 2147483646 h 94"/>
                  <a:gd name="T24" fmla="*/ 2147483646 w 146"/>
                  <a:gd name="T25" fmla="*/ 2147483646 h 94"/>
                  <a:gd name="T26" fmla="*/ 2147483646 w 146"/>
                  <a:gd name="T27" fmla="*/ 2147483646 h 94"/>
                  <a:gd name="T28" fmla="*/ 2147483646 w 146"/>
                  <a:gd name="T29" fmla="*/ 2147483646 h 94"/>
                  <a:gd name="T30" fmla="*/ 2147483646 w 146"/>
                  <a:gd name="T31" fmla="*/ 2147483646 h 94"/>
                  <a:gd name="T32" fmla="*/ 2147483646 w 146"/>
                  <a:gd name="T33" fmla="*/ 2147483646 h 94"/>
                  <a:gd name="T34" fmla="*/ 2147483646 w 146"/>
                  <a:gd name="T35" fmla="*/ 2147483646 h 94"/>
                  <a:gd name="T36" fmla="*/ 2147483646 w 146"/>
                  <a:gd name="T37" fmla="*/ 2147483646 h 94"/>
                  <a:gd name="T38" fmla="*/ 2147483646 w 146"/>
                  <a:gd name="T39" fmla="*/ 2147483646 h 94"/>
                  <a:gd name="T40" fmla="*/ 2147483646 w 146"/>
                  <a:gd name="T41" fmla="*/ 2147483646 h 94"/>
                  <a:gd name="T42" fmla="*/ 2147483646 w 146"/>
                  <a:gd name="T43" fmla="*/ 2147483646 h 94"/>
                  <a:gd name="T44" fmla="*/ 2147483646 w 146"/>
                  <a:gd name="T45" fmla="*/ 2147483646 h 94"/>
                  <a:gd name="T46" fmla="*/ 2147483646 w 146"/>
                  <a:gd name="T47" fmla="*/ 2147483646 h 94"/>
                  <a:gd name="T48" fmla="*/ 2147483646 w 146"/>
                  <a:gd name="T49" fmla="*/ 2147483646 h 94"/>
                  <a:gd name="T50" fmla="*/ 2147483646 w 146"/>
                  <a:gd name="T51" fmla="*/ 2147483646 h 94"/>
                  <a:gd name="T52" fmla="*/ 2147483646 w 146"/>
                  <a:gd name="T53" fmla="*/ 2147483646 h 94"/>
                  <a:gd name="T54" fmla="*/ 2147483646 w 146"/>
                  <a:gd name="T55" fmla="*/ 2147483646 h 94"/>
                  <a:gd name="T56" fmla="*/ 2147483646 w 146"/>
                  <a:gd name="T57" fmla="*/ 2147483646 h 94"/>
                  <a:gd name="T58" fmla="*/ 2147483646 w 146"/>
                  <a:gd name="T59" fmla="*/ 2147483646 h 94"/>
                  <a:gd name="T60" fmla="*/ 2147483646 w 146"/>
                  <a:gd name="T61" fmla="*/ 2147483646 h 94"/>
                  <a:gd name="T62" fmla="*/ 2147483646 w 146"/>
                  <a:gd name="T63" fmla="*/ 2147483646 h 94"/>
                  <a:gd name="T64" fmla="*/ 2147483646 w 146"/>
                  <a:gd name="T65" fmla="*/ 2147483646 h 94"/>
                  <a:gd name="T66" fmla="*/ 2147483646 w 146"/>
                  <a:gd name="T67" fmla="*/ 2147483646 h 94"/>
                  <a:gd name="T68" fmla="*/ 2147483646 w 146"/>
                  <a:gd name="T69" fmla="*/ 2147483646 h 94"/>
                  <a:gd name="T70" fmla="*/ 2147483646 w 146"/>
                  <a:gd name="T71" fmla="*/ 2147483646 h 94"/>
                  <a:gd name="T72" fmla="*/ 2147483646 w 146"/>
                  <a:gd name="T73" fmla="*/ 2147483646 h 94"/>
                  <a:gd name="T74" fmla="*/ 2147483646 w 146"/>
                  <a:gd name="T75" fmla="*/ 2147483646 h 94"/>
                  <a:gd name="T76" fmla="*/ 2147483646 w 146"/>
                  <a:gd name="T77" fmla="*/ 2147483646 h 94"/>
                  <a:gd name="T78" fmla="*/ 2147483646 w 146"/>
                  <a:gd name="T79" fmla="*/ 2147483646 h 94"/>
                  <a:gd name="T80" fmla="*/ 2147483646 w 146"/>
                  <a:gd name="T81" fmla="*/ 2147483646 h 94"/>
                  <a:gd name="T82" fmla="*/ 2147483646 w 146"/>
                  <a:gd name="T83" fmla="*/ 2147483646 h 94"/>
                  <a:gd name="T84" fmla="*/ 2147483646 w 146"/>
                  <a:gd name="T85" fmla="*/ 2147483646 h 94"/>
                  <a:gd name="T86" fmla="*/ 2147483646 w 146"/>
                  <a:gd name="T87" fmla="*/ 2147483646 h 94"/>
                  <a:gd name="T88" fmla="*/ 2147483646 w 146"/>
                  <a:gd name="T89" fmla="*/ 2147483646 h 94"/>
                  <a:gd name="T90" fmla="*/ 2147483646 w 146"/>
                  <a:gd name="T91" fmla="*/ 2147483646 h 94"/>
                  <a:gd name="T92" fmla="*/ 2147483646 w 146"/>
                  <a:gd name="T93" fmla="*/ 2147483646 h 94"/>
                  <a:gd name="T94" fmla="*/ 2147483646 w 146"/>
                  <a:gd name="T95" fmla="*/ 2147483646 h 94"/>
                  <a:gd name="T96" fmla="*/ 2147483646 w 146"/>
                  <a:gd name="T97" fmla="*/ 2147483646 h 94"/>
                  <a:gd name="T98" fmla="*/ 2147483646 w 146"/>
                  <a:gd name="T99" fmla="*/ 2147483646 h 94"/>
                  <a:gd name="T100" fmla="*/ 2147483646 w 146"/>
                  <a:gd name="T101" fmla="*/ 2147483646 h 94"/>
                  <a:gd name="T102" fmla="*/ 2147483646 w 146"/>
                  <a:gd name="T103" fmla="*/ 2147483646 h 94"/>
                  <a:gd name="T104" fmla="*/ 2147483646 w 146"/>
                  <a:gd name="T105" fmla="*/ 2147483646 h 94"/>
                  <a:gd name="T106" fmla="*/ 2147483646 w 146"/>
                  <a:gd name="T107" fmla="*/ 2147483646 h 94"/>
                  <a:gd name="T108" fmla="*/ 2147483646 w 146"/>
                  <a:gd name="T109" fmla="*/ 2147483646 h 94"/>
                  <a:gd name="T110" fmla="*/ 2147483646 w 146"/>
                  <a:gd name="T111" fmla="*/ 2147483646 h 9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6"/>
                  <a:gd name="T169" fmla="*/ 0 h 94"/>
                  <a:gd name="T170" fmla="*/ 146 w 146"/>
                  <a:gd name="T171" fmla="*/ 94 h 9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6" h="94">
                    <a:moveTo>
                      <a:pt x="146" y="94"/>
                    </a:moveTo>
                    <a:lnTo>
                      <a:pt x="146" y="94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9" y="92"/>
                    </a:lnTo>
                    <a:lnTo>
                      <a:pt x="137" y="92"/>
                    </a:lnTo>
                    <a:lnTo>
                      <a:pt x="135" y="91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30" y="88"/>
                    </a:lnTo>
                    <a:lnTo>
                      <a:pt x="128" y="86"/>
                    </a:lnTo>
                    <a:lnTo>
                      <a:pt x="127" y="85"/>
                    </a:lnTo>
                    <a:lnTo>
                      <a:pt x="125" y="83"/>
                    </a:lnTo>
                    <a:lnTo>
                      <a:pt x="124" y="82"/>
                    </a:lnTo>
                    <a:lnTo>
                      <a:pt x="123" y="80"/>
                    </a:lnTo>
                    <a:lnTo>
                      <a:pt x="122" y="78"/>
                    </a:lnTo>
                    <a:lnTo>
                      <a:pt x="120" y="76"/>
                    </a:lnTo>
                    <a:lnTo>
                      <a:pt x="120" y="74"/>
                    </a:lnTo>
                    <a:lnTo>
                      <a:pt x="120" y="75"/>
                    </a:lnTo>
                    <a:lnTo>
                      <a:pt x="120" y="74"/>
                    </a:lnTo>
                    <a:lnTo>
                      <a:pt x="120" y="73"/>
                    </a:lnTo>
                    <a:lnTo>
                      <a:pt x="120" y="72"/>
                    </a:lnTo>
                    <a:lnTo>
                      <a:pt x="121" y="72"/>
                    </a:lnTo>
                    <a:lnTo>
                      <a:pt x="122" y="72"/>
                    </a:lnTo>
                    <a:lnTo>
                      <a:pt x="122" y="70"/>
                    </a:lnTo>
                    <a:lnTo>
                      <a:pt x="122" y="68"/>
                    </a:lnTo>
                    <a:lnTo>
                      <a:pt x="122" y="67"/>
                    </a:lnTo>
                    <a:lnTo>
                      <a:pt x="121" y="65"/>
                    </a:lnTo>
                    <a:lnTo>
                      <a:pt x="121" y="64"/>
                    </a:lnTo>
                    <a:lnTo>
                      <a:pt x="121" y="62"/>
                    </a:lnTo>
                    <a:lnTo>
                      <a:pt x="121" y="60"/>
                    </a:lnTo>
                    <a:lnTo>
                      <a:pt x="121" y="58"/>
                    </a:lnTo>
                    <a:lnTo>
                      <a:pt x="120" y="57"/>
                    </a:lnTo>
                    <a:lnTo>
                      <a:pt x="119" y="56"/>
                    </a:lnTo>
                    <a:lnTo>
                      <a:pt x="118" y="55"/>
                    </a:lnTo>
                    <a:lnTo>
                      <a:pt x="118" y="54"/>
                    </a:lnTo>
                    <a:lnTo>
                      <a:pt x="117" y="54"/>
                    </a:lnTo>
                    <a:lnTo>
                      <a:pt x="117" y="53"/>
                    </a:lnTo>
                    <a:lnTo>
                      <a:pt x="117" y="52"/>
                    </a:lnTo>
                    <a:lnTo>
                      <a:pt x="116" y="51"/>
                    </a:lnTo>
                    <a:lnTo>
                      <a:pt x="115" y="50"/>
                    </a:lnTo>
                    <a:lnTo>
                      <a:pt x="114" y="50"/>
                    </a:lnTo>
                    <a:lnTo>
                      <a:pt x="113" y="50"/>
                    </a:lnTo>
                    <a:lnTo>
                      <a:pt x="112" y="50"/>
                    </a:lnTo>
                    <a:lnTo>
                      <a:pt x="111" y="50"/>
                    </a:lnTo>
                    <a:lnTo>
                      <a:pt x="110" y="50"/>
                    </a:lnTo>
                    <a:lnTo>
                      <a:pt x="109" y="51"/>
                    </a:lnTo>
                    <a:lnTo>
                      <a:pt x="108" y="51"/>
                    </a:lnTo>
                    <a:lnTo>
                      <a:pt x="107" y="51"/>
                    </a:lnTo>
                    <a:lnTo>
                      <a:pt x="105" y="51"/>
                    </a:lnTo>
                    <a:lnTo>
                      <a:pt x="104" y="51"/>
                    </a:lnTo>
                    <a:lnTo>
                      <a:pt x="103" y="51"/>
                    </a:lnTo>
                    <a:lnTo>
                      <a:pt x="102" y="51"/>
                    </a:lnTo>
                    <a:lnTo>
                      <a:pt x="101" y="51"/>
                    </a:lnTo>
                    <a:lnTo>
                      <a:pt x="100" y="51"/>
                    </a:lnTo>
                    <a:lnTo>
                      <a:pt x="99" y="51"/>
                    </a:lnTo>
                    <a:lnTo>
                      <a:pt x="98" y="50"/>
                    </a:lnTo>
                    <a:lnTo>
                      <a:pt x="97" y="50"/>
                    </a:lnTo>
                    <a:lnTo>
                      <a:pt x="96" y="49"/>
                    </a:lnTo>
                    <a:lnTo>
                      <a:pt x="95" y="49"/>
                    </a:lnTo>
                    <a:lnTo>
                      <a:pt x="95" y="48"/>
                    </a:lnTo>
                    <a:lnTo>
                      <a:pt x="93" y="47"/>
                    </a:lnTo>
                    <a:lnTo>
                      <a:pt x="92" y="45"/>
                    </a:lnTo>
                    <a:lnTo>
                      <a:pt x="91" y="44"/>
                    </a:lnTo>
                    <a:lnTo>
                      <a:pt x="90" y="42"/>
                    </a:lnTo>
                    <a:lnTo>
                      <a:pt x="89" y="40"/>
                    </a:lnTo>
                    <a:lnTo>
                      <a:pt x="88" y="38"/>
                    </a:lnTo>
                    <a:lnTo>
                      <a:pt x="87" y="36"/>
                    </a:lnTo>
                    <a:lnTo>
                      <a:pt x="87" y="34"/>
                    </a:lnTo>
                    <a:lnTo>
                      <a:pt x="86" y="32"/>
                    </a:lnTo>
                    <a:lnTo>
                      <a:pt x="85" y="30"/>
                    </a:lnTo>
                    <a:lnTo>
                      <a:pt x="85" y="29"/>
                    </a:lnTo>
                    <a:lnTo>
                      <a:pt x="83" y="29"/>
                    </a:lnTo>
                    <a:lnTo>
                      <a:pt x="81" y="28"/>
                    </a:lnTo>
                    <a:lnTo>
                      <a:pt x="77" y="27"/>
                    </a:lnTo>
                    <a:lnTo>
                      <a:pt x="73" y="26"/>
                    </a:lnTo>
                    <a:lnTo>
                      <a:pt x="70" y="24"/>
                    </a:lnTo>
                    <a:lnTo>
                      <a:pt x="66" y="23"/>
                    </a:lnTo>
                    <a:lnTo>
                      <a:pt x="63" y="21"/>
                    </a:lnTo>
                    <a:lnTo>
                      <a:pt x="59" y="19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4" y="15"/>
                    </a:lnTo>
                    <a:lnTo>
                      <a:pt x="54" y="14"/>
                    </a:lnTo>
                    <a:lnTo>
                      <a:pt x="53" y="13"/>
                    </a:lnTo>
                    <a:lnTo>
                      <a:pt x="51" y="12"/>
                    </a:lnTo>
                    <a:lnTo>
                      <a:pt x="51" y="11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9" y="9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7" y="18"/>
                    </a:lnTo>
                    <a:lnTo>
                      <a:pt x="46" y="20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3" y="27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5"/>
                    </a:lnTo>
                    <a:lnTo>
                      <a:pt x="39" y="24"/>
                    </a:lnTo>
                    <a:lnTo>
                      <a:pt x="38" y="23"/>
                    </a:lnTo>
                    <a:lnTo>
                      <a:pt x="37" y="23"/>
                    </a:lnTo>
                    <a:lnTo>
                      <a:pt x="36" y="22"/>
                    </a:lnTo>
                    <a:lnTo>
                      <a:pt x="34" y="19"/>
                    </a:lnTo>
                    <a:lnTo>
                      <a:pt x="31" y="17"/>
                    </a:lnTo>
                    <a:lnTo>
                      <a:pt x="29" y="15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2" y="9"/>
                    </a:lnTo>
                    <a:lnTo>
                      <a:pt x="24" y="11"/>
                    </a:lnTo>
                    <a:lnTo>
                      <a:pt x="26" y="13"/>
                    </a:lnTo>
                    <a:lnTo>
                      <a:pt x="28" y="15"/>
                    </a:lnTo>
                    <a:lnTo>
                      <a:pt x="31" y="18"/>
                    </a:lnTo>
                    <a:lnTo>
                      <a:pt x="33" y="20"/>
                    </a:lnTo>
                    <a:lnTo>
                      <a:pt x="36" y="22"/>
                    </a:lnTo>
                    <a:lnTo>
                      <a:pt x="37" y="23"/>
                    </a:lnTo>
                    <a:lnTo>
                      <a:pt x="38" y="24"/>
                    </a:lnTo>
                    <a:lnTo>
                      <a:pt x="39" y="25"/>
                    </a:lnTo>
                    <a:lnTo>
                      <a:pt x="40" y="26"/>
                    </a:lnTo>
                    <a:lnTo>
                      <a:pt x="41" y="26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5" y="28"/>
                    </a:lnTo>
                    <a:lnTo>
                      <a:pt x="46" y="28"/>
                    </a:lnTo>
                    <a:lnTo>
                      <a:pt x="46" y="27"/>
                    </a:lnTo>
                    <a:lnTo>
                      <a:pt x="47" y="25"/>
                    </a:lnTo>
                    <a:lnTo>
                      <a:pt x="47" y="23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7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9" y="10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50" y="11"/>
                    </a:lnTo>
                    <a:lnTo>
                      <a:pt x="51" y="12"/>
                    </a:lnTo>
                    <a:lnTo>
                      <a:pt x="52" y="13"/>
                    </a:lnTo>
                    <a:lnTo>
                      <a:pt x="53" y="14"/>
                    </a:lnTo>
                    <a:lnTo>
                      <a:pt x="54" y="15"/>
                    </a:lnTo>
                    <a:lnTo>
                      <a:pt x="54" y="16"/>
                    </a:lnTo>
                    <a:lnTo>
                      <a:pt x="55" y="16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9" y="19"/>
                    </a:lnTo>
                    <a:lnTo>
                      <a:pt x="62" y="21"/>
                    </a:lnTo>
                    <a:lnTo>
                      <a:pt x="66" y="23"/>
                    </a:lnTo>
                    <a:lnTo>
                      <a:pt x="69" y="25"/>
                    </a:lnTo>
                    <a:lnTo>
                      <a:pt x="73" y="26"/>
                    </a:lnTo>
                    <a:lnTo>
                      <a:pt x="77" y="28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5" y="30"/>
                    </a:lnTo>
                    <a:lnTo>
                      <a:pt x="85" y="32"/>
                    </a:lnTo>
                    <a:lnTo>
                      <a:pt x="86" y="34"/>
                    </a:lnTo>
                    <a:lnTo>
                      <a:pt x="87" y="36"/>
                    </a:lnTo>
                    <a:lnTo>
                      <a:pt x="87" y="38"/>
                    </a:lnTo>
                    <a:lnTo>
                      <a:pt x="88" y="40"/>
                    </a:lnTo>
                    <a:lnTo>
                      <a:pt x="89" y="42"/>
                    </a:lnTo>
                    <a:lnTo>
                      <a:pt x="90" y="44"/>
                    </a:lnTo>
                    <a:lnTo>
                      <a:pt x="92" y="46"/>
                    </a:lnTo>
                    <a:lnTo>
                      <a:pt x="93" y="47"/>
                    </a:lnTo>
                    <a:lnTo>
                      <a:pt x="94" y="49"/>
                    </a:lnTo>
                    <a:lnTo>
                      <a:pt x="95" y="49"/>
                    </a:lnTo>
                    <a:lnTo>
                      <a:pt x="96" y="50"/>
                    </a:lnTo>
                    <a:lnTo>
                      <a:pt x="97" y="50"/>
                    </a:lnTo>
                    <a:lnTo>
                      <a:pt x="98" y="51"/>
                    </a:lnTo>
                    <a:lnTo>
                      <a:pt x="99" y="51"/>
                    </a:lnTo>
                    <a:lnTo>
                      <a:pt x="100" y="51"/>
                    </a:lnTo>
                    <a:lnTo>
                      <a:pt x="101" y="52"/>
                    </a:lnTo>
                    <a:lnTo>
                      <a:pt x="102" y="52"/>
                    </a:lnTo>
                    <a:lnTo>
                      <a:pt x="103" y="52"/>
                    </a:lnTo>
                    <a:lnTo>
                      <a:pt x="104" y="52"/>
                    </a:lnTo>
                    <a:lnTo>
                      <a:pt x="105" y="52"/>
                    </a:lnTo>
                    <a:lnTo>
                      <a:pt x="107" y="52"/>
                    </a:lnTo>
                    <a:lnTo>
                      <a:pt x="108" y="51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2" y="50"/>
                    </a:lnTo>
                    <a:lnTo>
                      <a:pt x="113" y="50"/>
                    </a:lnTo>
                    <a:lnTo>
                      <a:pt x="114" y="50"/>
                    </a:lnTo>
                    <a:lnTo>
                      <a:pt x="114" y="51"/>
                    </a:lnTo>
                    <a:lnTo>
                      <a:pt x="115" y="51"/>
                    </a:lnTo>
                    <a:lnTo>
                      <a:pt x="116" y="52"/>
                    </a:lnTo>
                    <a:lnTo>
                      <a:pt x="117" y="53"/>
                    </a:lnTo>
                    <a:lnTo>
                      <a:pt x="117" y="54"/>
                    </a:lnTo>
                    <a:lnTo>
                      <a:pt x="117" y="55"/>
                    </a:lnTo>
                    <a:lnTo>
                      <a:pt x="118" y="56"/>
                    </a:lnTo>
                    <a:lnTo>
                      <a:pt x="118" y="57"/>
                    </a:lnTo>
                    <a:lnTo>
                      <a:pt x="119" y="58"/>
                    </a:lnTo>
                    <a:lnTo>
                      <a:pt x="120" y="59"/>
                    </a:lnTo>
                    <a:lnTo>
                      <a:pt x="120" y="60"/>
                    </a:lnTo>
                    <a:lnTo>
                      <a:pt x="120" y="62"/>
                    </a:lnTo>
                    <a:lnTo>
                      <a:pt x="120" y="64"/>
                    </a:lnTo>
                    <a:lnTo>
                      <a:pt x="121" y="65"/>
                    </a:lnTo>
                    <a:lnTo>
                      <a:pt x="121" y="67"/>
                    </a:lnTo>
                    <a:lnTo>
                      <a:pt x="121" y="68"/>
                    </a:lnTo>
                    <a:lnTo>
                      <a:pt x="121" y="70"/>
                    </a:lnTo>
                    <a:lnTo>
                      <a:pt x="122" y="71"/>
                    </a:lnTo>
                    <a:lnTo>
                      <a:pt x="121" y="72"/>
                    </a:lnTo>
                    <a:lnTo>
                      <a:pt x="121" y="71"/>
                    </a:lnTo>
                    <a:lnTo>
                      <a:pt x="120" y="72"/>
                    </a:lnTo>
                    <a:lnTo>
                      <a:pt x="119" y="72"/>
                    </a:lnTo>
                    <a:lnTo>
                      <a:pt x="119" y="73"/>
                    </a:lnTo>
                    <a:lnTo>
                      <a:pt x="119" y="74"/>
                    </a:lnTo>
                    <a:lnTo>
                      <a:pt x="119" y="75"/>
                    </a:lnTo>
                    <a:lnTo>
                      <a:pt x="120" y="77"/>
                    </a:lnTo>
                    <a:lnTo>
                      <a:pt x="121" y="78"/>
                    </a:lnTo>
                    <a:lnTo>
                      <a:pt x="121" y="79"/>
                    </a:lnTo>
                    <a:lnTo>
                      <a:pt x="122" y="80"/>
                    </a:lnTo>
                    <a:lnTo>
                      <a:pt x="123" y="82"/>
                    </a:lnTo>
                    <a:lnTo>
                      <a:pt x="125" y="84"/>
                    </a:lnTo>
                    <a:lnTo>
                      <a:pt x="126" y="85"/>
                    </a:lnTo>
                    <a:lnTo>
                      <a:pt x="128" y="87"/>
                    </a:lnTo>
                    <a:lnTo>
                      <a:pt x="130" y="88"/>
                    </a:lnTo>
                    <a:lnTo>
                      <a:pt x="131" y="89"/>
                    </a:lnTo>
                    <a:lnTo>
                      <a:pt x="133" y="90"/>
                    </a:lnTo>
                    <a:lnTo>
                      <a:pt x="135" y="91"/>
                    </a:lnTo>
                    <a:lnTo>
                      <a:pt x="137" y="92"/>
                    </a:lnTo>
                    <a:lnTo>
                      <a:pt x="139" y="93"/>
                    </a:lnTo>
                    <a:lnTo>
                      <a:pt x="141" y="94"/>
                    </a:lnTo>
                    <a:lnTo>
                      <a:pt x="143" y="94"/>
                    </a:lnTo>
                    <a:lnTo>
                      <a:pt x="146" y="94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79" name="Freeform 129"/>
              <p:cNvSpPr>
                <a:spLocks/>
              </p:cNvSpPr>
              <p:nvPr/>
            </p:nvSpPr>
            <p:spPr bwMode="auto">
              <a:xfrm>
                <a:off x="3762" y="1896"/>
                <a:ext cx="642" cy="486"/>
              </a:xfrm>
              <a:custGeom>
                <a:avLst/>
                <a:gdLst>
                  <a:gd name="T0" fmla="*/ 2147483646 w 107"/>
                  <a:gd name="T1" fmla="*/ 2147483646 h 81"/>
                  <a:gd name="T2" fmla="*/ 2147483646 w 107"/>
                  <a:gd name="T3" fmla="*/ 2147483646 h 81"/>
                  <a:gd name="T4" fmla="*/ 2147483646 w 107"/>
                  <a:gd name="T5" fmla="*/ 2147483646 h 81"/>
                  <a:gd name="T6" fmla="*/ 2147483646 w 107"/>
                  <a:gd name="T7" fmla="*/ 2147483646 h 81"/>
                  <a:gd name="T8" fmla="*/ 2147483646 w 107"/>
                  <a:gd name="T9" fmla="*/ 2147483646 h 81"/>
                  <a:gd name="T10" fmla="*/ 2147483646 w 107"/>
                  <a:gd name="T11" fmla="*/ 2147483646 h 81"/>
                  <a:gd name="T12" fmla="*/ 2147483646 w 107"/>
                  <a:gd name="T13" fmla="*/ 2147483646 h 81"/>
                  <a:gd name="T14" fmla="*/ 2147483646 w 107"/>
                  <a:gd name="T15" fmla="*/ 2147483646 h 81"/>
                  <a:gd name="T16" fmla="*/ 2147483646 w 107"/>
                  <a:gd name="T17" fmla="*/ 2147483646 h 81"/>
                  <a:gd name="T18" fmla="*/ 2147483646 w 107"/>
                  <a:gd name="T19" fmla="*/ 2147483646 h 81"/>
                  <a:gd name="T20" fmla="*/ 2147483646 w 107"/>
                  <a:gd name="T21" fmla="*/ 2147483646 h 81"/>
                  <a:gd name="T22" fmla="*/ 2147483646 w 107"/>
                  <a:gd name="T23" fmla="*/ 2147483646 h 81"/>
                  <a:gd name="T24" fmla="*/ 2147483646 w 107"/>
                  <a:gd name="T25" fmla="*/ 2147483646 h 81"/>
                  <a:gd name="T26" fmla="*/ 2147483646 w 107"/>
                  <a:gd name="T27" fmla="*/ 2147483646 h 81"/>
                  <a:gd name="T28" fmla="*/ 2147483646 w 107"/>
                  <a:gd name="T29" fmla="*/ 2147483646 h 81"/>
                  <a:gd name="T30" fmla="*/ 2147483646 w 107"/>
                  <a:gd name="T31" fmla="*/ 2147483646 h 81"/>
                  <a:gd name="T32" fmla="*/ 2147483646 w 107"/>
                  <a:gd name="T33" fmla="*/ 2147483646 h 81"/>
                  <a:gd name="T34" fmla="*/ 2147483646 w 107"/>
                  <a:gd name="T35" fmla="*/ 2147483646 h 81"/>
                  <a:gd name="T36" fmla="*/ 2147483646 w 107"/>
                  <a:gd name="T37" fmla="*/ 2147483646 h 81"/>
                  <a:gd name="T38" fmla="*/ 2147483646 w 107"/>
                  <a:gd name="T39" fmla="*/ 2147483646 h 81"/>
                  <a:gd name="T40" fmla="*/ 2147483646 w 107"/>
                  <a:gd name="T41" fmla="*/ 2147483646 h 81"/>
                  <a:gd name="T42" fmla="*/ 2147483646 w 107"/>
                  <a:gd name="T43" fmla="*/ 2147483646 h 81"/>
                  <a:gd name="T44" fmla="*/ 2147483646 w 107"/>
                  <a:gd name="T45" fmla="*/ 2147483646 h 81"/>
                  <a:gd name="T46" fmla="*/ 2147483646 w 107"/>
                  <a:gd name="T47" fmla="*/ 2147483646 h 81"/>
                  <a:gd name="T48" fmla="*/ 2147483646 w 107"/>
                  <a:gd name="T49" fmla="*/ 2147483646 h 81"/>
                  <a:gd name="T50" fmla="*/ 2147483646 w 107"/>
                  <a:gd name="T51" fmla="*/ 0 h 81"/>
                  <a:gd name="T52" fmla="*/ 2147483646 w 107"/>
                  <a:gd name="T53" fmla="*/ 2147483646 h 81"/>
                  <a:gd name="T54" fmla="*/ 2147483646 w 107"/>
                  <a:gd name="T55" fmla="*/ 2147483646 h 81"/>
                  <a:gd name="T56" fmla="*/ 2147483646 w 107"/>
                  <a:gd name="T57" fmla="*/ 2147483646 h 81"/>
                  <a:gd name="T58" fmla="*/ 2147483646 w 107"/>
                  <a:gd name="T59" fmla="*/ 2147483646 h 81"/>
                  <a:gd name="T60" fmla="*/ 2147483646 w 107"/>
                  <a:gd name="T61" fmla="*/ 2147483646 h 81"/>
                  <a:gd name="T62" fmla="*/ 2147483646 w 107"/>
                  <a:gd name="T63" fmla="*/ 0 h 81"/>
                  <a:gd name="T64" fmla="*/ 2147483646 w 107"/>
                  <a:gd name="T65" fmla="*/ 2147483646 h 81"/>
                  <a:gd name="T66" fmla="*/ 2147483646 w 107"/>
                  <a:gd name="T67" fmla="*/ 2147483646 h 81"/>
                  <a:gd name="T68" fmla="*/ 2147483646 w 107"/>
                  <a:gd name="T69" fmla="*/ 2147483646 h 81"/>
                  <a:gd name="T70" fmla="*/ 2147483646 w 107"/>
                  <a:gd name="T71" fmla="*/ 2147483646 h 81"/>
                  <a:gd name="T72" fmla="*/ 2147483646 w 107"/>
                  <a:gd name="T73" fmla="*/ 2147483646 h 81"/>
                  <a:gd name="T74" fmla="*/ 2147483646 w 107"/>
                  <a:gd name="T75" fmla="*/ 2147483646 h 81"/>
                  <a:gd name="T76" fmla="*/ 2147483646 w 107"/>
                  <a:gd name="T77" fmla="*/ 2147483646 h 81"/>
                  <a:gd name="T78" fmla="*/ 2147483646 w 107"/>
                  <a:gd name="T79" fmla="*/ 2147483646 h 81"/>
                  <a:gd name="T80" fmla="*/ 2147483646 w 107"/>
                  <a:gd name="T81" fmla="*/ 2147483646 h 81"/>
                  <a:gd name="T82" fmla="*/ 2147483646 w 107"/>
                  <a:gd name="T83" fmla="*/ 2147483646 h 81"/>
                  <a:gd name="T84" fmla="*/ 2147483646 w 107"/>
                  <a:gd name="T85" fmla="*/ 2147483646 h 81"/>
                  <a:gd name="T86" fmla="*/ 2147483646 w 107"/>
                  <a:gd name="T87" fmla="*/ 2147483646 h 81"/>
                  <a:gd name="T88" fmla="*/ 2147483646 w 107"/>
                  <a:gd name="T89" fmla="*/ 2147483646 h 81"/>
                  <a:gd name="T90" fmla="*/ 2147483646 w 107"/>
                  <a:gd name="T91" fmla="*/ 2147483646 h 81"/>
                  <a:gd name="T92" fmla="*/ 2147483646 w 107"/>
                  <a:gd name="T93" fmla="*/ 2147483646 h 81"/>
                  <a:gd name="T94" fmla="*/ 2147483646 w 107"/>
                  <a:gd name="T95" fmla="*/ 2147483646 h 81"/>
                  <a:gd name="T96" fmla="*/ 2147483646 w 107"/>
                  <a:gd name="T97" fmla="*/ 2147483646 h 81"/>
                  <a:gd name="T98" fmla="*/ 2147483646 w 107"/>
                  <a:gd name="T99" fmla="*/ 2147483646 h 81"/>
                  <a:gd name="T100" fmla="*/ 2147483646 w 107"/>
                  <a:gd name="T101" fmla="*/ 2147483646 h 81"/>
                  <a:gd name="T102" fmla="*/ 2147483646 w 107"/>
                  <a:gd name="T103" fmla="*/ 2147483646 h 81"/>
                  <a:gd name="T104" fmla="*/ 2147483646 w 107"/>
                  <a:gd name="T105" fmla="*/ 2147483646 h 81"/>
                  <a:gd name="T106" fmla="*/ 2147483646 w 107"/>
                  <a:gd name="T107" fmla="*/ 2147483646 h 81"/>
                  <a:gd name="T108" fmla="*/ 2147483646 w 107"/>
                  <a:gd name="T109" fmla="*/ 2147483646 h 81"/>
                  <a:gd name="T110" fmla="*/ 2147483646 w 107"/>
                  <a:gd name="T111" fmla="*/ 2147483646 h 81"/>
                  <a:gd name="T112" fmla="*/ 2147483646 w 107"/>
                  <a:gd name="T113" fmla="*/ 2147483646 h 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7"/>
                  <a:gd name="T172" fmla="*/ 0 h 81"/>
                  <a:gd name="T173" fmla="*/ 107 w 107"/>
                  <a:gd name="T174" fmla="*/ 81 h 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7" h="81">
                    <a:moveTo>
                      <a:pt x="96" y="80"/>
                    </a:moveTo>
                    <a:lnTo>
                      <a:pt x="96" y="80"/>
                    </a:lnTo>
                    <a:lnTo>
                      <a:pt x="96" y="79"/>
                    </a:lnTo>
                    <a:lnTo>
                      <a:pt x="96" y="78"/>
                    </a:lnTo>
                    <a:lnTo>
                      <a:pt x="96" y="77"/>
                    </a:lnTo>
                    <a:lnTo>
                      <a:pt x="97" y="76"/>
                    </a:lnTo>
                    <a:lnTo>
                      <a:pt x="96" y="76"/>
                    </a:lnTo>
                    <a:lnTo>
                      <a:pt x="97" y="75"/>
                    </a:lnTo>
                    <a:lnTo>
                      <a:pt x="98" y="75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0" y="73"/>
                    </a:lnTo>
                    <a:lnTo>
                      <a:pt x="100" y="72"/>
                    </a:lnTo>
                    <a:lnTo>
                      <a:pt x="101" y="71"/>
                    </a:lnTo>
                    <a:lnTo>
                      <a:pt x="102" y="70"/>
                    </a:lnTo>
                    <a:lnTo>
                      <a:pt x="103" y="69"/>
                    </a:lnTo>
                    <a:lnTo>
                      <a:pt x="104" y="69"/>
                    </a:lnTo>
                    <a:lnTo>
                      <a:pt x="105" y="69"/>
                    </a:lnTo>
                    <a:lnTo>
                      <a:pt x="106" y="68"/>
                    </a:lnTo>
                    <a:lnTo>
                      <a:pt x="106" y="67"/>
                    </a:lnTo>
                    <a:lnTo>
                      <a:pt x="107" y="66"/>
                    </a:lnTo>
                    <a:lnTo>
                      <a:pt x="106" y="65"/>
                    </a:lnTo>
                    <a:lnTo>
                      <a:pt x="106" y="64"/>
                    </a:lnTo>
                    <a:lnTo>
                      <a:pt x="105" y="63"/>
                    </a:lnTo>
                    <a:lnTo>
                      <a:pt x="105" y="62"/>
                    </a:lnTo>
                    <a:lnTo>
                      <a:pt x="105" y="61"/>
                    </a:lnTo>
                    <a:lnTo>
                      <a:pt x="104" y="60"/>
                    </a:lnTo>
                    <a:lnTo>
                      <a:pt x="104" y="59"/>
                    </a:lnTo>
                    <a:lnTo>
                      <a:pt x="102" y="59"/>
                    </a:lnTo>
                    <a:lnTo>
                      <a:pt x="100" y="59"/>
                    </a:lnTo>
                    <a:lnTo>
                      <a:pt x="97" y="60"/>
                    </a:lnTo>
                    <a:lnTo>
                      <a:pt x="95" y="60"/>
                    </a:lnTo>
                    <a:lnTo>
                      <a:pt x="91" y="61"/>
                    </a:lnTo>
                    <a:lnTo>
                      <a:pt x="87" y="63"/>
                    </a:lnTo>
                    <a:lnTo>
                      <a:pt x="82" y="64"/>
                    </a:lnTo>
                    <a:lnTo>
                      <a:pt x="80" y="65"/>
                    </a:lnTo>
                    <a:lnTo>
                      <a:pt x="78" y="65"/>
                    </a:lnTo>
                    <a:lnTo>
                      <a:pt x="76" y="65"/>
                    </a:lnTo>
                    <a:lnTo>
                      <a:pt x="74" y="66"/>
                    </a:lnTo>
                    <a:lnTo>
                      <a:pt x="72" y="66"/>
                    </a:lnTo>
                    <a:lnTo>
                      <a:pt x="70" y="66"/>
                    </a:lnTo>
                    <a:lnTo>
                      <a:pt x="68" y="65"/>
                    </a:lnTo>
                    <a:lnTo>
                      <a:pt x="69" y="65"/>
                    </a:lnTo>
                    <a:lnTo>
                      <a:pt x="67" y="64"/>
                    </a:lnTo>
                    <a:lnTo>
                      <a:pt x="66" y="63"/>
                    </a:lnTo>
                    <a:lnTo>
                      <a:pt x="65" y="63"/>
                    </a:lnTo>
                    <a:lnTo>
                      <a:pt x="63" y="61"/>
                    </a:lnTo>
                    <a:lnTo>
                      <a:pt x="62" y="59"/>
                    </a:lnTo>
                    <a:lnTo>
                      <a:pt x="60" y="57"/>
                    </a:lnTo>
                    <a:lnTo>
                      <a:pt x="55" y="51"/>
                    </a:lnTo>
                    <a:lnTo>
                      <a:pt x="54" y="49"/>
                    </a:lnTo>
                    <a:lnTo>
                      <a:pt x="52" y="47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8" y="44"/>
                    </a:lnTo>
                    <a:lnTo>
                      <a:pt x="47" y="43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4" y="41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7" y="39"/>
                    </a:lnTo>
                    <a:lnTo>
                      <a:pt x="34" y="39"/>
                    </a:lnTo>
                    <a:lnTo>
                      <a:pt x="32" y="38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17" y="39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8"/>
                    </a:lnTo>
                    <a:lnTo>
                      <a:pt x="15" y="29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6" y="20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4"/>
                    </a:lnTo>
                    <a:lnTo>
                      <a:pt x="37" y="13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49" y="8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48" y="15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lnTo>
                      <a:pt x="48" y="13"/>
                    </a:lnTo>
                    <a:lnTo>
                      <a:pt x="49" y="12"/>
                    </a:lnTo>
                    <a:lnTo>
                      <a:pt x="50" y="8"/>
                    </a:lnTo>
                    <a:lnTo>
                      <a:pt x="50" y="7"/>
                    </a:lnTo>
                    <a:lnTo>
                      <a:pt x="51" y="5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4" y="1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5" y="14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30" y="17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6" y="19"/>
                    </a:lnTo>
                    <a:lnTo>
                      <a:pt x="25" y="20"/>
                    </a:lnTo>
                    <a:lnTo>
                      <a:pt x="24" y="21"/>
                    </a:lnTo>
                    <a:lnTo>
                      <a:pt x="23" y="22"/>
                    </a:lnTo>
                    <a:lnTo>
                      <a:pt x="22" y="22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4" y="28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0" y="29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4" y="31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1" y="36"/>
                    </a:lnTo>
                    <a:lnTo>
                      <a:pt x="1" y="37"/>
                    </a:lnTo>
                    <a:lnTo>
                      <a:pt x="2" y="37"/>
                    </a:lnTo>
                    <a:lnTo>
                      <a:pt x="3" y="38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5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7" y="39"/>
                    </a:lnTo>
                    <a:lnTo>
                      <a:pt x="21" y="39"/>
                    </a:lnTo>
                    <a:lnTo>
                      <a:pt x="24" y="39"/>
                    </a:lnTo>
                    <a:lnTo>
                      <a:pt x="26" y="39"/>
                    </a:lnTo>
                    <a:lnTo>
                      <a:pt x="28" y="39"/>
                    </a:lnTo>
                    <a:lnTo>
                      <a:pt x="30" y="39"/>
                    </a:lnTo>
                    <a:lnTo>
                      <a:pt x="32" y="39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7" y="40"/>
                    </a:lnTo>
                    <a:lnTo>
                      <a:pt x="38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2" y="42"/>
                    </a:lnTo>
                    <a:lnTo>
                      <a:pt x="43" y="42"/>
                    </a:lnTo>
                    <a:lnTo>
                      <a:pt x="45" y="42"/>
                    </a:lnTo>
                    <a:lnTo>
                      <a:pt x="46" y="43"/>
                    </a:lnTo>
                    <a:lnTo>
                      <a:pt x="47" y="44"/>
                    </a:lnTo>
                    <a:lnTo>
                      <a:pt x="48" y="44"/>
                    </a:lnTo>
                    <a:lnTo>
                      <a:pt x="49" y="45"/>
                    </a:lnTo>
                    <a:lnTo>
                      <a:pt x="50" y="46"/>
                    </a:lnTo>
                    <a:lnTo>
                      <a:pt x="51" y="48"/>
                    </a:lnTo>
                    <a:lnTo>
                      <a:pt x="53" y="49"/>
                    </a:lnTo>
                    <a:lnTo>
                      <a:pt x="55" y="51"/>
                    </a:lnTo>
                    <a:lnTo>
                      <a:pt x="59" y="58"/>
                    </a:lnTo>
                    <a:lnTo>
                      <a:pt x="61" y="60"/>
                    </a:lnTo>
                    <a:lnTo>
                      <a:pt x="63" y="61"/>
                    </a:lnTo>
                    <a:lnTo>
                      <a:pt x="65" y="63"/>
                    </a:lnTo>
                    <a:lnTo>
                      <a:pt x="66" y="64"/>
                    </a:lnTo>
                    <a:lnTo>
                      <a:pt x="67" y="65"/>
                    </a:lnTo>
                    <a:lnTo>
                      <a:pt x="68" y="65"/>
                    </a:lnTo>
                    <a:lnTo>
                      <a:pt x="69" y="66"/>
                    </a:lnTo>
                    <a:lnTo>
                      <a:pt x="72" y="66"/>
                    </a:lnTo>
                    <a:lnTo>
                      <a:pt x="74" y="66"/>
                    </a:lnTo>
                    <a:lnTo>
                      <a:pt x="76" y="66"/>
                    </a:lnTo>
                    <a:lnTo>
                      <a:pt x="78" y="66"/>
                    </a:lnTo>
                    <a:lnTo>
                      <a:pt x="80" y="65"/>
                    </a:lnTo>
                    <a:lnTo>
                      <a:pt x="82" y="65"/>
                    </a:lnTo>
                    <a:lnTo>
                      <a:pt x="87" y="63"/>
                    </a:lnTo>
                    <a:lnTo>
                      <a:pt x="91" y="62"/>
                    </a:lnTo>
                    <a:lnTo>
                      <a:pt x="95" y="61"/>
                    </a:lnTo>
                    <a:lnTo>
                      <a:pt x="98" y="60"/>
                    </a:lnTo>
                    <a:lnTo>
                      <a:pt x="100" y="60"/>
                    </a:lnTo>
                    <a:lnTo>
                      <a:pt x="102" y="59"/>
                    </a:lnTo>
                    <a:lnTo>
                      <a:pt x="104" y="59"/>
                    </a:lnTo>
                    <a:lnTo>
                      <a:pt x="104" y="60"/>
                    </a:lnTo>
                    <a:lnTo>
                      <a:pt x="104" y="61"/>
                    </a:lnTo>
                    <a:lnTo>
                      <a:pt x="104" y="62"/>
                    </a:lnTo>
                    <a:lnTo>
                      <a:pt x="105" y="64"/>
                    </a:lnTo>
                    <a:lnTo>
                      <a:pt x="105" y="65"/>
                    </a:lnTo>
                    <a:lnTo>
                      <a:pt x="106" y="66"/>
                    </a:lnTo>
                    <a:lnTo>
                      <a:pt x="106" y="67"/>
                    </a:lnTo>
                    <a:lnTo>
                      <a:pt x="106" y="68"/>
                    </a:lnTo>
                    <a:lnTo>
                      <a:pt x="105" y="68"/>
                    </a:lnTo>
                    <a:lnTo>
                      <a:pt x="104" y="69"/>
                    </a:lnTo>
                    <a:lnTo>
                      <a:pt x="103" y="69"/>
                    </a:lnTo>
                    <a:lnTo>
                      <a:pt x="102" y="69"/>
                    </a:lnTo>
                    <a:lnTo>
                      <a:pt x="101" y="70"/>
                    </a:lnTo>
                    <a:lnTo>
                      <a:pt x="100" y="71"/>
                    </a:lnTo>
                    <a:lnTo>
                      <a:pt x="100" y="72"/>
                    </a:lnTo>
                    <a:lnTo>
                      <a:pt x="99" y="73"/>
                    </a:lnTo>
                    <a:lnTo>
                      <a:pt x="98" y="74"/>
                    </a:lnTo>
                    <a:lnTo>
                      <a:pt x="97" y="74"/>
                    </a:lnTo>
                    <a:lnTo>
                      <a:pt x="97" y="75"/>
                    </a:lnTo>
                    <a:lnTo>
                      <a:pt x="96" y="75"/>
                    </a:lnTo>
                    <a:lnTo>
                      <a:pt x="96" y="76"/>
                    </a:lnTo>
                    <a:lnTo>
                      <a:pt x="95" y="77"/>
                    </a:lnTo>
                    <a:lnTo>
                      <a:pt x="95" y="78"/>
                    </a:lnTo>
                    <a:lnTo>
                      <a:pt x="95" y="79"/>
                    </a:lnTo>
                    <a:lnTo>
                      <a:pt x="95" y="80"/>
                    </a:lnTo>
                    <a:lnTo>
                      <a:pt x="96" y="81"/>
                    </a:lnTo>
                    <a:lnTo>
                      <a:pt x="97" y="81"/>
                    </a:lnTo>
                    <a:lnTo>
                      <a:pt x="96" y="80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80" name="Freeform 130"/>
              <p:cNvSpPr>
                <a:spLocks/>
              </p:cNvSpPr>
              <p:nvPr/>
            </p:nvSpPr>
            <p:spPr bwMode="auto">
              <a:xfrm>
                <a:off x="3978" y="1230"/>
                <a:ext cx="384" cy="954"/>
              </a:xfrm>
              <a:custGeom>
                <a:avLst/>
                <a:gdLst>
                  <a:gd name="T0" fmla="*/ 2147483646 w 64"/>
                  <a:gd name="T1" fmla="*/ 2147483646 h 159"/>
                  <a:gd name="T2" fmla="*/ 2147483646 w 64"/>
                  <a:gd name="T3" fmla="*/ 2147483646 h 159"/>
                  <a:gd name="T4" fmla="*/ 2147483646 w 64"/>
                  <a:gd name="T5" fmla="*/ 2147483646 h 159"/>
                  <a:gd name="T6" fmla="*/ 2147483646 w 64"/>
                  <a:gd name="T7" fmla="*/ 2147483646 h 159"/>
                  <a:gd name="T8" fmla="*/ 2147483646 w 64"/>
                  <a:gd name="T9" fmla="*/ 2147483646 h 159"/>
                  <a:gd name="T10" fmla="*/ 2147483646 w 64"/>
                  <a:gd name="T11" fmla="*/ 2147483646 h 159"/>
                  <a:gd name="T12" fmla="*/ 2147483646 w 64"/>
                  <a:gd name="T13" fmla="*/ 2147483646 h 159"/>
                  <a:gd name="T14" fmla="*/ 2147483646 w 64"/>
                  <a:gd name="T15" fmla="*/ 2147483646 h 159"/>
                  <a:gd name="T16" fmla="*/ 2147483646 w 64"/>
                  <a:gd name="T17" fmla="*/ 2147483646 h 159"/>
                  <a:gd name="T18" fmla="*/ 2147483646 w 64"/>
                  <a:gd name="T19" fmla="*/ 2147483646 h 159"/>
                  <a:gd name="T20" fmla="*/ 2147483646 w 64"/>
                  <a:gd name="T21" fmla="*/ 2147483646 h 159"/>
                  <a:gd name="T22" fmla="*/ 2147483646 w 64"/>
                  <a:gd name="T23" fmla="*/ 2147483646 h 159"/>
                  <a:gd name="T24" fmla="*/ 2147483646 w 64"/>
                  <a:gd name="T25" fmla="*/ 2147483646 h 159"/>
                  <a:gd name="T26" fmla="*/ 2147483646 w 64"/>
                  <a:gd name="T27" fmla="*/ 2147483646 h 159"/>
                  <a:gd name="T28" fmla="*/ 2147483646 w 64"/>
                  <a:gd name="T29" fmla="*/ 2147483646 h 159"/>
                  <a:gd name="T30" fmla="*/ 2147483646 w 64"/>
                  <a:gd name="T31" fmla="*/ 2147483646 h 159"/>
                  <a:gd name="T32" fmla="*/ 2147483646 w 64"/>
                  <a:gd name="T33" fmla="*/ 2147483646 h 159"/>
                  <a:gd name="T34" fmla="*/ 2147483646 w 64"/>
                  <a:gd name="T35" fmla="*/ 2147483646 h 159"/>
                  <a:gd name="T36" fmla="*/ 2147483646 w 64"/>
                  <a:gd name="T37" fmla="*/ 2147483646 h 159"/>
                  <a:gd name="T38" fmla="*/ 2147483646 w 64"/>
                  <a:gd name="T39" fmla="*/ 2147483646 h 159"/>
                  <a:gd name="T40" fmla="*/ 2147483646 w 64"/>
                  <a:gd name="T41" fmla="*/ 2147483646 h 159"/>
                  <a:gd name="T42" fmla="*/ 2147483646 w 64"/>
                  <a:gd name="T43" fmla="*/ 2147483646 h 159"/>
                  <a:gd name="T44" fmla="*/ 2147483646 w 64"/>
                  <a:gd name="T45" fmla="*/ 2147483646 h 159"/>
                  <a:gd name="T46" fmla="*/ 0 w 64"/>
                  <a:gd name="T47" fmla="*/ 2147483646 h 159"/>
                  <a:gd name="T48" fmla="*/ 0 w 64"/>
                  <a:gd name="T49" fmla="*/ 2147483646 h 159"/>
                  <a:gd name="T50" fmla="*/ 2147483646 w 64"/>
                  <a:gd name="T51" fmla="*/ 2147483646 h 159"/>
                  <a:gd name="T52" fmla="*/ 2147483646 w 64"/>
                  <a:gd name="T53" fmla="*/ 2147483646 h 159"/>
                  <a:gd name="T54" fmla="*/ 2147483646 w 64"/>
                  <a:gd name="T55" fmla="*/ 2147483646 h 159"/>
                  <a:gd name="T56" fmla="*/ 2147483646 w 64"/>
                  <a:gd name="T57" fmla="*/ 2147483646 h 159"/>
                  <a:gd name="T58" fmla="*/ 2147483646 w 64"/>
                  <a:gd name="T59" fmla="*/ 2147483646 h 159"/>
                  <a:gd name="T60" fmla="*/ 2147483646 w 64"/>
                  <a:gd name="T61" fmla="*/ 2147483646 h 159"/>
                  <a:gd name="T62" fmla="*/ 2147483646 w 64"/>
                  <a:gd name="T63" fmla="*/ 2147483646 h 159"/>
                  <a:gd name="T64" fmla="*/ 2147483646 w 64"/>
                  <a:gd name="T65" fmla="*/ 2147483646 h 159"/>
                  <a:gd name="T66" fmla="*/ 2147483646 w 64"/>
                  <a:gd name="T67" fmla="*/ 2147483646 h 159"/>
                  <a:gd name="T68" fmla="*/ 2147483646 w 64"/>
                  <a:gd name="T69" fmla="*/ 2147483646 h 159"/>
                  <a:gd name="T70" fmla="*/ 2147483646 w 64"/>
                  <a:gd name="T71" fmla="*/ 2147483646 h 159"/>
                  <a:gd name="T72" fmla="*/ 2147483646 w 64"/>
                  <a:gd name="T73" fmla="*/ 2147483646 h 159"/>
                  <a:gd name="T74" fmla="*/ 2147483646 w 64"/>
                  <a:gd name="T75" fmla="*/ 2147483646 h 159"/>
                  <a:gd name="T76" fmla="*/ 2147483646 w 64"/>
                  <a:gd name="T77" fmla="*/ 2147483646 h 159"/>
                  <a:gd name="T78" fmla="*/ 2147483646 w 64"/>
                  <a:gd name="T79" fmla="*/ 2147483646 h 159"/>
                  <a:gd name="T80" fmla="*/ 2147483646 w 64"/>
                  <a:gd name="T81" fmla="*/ 2147483646 h 159"/>
                  <a:gd name="T82" fmla="*/ 2147483646 w 64"/>
                  <a:gd name="T83" fmla="*/ 2147483646 h 159"/>
                  <a:gd name="T84" fmla="*/ 2147483646 w 64"/>
                  <a:gd name="T85" fmla="*/ 2147483646 h 159"/>
                  <a:gd name="T86" fmla="*/ 2147483646 w 64"/>
                  <a:gd name="T87" fmla="*/ 2147483646 h 159"/>
                  <a:gd name="T88" fmla="*/ 2147483646 w 64"/>
                  <a:gd name="T89" fmla="*/ 2147483646 h 159"/>
                  <a:gd name="T90" fmla="*/ 2147483646 w 64"/>
                  <a:gd name="T91" fmla="*/ 2147483646 h 159"/>
                  <a:gd name="T92" fmla="*/ 2147483646 w 64"/>
                  <a:gd name="T93" fmla="*/ 2147483646 h 159"/>
                  <a:gd name="T94" fmla="*/ 2147483646 w 64"/>
                  <a:gd name="T95" fmla="*/ 2147483646 h 159"/>
                  <a:gd name="T96" fmla="*/ 2147483646 w 64"/>
                  <a:gd name="T97" fmla="*/ 2147483646 h 159"/>
                  <a:gd name="T98" fmla="*/ 2147483646 w 64"/>
                  <a:gd name="T99" fmla="*/ 2147483646 h 159"/>
                  <a:gd name="T100" fmla="*/ 2147483646 w 64"/>
                  <a:gd name="T101" fmla="*/ 2147483646 h 159"/>
                  <a:gd name="T102" fmla="*/ 2147483646 w 64"/>
                  <a:gd name="T103" fmla="*/ 2147483646 h 159"/>
                  <a:gd name="T104" fmla="*/ 2147483646 w 64"/>
                  <a:gd name="T105" fmla="*/ 2147483646 h 159"/>
                  <a:gd name="T106" fmla="*/ 2147483646 w 64"/>
                  <a:gd name="T107" fmla="*/ 2147483646 h 159"/>
                  <a:gd name="T108" fmla="*/ 2147483646 w 64"/>
                  <a:gd name="T109" fmla="*/ 2147483646 h 159"/>
                  <a:gd name="T110" fmla="*/ 2147483646 w 64"/>
                  <a:gd name="T111" fmla="*/ 2147483646 h 159"/>
                  <a:gd name="T112" fmla="*/ 2147483646 w 64"/>
                  <a:gd name="T113" fmla="*/ 2147483646 h 15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4"/>
                  <a:gd name="T172" fmla="*/ 0 h 159"/>
                  <a:gd name="T173" fmla="*/ 64 w 64"/>
                  <a:gd name="T174" fmla="*/ 159 h 15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4" h="159">
                    <a:moveTo>
                      <a:pt x="11" y="128"/>
                    </a:moveTo>
                    <a:lnTo>
                      <a:pt x="11" y="128"/>
                    </a:lnTo>
                    <a:lnTo>
                      <a:pt x="12" y="129"/>
                    </a:lnTo>
                    <a:lnTo>
                      <a:pt x="13" y="130"/>
                    </a:lnTo>
                    <a:lnTo>
                      <a:pt x="14" y="130"/>
                    </a:lnTo>
                    <a:lnTo>
                      <a:pt x="15" y="131"/>
                    </a:lnTo>
                    <a:lnTo>
                      <a:pt x="16" y="131"/>
                    </a:lnTo>
                    <a:lnTo>
                      <a:pt x="15" y="131"/>
                    </a:lnTo>
                    <a:lnTo>
                      <a:pt x="16" y="132"/>
                    </a:lnTo>
                    <a:lnTo>
                      <a:pt x="17" y="132"/>
                    </a:lnTo>
                    <a:lnTo>
                      <a:pt x="17" y="133"/>
                    </a:lnTo>
                    <a:lnTo>
                      <a:pt x="18" y="134"/>
                    </a:lnTo>
                    <a:lnTo>
                      <a:pt x="18" y="135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18" y="138"/>
                    </a:lnTo>
                    <a:lnTo>
                      <a:pt x="18" y="140"/>
                    </a:lnTo>
                    <a:lnTo>
                      <a:pt x="18" y="142"/>
                    </a:lnTo>
                    <a:lnTo>
                      <a:pt x="18" y="144"/>
                    </a:lnTo>
                    <a:lnTo>
                      <a:pt x="20" y="146"/>
                    </a:lnTo>
                    <a:lnTo>
                      <a:pt x="22" y="148"/>
                    </a:lnTo>
                    <a:lnTo>
                      <a:pt x="23" y="149"/>
                    </a:lnTo>
                    <a:lnTo>
                      <a:pt x="25" y="151"/>
                    </a:lnTo>
                    <a:lnTo>
                      <a:pt x="26" y="152"/>
                    </a:lnTo>
                    <a:lnTo>
                      <a:pt x="28" y="153"/>
                    </a:lnTo>
                    <a:lnTo>
                      <a:pt x="29" y="154"/>
                    </a:lnTo>
                    <a:lnTo>
                      <a:pt x="30" y="155"/>
                    </a:lnTo>
                    <a:lnTo>
                      <a:pt x="31" y="156"/>
                    </a:lnTo>
                    <a:lnTo>
                      <a:pt x="33" y="157"/>
                    </a:lnTo>
                    <a:lnTo>
                      <a:pt x="34" y="158"/>
                    </a:lnTo>
                    <a:lnTo>
                      <a:pt x="35" y="158"/>
                    </a:lnTo>
                    <a:lnTo>
                      <a:pt x="36" y="159"/>
                    </a:lnTo>
                    <a:lnTo>
                      <a:pt x="37" y="159"/>
                    </a:lnTo>
                    <a:lnTo>
                      <a:pt x="38" y="159"/>
                    </a:lnTo>
                    <a:lnTo>
                      <a:pt x="39" y="159"/>
                    </a:lnTo>
                    <a:lnTo>
                      <a:pt x="41" y="159"/>
                    </a:lnTo>
                    <a:lnTo>
                      <a:pt x="42" y="159"/>
                    </a:lnTo>
                    <a:lnTo>
                      <a:pt x="43" y="159"/>
                    </a:lnTo>
                    <a:lnTo>
                      <a:pt x="44" y="159"/>
                    </a:lnTo>
                    <a:lnTo>
                      <a:pt x="45" y="159"/>
                    </a:lnTo>
                    <a:lnTo>
                      <a:pt x="46" y="158"/>
                    </a:lnTo>
                    <a:lnTo>
                      <a:pt x="48" y="157"/>
                    </a:lnTo>
                    <a:lnTo>
                      <a:pt x="49" y="157"/>
                    </a:lnTo>
                    <a:lnTo>
                      <a:pt x="50" y="156"/>
                    </a:lnTo>
                    <a:lnTo>
                      <a:pt x="52" y="155"/>
                    </a:lnTo>
                    <a:lnTo>
                      <a:pt x="53" y="154"/>
                    </a:lnTo>
                    <a:lnTo>
                      <a:pt x="55" y="153"/>
                    </a:lnTo>
                    <a:lnTo>
                      <a:pt x="57" y="152"/>
                    </a:lnTo>
                    <a:lnTo>
                      <a:pt x="58" y="150"/>
                    </a:lnTo>
                    <a:lnTo>
                      <a:pt x="60" y="149"/>
                    </a:lnTo>
                    <a:lnTo>
                      <a:pt x="62" y="148"/>
                    </a:lnTo>
                    <a:lnTo>
                      <a:pt x="63" y="147"/>
                    </a:lnTo>
                    <a:lnTo>
                      <a:pt x="63" y="146"/>
                    </a:lnTo>
                    <a:lnTo>
                      <a:pt x="64" y="146"/>
                    </a:lnTo>
                    <a:lnTo>
                      <a:pt x="64" y="145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8" y="143"/>
                    </a:lnTo>
                    <a:lnTo>
                      <a:pt x="57" y="143"/>
                    </a:lnTo>
                    <a:lnTo>
                      <a:pt x="55" y="142"/>
                    </a:lnTo>
                    <a:lnTo>
                      <a:pt x="53" y="142"/>
                    </a:lnTo>
                    <a:lnTo>
                      <a:pt x="51" y="141"/>
                    </a:lnTo>
                    <a:lnTo>
                      <a:pt x="50" y="140"/>
                    </a:lnTo>
                    <a:lnTo>
                      <a:pt x="48" y="139"/>
                    </a:lnTo>
                    <a:lnTo>
                      <a:pt x="46" y="138"/>
                    </a:lnTo>
                    <a:lnTo>
                      <a:pt x="45" y="137"/>
                    </a:lnTo>
                    <a:lnTo>
                      <a:pt x="43" y="136"/>
                    </a:lnTo>
                    <a:lnTo>
                      <a:pt x="40" y="134"/>
                    </a:lnTo>
                    <a:lnTo>
                      <a:pt x="37" y="132"/>
                    </a:lnTo>
                    <a:lnTo>
                      <a:pt x="34" y="129"/>
                    </a:lnTo>
                    <a:lnTo>
                      <a:pt x="33" y="128"/>
                    </a:lnTo>
                    <a:lnTo>
                      <a:pt x="31" y="126"/>
                    </a:lnTo>
                    <a:lnTo>
                      <a:pt x="30" y="125"/>
                    </a:lnTo>
                    <a:lnTo>
                      <a:pt x="29" y="124"/>
                    </a:lnTo>
                    <a:lnTo>
                      <a:pt x="28" y="122"/>
                    </a:lnTo>
                    <a:lnTo>
                      <a:pt x="26" y="121"/>
                    </a:lnTo>
                    <a:lnTo>
                      <a:pt x="25" y="119"/>
                    </a:lnTo>
                    <a:lnTo>
                      <a:pt x="24" y="117"/>
                    </a:lnTo>
                    <a:lnTo>
                      <a:pt x="24" y="116"/>
                    </a:lnTo>
                    <a:lnTo>
                      <a:pt x="23" y="114"/>
                    </a:lnTo>
                    <a:lnTo>
                      <a:pt x="22" y="113"/>
                    </a:lnTo>
                    <a:lnTo>
                      <a:pt x="21" y="111"/>
                    </a:lnTo>
                    <a:lnTo>
                      <a:pt x="21" y="109"/>
                    </a:lnTo>
                    <a:lnTo>
                      <a:pt x="20" y="108"/>
                    </a:lnTo>
                    <a:lnTo>
                      <a:pt x="20" y="106"/>
                    </a:lnTo>
                    <a:lnTo>
                      <a:pt x="20" y="105"/>
                    </a:lnTo>
                    <a:lnTo>
                      <a:pt x="20" y="103"/>
                    </a:lnTo>
                    <a:lnTo>
                      <a:pt x="21" y="102"/>
                    </a:lnTo>
                    <a:lnTo>
                      <a:pt x="21" y="101"/>
                    </a:lnTo>
                    <a:lnTo>
                      <a:pt x="21" y="99"/>
                    </a:lnTo>
                    <a:lnTo>
                      <a:pt x="22" y="98"/>
                    </a:lnTo>
                    <a:lnTo>
                      <a:pt x="22" y="97"/>
                    </a:lnTo>
                    <a:lnTo>
                      <a:pt x="23" y="95"/>
                    </a:lnTo>
                    <a:lnTo>
                      <a:pt x="24" y="93"/>
                    </a:lnTo>
                    <a:lnTo>
                      <a:pt x="25" y="90"/>
                    </a:lnTo>
                    <a:lnTo>
                      <a:pt x="27" y="89"/>
                    </a:lnTo>
                    <a:lnTo>
                      <a:pt x="28" y="87"/>
                    </a:lnTo>
                    <a:lnTo>
                      <a:pt x="30" y="85"/>
                    </a:lnTo>
                    <a:lnTo>
                      <a:pt x="33" y="81"/>
                    </a:lnTo>
                    <a:lnTo>
                      <a:pt x="34" y="79"/>
                    </a:lnTo>
                    <a:lnTo>
                      <a:pt x="35" y="79"/>
                    </a:lnTo>
                    <a:lnTo>
                      <a:pt x="36" y="77"/>
                    </a:lnTo>
                    <a:lnTo>
                      <a:pt x="38" y="74"/>
                    </a:lnTo>
                    <a:lnTo>
                      <a:pt x="39" y="72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0" y="66"/>
                    </a:lnTo>
                    <a:lnTo>
                      <a:pt x="41" y="65"/>
                    </a:lnTo>
                    <a:lnTo>
                      <a:pt x="41" y="63"/>
                    </a:lnTo>
                    <a:lnTo>
                      <a:pt x="42" y="61"/>
                    </a:lnTo>
                    <a:lnTo>
                      <a:pt x="43" y="58"/>
                    </a:lnTo>
                    <a:lnTo>
                      <a:pt x="45" y="55"/>
                    </a:lnTo>
                    <a:lnTo>
                      <a:pt x="46" y="52"/>
                    </a:lnTo>
                    <a:lnTo>
                      <a:pt x="48" y="49"/>
                    </a:lnTo>
                    <a:lnTo>
                      <a:pt x="49" y="46"/>
                    </a:lnTo>
                    <a:lnTo>
                      <a:pt x="49" y="45"/>
                    </a:lnTo>
                    <a:lnTo>
                      <a:pt x="49" y="44"/>
                    </a:lnTo>
                    <a:lnTo>
                      <a:pt x="49" y="43"/>
                    </a:lnTo>
                    <a:lnTo>
                      <a:pt x="49" y="42"/>
                    </a:lnTo>
                    <a:lnTo>
                      <a:pt x="48" y="41"/>
                    </a:lnTo>
                    <a:lnTo>
                      <a:pt x="48" y="40"/>
                    </a:lnTo>
                    <a:lnTo>
                      <a:pt x="48" y="39"/>
                    </a:lnTo>
                    <a:lnTo>
                      <a:pt x="47" y="38"/>
                    </a:lnTo>
                    <a:lnTo>
                      <a:pt x="46" y="35"/>
                    </a:lnTo>
                    <a:lnTo>
                      <a:pt x="45" y="33"/>
                    </a:lnTo>
                    <a:lnTo>
                      <a:pt x="43" y="31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9" y="23"/>
                    </a:lnTo>
                    <a:lnTo>
                      <a:pt x="37" y="21"/>
                    </a:lnTo>
                    <a:lnTo>
                      <a:pt x="35" y="19"/>
                    </a:lnTo>
                    <a:lnTo>
                      <a:pt x="34" y="17"/>
                    </a:lnTo>
                    <a:lnTo>
                      <a:pt x="33" y="16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4" y="7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3" y="18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5" y="25"/>
                    </a:lnTo>
                    <a:lnTo>
                      <a:pt x="15" y="26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6" y="28"/>
                    </a:lnTo>
                    <a:lnTo>
                      <a:pt x="17" y="28"/>
                    </a:lnTo>
                    <a:lnTo>
                      <a:pt x="16" y="26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3" y="18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1" y="6"/>
                    </a:lnTo>
                    <a:lnTo>
                      <a:pt x="23" y="8"/>
                    </a:lnTo>
                    <a:lnTo>
                      <a:pt x="26" y="10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8" y="11"/>
                    </a:lnTo>
                    <a:lnTo>
                      <a:pt x="29" y="12"/>
                    </a:lnTo>
                    <a:lnTo>
                      <a:pt x="30" y="13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5" y="19"/>
                    </a:lnTo>
                    <a:lnTo>
                      <a:pt x="36" y="21"/>
                    </a:lnTo>
                    <a:lnTo>
                      <a:pt x="38" y="24"/>
                    </a:lnTo>
                    <a:lnTo>
                      <a:pt x="40" y="26"/>
                    </a:lnTo>
                    <a:lnTo>
                      <a:pt x="41" y="28"/>
                    </a:lnTo>
                    <a:lnTo>
                      <a:pt x="43" y="31"/>
                    </a:lnTo>
                    <a:lnTo>
                      <a:pt x="44" y="33"/>
                    </a:lnTo>
                    <a:lnTo>
                      <a:pt x="45" y="36"/>
                    </a:lnTo>
                    <a:lnTo>
                      <a:pt x="46" y="38"/>
                    </a:lnTo>
                    <a:lnTo>
                      <a:pt x="47" y="39"/>
                    </a:lnTo>
                    <a:lnTo>
                      <a:pt x="47" y="40"/>
                    </a:lnTo>
                    <a:lnTo>
                      <a:pt x="48" y="41"/>
                    </a:lnTo>
                    <a:lnTo>
                      <a:pt x="48" y="42"/>
                    </a:lnTo>
                    <a:lnTo>
                      <a:pt x="48" y="43"/>
                    </a:lnTo>
                    <a:lnTo>
                      <a:pt x="48" y="44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47" y="49"/>
                    </a:lnTo>
                    <a:lnTo>
                      <a:pt x="46" y="52"/>
                    </a:lnTo>
                    <a:lnTo>
                      <a:pt x="44" y="55"/>
                    </a:lnTo>
                    <a:lnTo>
                      <a:pt x="43" y="58"/>
                    </a:lnTo>
                    <a:lnTo>
                      <a:pt x="41" y="61"/>
                    </a:lnTo>
                    <a:lnTo>
                      <a:pt x="41" y="63"/>
                    </a:lnTo>
                    <a:lnTo>
                      <a:pt x="40" y="64"/>
                    </a:lnTo>
                    <a:lnTo>
                      <a:pt x="40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72"/>
                    </a:lnTo>
                    <a:lnTo>
                      <a:pt x="37" y="74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29" y="84"/>
                    </a:lnTo>
                    <a:lnTo>
                      <a:pt x="28" y="86"/>
                    </a:lnTo>
                    <a:lnTo>
                      <a:pt x="26" y="88"/>
                    </a:lnTo>
                    <a:lnTo>
                      <a:pt x="25" y="90"/>
                    </a:lnTo>
                    <a:lnTo>
                      <a:pt x="23" y="92"/>
                    </a:lnTo>
                    <a:lnTo>
                      <a:pt x="22" y="94"/>
                    </a:lnTo>
                    <a:lnTo>
                      <a:pt x="21" y="97"/>
                    </a:lnTo>
                    <a:lnTo>
                      <a:pt x="21" y="98"/>
                    </a:lnTo>
                    <a:lnTo>
                      <a:pt x="21" y="99"/>
                    </a:lnTo>
                    <a:lnTo>
                      <a:pt x="20" y="101"/>
                    </a:lnTo>
                    <a:lnTo>
                      <a:pt x="20" y="102"/>
                    </a:lnTo>
                    <a:lnTo>
                      <a:pt x="20" y="103"/>
                    </a:lnTo>
                    <a:lnTo>
                      <a:pt x="20" y="105"/>
                    </a:lnTo>
                    <a:lnTo>
                      <a:pt x="20" y="106"/>
                    </a:lnTo>
                    <a:lnTo>
                      <a:pt x="20" y="108"/>
                    </a:lnTo>
                    <a:lnTo>
                      <a:pt x="20" y="110"/>
                    </a:lnTo>
                    <a:lnTo>
                      <a:pt x="21" y="111"/>
                    </a:lnTo>
                    <a:lnTo>
                      <a:pt x="22" y="113"/>
                    </a:lnTo>
                    <a:lnTo>
                      <a:pt x="22" y="115"/>
                    </a:lnTo>
                    <a:lnTo>
                      <a:pt x="23" y="116"/>
                    </a:lnTo>
                    <a:lnTo>
                      <a:pt x="24" y="118"/>
                    </a:lnTo>
                    <a:lnTo>
                      <a:pt x="25" y="119"/>
                    </a:lnTo>
                    <a:lnTo>
                      <a:pt x="26" y="121"/>
                    </a:lnTo>
                    <a:lnTo>
                      <a:pt x="27" y="122"/>
                    </a:lnTo>
                    <a:lnTo>
                      <a:pt x="28" y="124"/>
                    </a:lnTo>
                    <a:lnTo>
                      <a:pt x="29" y="125"/>
                    </a:lnTo>
                    <a:lnTo>
                      <a:pt x="31" y="127"/>
                    </a:lnTo>
                    <a:lnTo>
                      <a:pt x="32" y="128"/>
                    </a:lnTo>
                    <a:lnTo>
                      <a:pt x="34" y="130"/>
                    </a:lnTo>
                    <a:lnTo>
                      <a:pt x="36" y="132"/>
                    </a:lnTo>
                    <a:lnTo>
                      <a:pt x="40" y="135"/>
                    </a:lnTo>
                    <a:lnTo>
                      <a:pt x="43" y="137"/>
                    </a:lnTo>
                    <a:lnTo>
                      <a:pt x="44" y="138"/>
                    </a:lnTo>
                    <a:lnTo>
                      <a:pt x="46" y="139"/>
                    </a:lnTo>
                    <a:lnTo>
                      <a:pt x="48" y="140"/>
                    </a:lnTo>
                    <a:lnTo>
                      <a:pt x="49" y="141"/>
                    </a:lnTo>
                    <a:lnTo>
                      <a:pt x="51" y="141"/>
                    </a:lnTo>
                    <a:lnTo>
                      <a:pt x="53" y="142"/>
                    </a:lnTo>
                    <a:lnTo>
                      <a:pt x="55" y="143"/>
                    </a:lnTo>
                    <a:lnTo>
                      <a:pt x="56" y="144"/>
                    </a:lnTo>
                    <a:lnTo>
                      <a:pt x="58" y="144"/>
                    </a:lnTo>
                    <a:lnTo>
                      <a:pt x="60" y="145"/>
                    </a:lnTo>
                    <a:lnTo>
                      <a:pt x="62" y="145"/>
                    </a:lnTo>
                    <a:lnTo>
                      <a:pt x="63" y="145"/>
                    </a:lnTo>
                    <a:lnTo>
                      <a:pt x="63" y="146"/>
                    </a:lnTo>
                    <a:lnTo>
                      <a:pt x="62" y="146"/>
                    </a:lnTo>
                    <a:lnTo>
                      <a:pt x="62" y="147"/>
                    </a:lnTo>
                    <a:lnTo>
                      <a:pt x="60" y="148"/>
                    </a:lnTo>
                    <a:lnTo>
                      <a:pt x="58" y="150"/>
                    </a:lnTo>
                    <a:lnTo>
                      <a:pt x="56" y="151"/>
                    </a:lnTo>
                    <a:lnTo>
                      <a:pt x="55" y="152"/>
                    </a:lnTo>
                    <a:lnTo>
                      <a:pt x="53" y="153"/>
                    </a:lnTo>
                    <a:lnTo>
                      <a:pt x="52" y="154"/>
                    </a:lnTo>
                    <a:lnTo>
                      <a:pt x="50" y="155"/>
                    </a:lnTo>
                    <a:lnTo>
                      <a:pt x="49" y="156"/>
                    </a:lnTo>
                    <a:lnTo>
                      <a:pt x="48" y="157"/>
                    </a:lnTo>
                    <a:lnTo>
                      <a:pt x="46" y="157"/>
                    </a:lnTo>
                    <a:lnTo>
                      <a:pt x="45" y="158"/>
                    </a:lnTo>
                    <a:lnTo>
                      <a:pt x="44" y="158"/>
                    </a:lnTo>
                    <a:lnTo>
                      <a:pt x="43" y="159"/>
                    </a:lnTo>
                    <a:lnTo>
                      <a:pt x="42" y="159"/>
                    </a:lnTo>
                    <a:lnTo>
                      <a:pt x="40" y="159"/>
                    </a:lnTo>
                    <a:lnTo>
                      <a:pt x="41" y="159"/>
                    </a:lnTo>
                    <a:lnTo>
                      <a:pt x="39" y="159"/>
                    </a:lnTo>
                    <a:lnTo>
                      <a:pt x="40" y="159"/>
                    </a:lnTo>
                    <a:lnTo>
                      <a:pt x="38" y="159"/>
                    </a:lnTo>
                    <a:lnTo>
                      <a:pt x="37" y="159"/>
                    </a:lnTo>
                    <a:lnTo>
                      <a:pt x="36" y="158"/>
                    </a:lnTo>
                    <a:lnTo>
                      <a:pt x="35" y="158"/>
                    </a:lnTo>
                    <a:lnTo>
                      <a:pt x="34" y="157"/>
                    </a:lnTo>
                    <a:lnTo>
                      <a:pt x="33" y="157"/>
                    </a:lnTo>
                    <a:lnTo>
                      <a:pt x="32" y="156"/>
                    </a:lnTo>
                    <a:lnTo>
                      <a:pt x="31" y="155"/>
                    </a:lnTo>
                    <a:lnTo>
                      <a:pt x="29" y="154"/>
                    </a:lnTo>
                    <a:lnTo>
                      <a:pt x="28" y="153"/>
                    </a:lnTo>
                    <a:lnTo>
                      <a:pt x="27" y="152"/>
                    </a:lnTo>
                    <a:lnTo>
                      <a:pt x="25" y="150"/>
                    </a:lnTo>
                    <a:lnTo>
                      <a:pt x="24" y="149"/>
                    </a:lnTo>
                    <a:lnTo>
                      <a:pt x="22" y="147"/>
                    </a:lnTo>
                    <a:lnTo>
                      <a:pt x="21" y="146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19" y="140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6"/>
                    </a:lnTo>
                    <a:lnTo>
                      <a:pt x="18" y="135"/>
                    </a:lnTo>
                    <a:lnTo>
                      <a:pt x="18" y="134"/>
                    </a:lnTo>
                    <a:lnTo>
                      <a:pt x="18" y="133"/>
                    </a:lnTo>
                    <a:lnTo>
                      <a:pt x="17" y="132"/>
                    </a:lnTo>
                    <a:lnTo>
                      <a:pt x="17" y="131"/>
                    </a:lnTo>
                    <a:lnTo>
                      <a:pt x="16" y="131"/>
                    </a:lnTo>
                    <a:lnTo>
                      <a:pt x="15" y="130"/>
                    </a:lnTo>
                    <a:lnTo>
                      <a:pt x="14" y="130"/>
                    </a:lnTo>
                    <a:lnTo>
                      <a:pt x="13" y="129"/>
                    </a:lnTo>
                    <a:lnTo>
                      <a:pt x="12" y="128"/>
                    </a:lnTo>
                    <a:lnTo>
                      <a:pt x="11" y="128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81" name="Freeform 131"/>
              <p:cNvSpPr>
                <a:spLocks/>
              </p:cNvSpPr>
              <p:nvPr/>
            </p:nvSpPr>
            <p:spPr bwMode="auto">
              <a:xfrm>
                <a:off x="3966" y="1074"/>
                <a:ext cx="750" cy="420"/>
              </a:xfrm>
              <a:custGeom>
                <a:avLst/>
                <a:gdLst>
                  <a:gd name="T0" fmla="*/ 2147483646 w 125"/>
                  <a:gd name="T1" fmla="*/ 2147483646 h 70"/>
                  <a:gd name="T2" fmla="*/ 2147483646 w 125"/>
                  <a:gd name="T3" fmla="*/ 2147483646 h 70"/>
                  <a:gd name="T4" fmla="*/ 2147483646 w 125"/>
                  <a:gd name="T5" fmla="*/ 2147483646 h 70"/>
                  <a:gd name="T6" fmla="*/ 2147483646 w 125"/>
                  <a:gd name="T7" fmla="*/ 2147483646 h 70"/>
                  <a:gd name="T8" fmla="*/ 2147483646 w 125"/>
                  <a:gd name="T9" fmla="*/ 2147483646 h 70"/>
                  <a:gd name="T10" fmla="*/ 2147483646 w 125"/>
                  <a:gd name="T11" fmla="*/ 2147483646 h 70"/>
                  <a:gd name="T12" fmla="*/ 2147483646 w 125"/>
                  <a:gd name="T13" fmla="*/ 2147483646 h 70"/>
                  <a:gd name="T14" fmla="*/ 2147483646 w 125"/>
                  <a:gd name="T15" fmla="*/ 2147483646 h 70"/>
                  <a:gd name="T16" fmla="*/ 2147483646 w 125"/>
                  <a:gd name="T17" fmla="*/ 2147483646 h 70"/>
                  <a:gd name="T18" fmla="*/ 2147483646 w 125"/>
                  <a:gd name="T19" fmla="*/ 2147483646 h 70"/>
                  <a:gd name="T20" fmla="*/ 2147483646 w 125"/>
                  <a:gd name="T21" fmla="*/ 2147483646 h 70"/>
                  <a:gd name="T22" fmla="*/ 2147483646 w 125"/>
                  <a:gd name="T23" fmla="*/ 2147483646 h 70"/>
                  <a:gd name="T24" fmla="*/ 2147483646 w 125"/>
                  <a:gd name="T25" fmla="*/ 2147483646 h 70"/>
                  <a:gd name="T26" fmla="*/ 2147483646 w 125"/>
                  <a:gd name="T27" fmla="*/ 2147483646 h 70"/>
                  <a:gd name="T28" fmla="*/ 2147483646 w 125"/>
                  <a:gd name="T29" fmla="*/ 2147483646 h 70"/>
                  <a:gd name="T30" fmla="*/ 2147483646 w 125"/>
                  <a:gd name="T31" fmla="*/ 2147483646 h 70"/>
                  <a:gd name="T32" fmla="*/ 2147483646 w 125"/>
                  <a:gd name="T33" fmla="*/ 2147483646 h 70"/>
                  <a:gd name="T34" fmla="*/ 2147483646 w 125"/>
                  <a:gd name="T35" fmla="*/ 2147483646 h 70"/>
                  <a:gd name="T36" fmla="*/ 2147483646 w 125"/>
                  <a:gd name="T37" fmla="*/ 2147483646 h 70"/>
                  <a:gd name="T38" fmla="*/ 2147483646 w 125"/>
                  <a:gd name="T39" fmla="*/ 2147483646 h 70"/>
                  <a:gd name="T40" fmla="*/ 2147483646 w 125"/>
                  <a:gd name="T41" fmla="*/ 2147483646 h 70"/>
                  <a:gd name="T42" fmla="*/ 2147483646 w 125"/>
                  <a:gd name="T43" fmla="*/ 2147483646 h 70"/>
                  <a:gd name="T44" fmla="*/ 2147483646 w 125"/>
                  <a:gd name="T45" fmla="*/ 2147483646 h 70"/>
                  <a:gd name="T46" fmla="*/ 2147483646 w 125"/>
                  <a:gd name="T47" fmla="*/ 2147483646 h 70"/>
                  <a:gd name="T48" fmla="*/ 2147483646 w 125"/>
                  <a:gd name="T49" fmla="*/ 2147483646 h 70"/>
                  <a:gd name="T50" fmla="*/ 2147483646 w 125"/>
                  <a:gd name="T51" fmla="*/ 2147483646 h 70"/>
                  <a:gd name="T52" fmla="*/ 2147483646 w 125"/>
                  <a:gd name="T53" fmla="*/ 2147483646 h 70"/>
                  <a:gd name="T54" fmla="*/ 2147483646 w 125"/>
                  <a:gd name="T55" fmla="*/ 2147483646 h 70"/>
                  <a:gd name="T56" fmla="*/ 2147483646 w 125"/>
                  <a:gd name="T57" fmla="*/ 2147483646 h 70"/>
                  <a:gd name="T58" fmla="*/ 2147483646 w 125"/>
                  <a:gd name="T59" fmla="*/ 2147483646 h 70"/>
                  <a:gd name="T60" fmla="*/ 2147483646 w 125"/>
                  <a:gd name="T61" fmla="*/ 2147483646 h 70"/>
                  <a:gd name="T62" fmla="*/ 2147483646 w 125"/>
                  <a:gd name="T63" fmla="*/ 2147483646 h 70"/>
                  <a:gd name="T64" fmla="*/ 2147483646 w 125"/>
                  <a:gd name="T65" fmla="*/ 2147483646 h 70"/>
                  <a:gd name="T66" fmla="*/ 2147483646 w 125"/>
                  <a:gd name="T67" fmla="*/ 2147483646 h 70"/>
                  <a:gd name="T68" fmla="*/ 2147483646 w 125"/>
                  <a:gd name="T69" fmla="*/ 2147483646 h 70"/>
                  <a:gd name="T70" fmla="*/ 2147483646 w 125"/>
                  <a:gd name="T71" fmla="*/ 2147483646 h 70"/>
                  <a:gd name="T72" fmla="*/ 2147483646 w 125"/>
                  <a:gd name="T73" fmla="*/ 2147483646 h 70"/>
                  <a:gd name="T74" fmla="*/ 2147483646 w 125"/>
                  <a:gd name="T75" fmla="*/ 2147483646 h 70"/>
                  <a:gd name="T76" fmla="*/ 2147483646 w 125"/>
                  <a:gd name="T77" fmla="*/ 2147483646 h 70"/>
                  <a:gd name="T78" fmla="*/ 2147483646 w 125"/>
                  <a:gd name="T79" fmla="*/ 2147483646 h 70"/>
                  <a:gd name="T80" fmla="*/ 2147483646 w 125"/>
                  <a:gd name="T81" fmla="*/ 2147483646 h 70"/>
                  <a:gd name="T82" fmla="*/ 2147483646 w 125"/>
                  <a:gd name="T83" fmla="*/ 2147483646 h 70"/>
                  <a:gd name="T84" fmla="*/ 2147483646 w 125"/>
                  <a:gd name="T85" fmla="*/ 2147483646 h 70"/>
                  <a:gd name="T86" fmla="*/ 2147483646 w 125"/>
                  <a:gd name="T87" fmla="*/ 2147483646 h 70"/>
                  <a:gd name="T88" fmla="*/ 2147483646 w 125"/>
                  <a:gd name="T89" fmla="*/ 2147483646 h 70"/>
                  <a:gd name="T90" fmla="*/ 2147483646 w 125"/>
                  <a:gd name="T91" fmla="*/ 2147483646 h 70"/>
                  <a:gd name="T92" fmla="*/ 0 w 125"/>
                  <a:gd name="T93" fmla="*/ 2147483646 h 70"/>
                  <a:gd name="T94" fmla="*/ 0 w 125"/>
                  <a:gd name="T95" fmla="*/ 2147483646 h 70"/>
                  <a:gd name="T96" fmla="*/ 2147483646 w 125"/>
                  <a:gd name="T97" fmla="*/ 2147483646 h 70"/>
                  <a:gd name="T98" fmla="*/ 2147483646 w 125"/>
                  <a:gd name="T99" fmla="*/ 2147483646 h 70"/>
                  <a:gd name="T100" fmla="*/ 2147483646 w 125"/>
                  <a:gd name="T101" fmla="*/ 2147483646 h 70"/>
                  <a:gd name="T102" fmla="*/ 2147483646 w 125"/>
                  <a:gd name="T103" fmla="*/ 2147483646 h 70"/>
                  <a:gd name="T104" fmla="*/ 2147483646 w 125"/>
                  <a:gd name="T105" fmla="*/ 2147483646 h 70"/>
                  <a:gd name="T106" fmla="*/ 2147483646 w 125"/>
                  <a:gd name="T107" fmla="*/ 2147483646 h 70"/>
                  <a:gd name="T108" fmla="*/ 2147483646 w 125"/>
                  <a:gd name="T109" fmla="*/ 2147483646 h 70"/>
                  <a:gd name="T110" fmla="*/ 2147483646 w 125"/>
                  <a:gd name="T111" fmla="*/ 2147483646 h 70"/>
                  <a:gd name="T112" fmla="*/ 2147483646 w 125"/>
                  <a:gd name="T113" fmla="*/ 2147483646 h 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5"/>
                  <a:gd name="T172" fmla="*/ 0 h 70"/>
                  <a:gd name="T173" fmla="*/ 125 w 125"/>
                  <a:gd name="T174" fmla="*/ 70 h 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5" h="70">
                    <a:moveTo>
                      <a:pt x="18" y="54"/>
                    </a:moveTo>
                    <a:lnTo>
                      <a:pt x="18" y="56"/>
                    </a:lnTo>
                    <a:lnTo>
                      <a:pt x="18" y="57"/>
                    </a:lnTo>
                    <a:lnTo>
                      <a:pt x="18" y="58"/>
                    </a:lnTo>
                    <a:lnTo>
                      <a:pt x="17" y="59"/>
                    </a:lnTo>
                    <a:lnTo>
                      <a:pt x="17" y="60"/>
                    </a:lnTo>
                    <a:lnTo>
                      <a:pt x="16" y="61"/>
                    </a:lnTo>
                    <a:lnTo>
                      <a:pt x="15" y="62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2" y="62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8" y="62"/>
                    </a:lnTo>
                    <a:lnTo>
                      <a:pt x="7" y="62"/>
                    </a:lnTo>
                    <a:lnTo>
                      <a:pt x="6" y="61"/>
                    </a:lnTo>
                    <a:lnTo>
                      <a:pt x="5" y="60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3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4" y="53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5" y="52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4" y="44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4" y="27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20" y="28"/>
                    </a:lnTo>
                    <a:lnTo>
                      <a:pt x="22" y="29"/>
                    </a:lnTo>
                    <a:lnTo>
                      <a:pt x="24" y="30"/>
                    </a:lnTo>
                    <a:lnTo>
                      <a:pt x="26" y="31"/>
                    </a:lnTo>
                    <a:lnTo>
                      <a:pt x="28" y="33"/>
                    </a:lnTo>
                    <a:lnTo>
                      <a:pt x="29" y="34"/>
                    </a:lnTo>
                    <a:lnTo>
                      <a:pt x="31" y="36"/>
                    </a:lnTo>
                    <a:lnTo>
                      <a:pt x="33" y="37"/>
                    </a:lnTo>
                    <a:lnTo>
                      <a:pt x="34" y="39"/>
                    </a:lnTo>
                    <a:lnTo>
                      <a:pt x="36" y="41"/>
                    </a:lnTo>
                    <a:lnTo>
                      <a:pt x="37" y="43"/>
                    </a:lnTo>
                    <a:lnTo>
                      <a:pt x="39" y="45"/>
                    </a:lnTo>
                    <a:lnTo>
                      <a:pt x="40" y="47"/>
                    </a:lnTo>
                    <a:lnTo>
                      <a:pt x="41" y="49"/>
                    </a:lnTo>
                    <a:lnTo>
                      <a:pt x="43" y="51"/>
                    </a:lnTo>
                    <a:lnTo>
                      <a:pt x="45" y="55"/>
                    </a:lnTo>
                    <a:lnTo>
                      <a:pt x="46" y="57"/>
                    </a:lnTo>
                    <a:lnTo>
                      <a:pt x="47" y="59"/>
                    </a:lnTo>
                    <a:lnTo>
                      <a:pt x="48" y="61"/>
                    </a:lnTo>
                    <a:lnTo>
                      <a:pt x="49" y="63"/>
                    </a:lnTo>
                    <a:lnTo>
                      <a:pt x="50" y="65"/>
                    </a:lnTo>
                    <a:lnTo>
                      <a:pt x="51" y="66"/>
                    </a:lnTo>
                    <a:lnTo>
                      <a:pt x="52" y="68"/>
                    </a:lnTo>
                    <a:lnTo>
                      <a:pt x="53" y="70"/>
                    </a:lnTo>
                    <a:lnTo>
                      <a:pt x="54" y="70"/>
                    </a:lnTo>
                    <a:lnTo>
                      <a:pt x="55" y="69"/>
                    </a:lnTo>
                    <a:lnTo>
                      <a:pt x="56" y="69"/>
                    </a:lnTo>
                    <a:lnTo>
                      <a:pt x="57" y="69"/>
                    </a:lnTo>
                    <a:lnTo>
                      <a:pt x="59" y="68"/>
                    </a:lnTo>
                    <a:lnTo>
                      <a:pt x="61" y="67"/>
                    </a:lnTo>
                    <a:lnTo>
                      <a:pt x="64" y="66"/>
                    </a:lnTo>
                    <a:lnTo>
                      <a:pt x="66" y="65"/>
                    </a:lnTo>
                    <a:lnTo>
                      <a:pt x="68" y="64"/>
                    </a:lnTo>
                    <a:lnTo>
                      <a:pt x="70" y="63"/>
                    </a:lnTo>
                    <a:lnTo>
                      <a:pt x="71" y="63"/>
                    </a:lnTo>
                    <a:lnTo>
                      <a:pt x="72" y="62"/>
                    </a:lnTo>
                    <a:lnTo>
                      <a:pt x="73" y="62"/>
                    </a:lnTo>
                    <a:lnTo>
                      <a:pt x="74" y="61"/>
                    </a:lnTo>
                    <a:lnTo>
                      <a:pt x="73" y="56"/>
                    </a:lnTo>
                    <a:lnTo>
                      <a:pt x="71" y="52"/>
                    </a:lnTo>
                    <a:lnTo>
                      <a:pt x="70" y="47"/>
                    </a:lnTo>
                    <a:lnTo>
                      <a:pt x="69" y="45"/>
                    </a:lnTo>
                    <a:lnTo>
                      <a:pt x="69" y="42"/>
                    </a:lnTo>
                    <a:lnTo>
                      <a:pt x="68" y="40"/>
                    </a:lnTo>
                    <a:lnTo>
                      <a:pt x="68" y="37"/>
                    </a:lnTo>
                    <a:lnTo>
                      <a:pt x="68" y="35"/>
                    </a:lnTo>
                    <a:lnTo>
                      <a:pt x="67" y="33"/>
                    </a:lnTo>
                    <a:lnTo>
                      <a:pt x="67" y="30"/>
                    </a:lnTo>
                    <a:lnTo>
                      <a:pt x="67" y="28"/>
                    </a:lnTo>
                    <a:lnTo>
                      <a:pt x="67" y="26"/>
                    </a:lnTo>
                    <a:lnTo>
                      <a:pt x="68" y="24"/>
                    </a:lnTo>
                    <a:lnTo>
                      <a:pt x="68" y="22"/>
                    </a:lnTo>
                    <a:lnTo>
                      <a:pt x="69" y="20"/>
                    </a:lnTo>
                    <a:lnTo>
                      <a:pt x="69" y="18"/>
                    </a:lnTo>
                    <a:lnTo>
                      <a:pt x="70" y="16"/>
                    </a:lnTo>
                    <a:lnTo>
                      <a:pt x="71" y="14"/>
                    </a:lnTo>
                    <a:lnTo>
                      <a:pt x="72" y="12"/>
                    </a:lnTo>
                    <a:lnTo>
                      <a:pt x="73" y="11"/>
                    </a:lnTo>
                    <a:lnTo>
                      <a:pt x="74" y="9"/>
                    </a:lnTo>
                    <a:lnTo>
                      <a:pt x="76" y="7"/>
                    </a:lnTo>
                    <a:lnTo>
                      <a:pt x="77" y="6"/>
                    </a:lnTo>
                    <a:lnTo>
                      <a:pt x="79" y="5"/>
                    </a:lnTo>
                    <a:lnTo>
                      <a:pt x="81" y="4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6" y="2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101" y="2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4"/>
                    </a:lnTo>
                    <a:lnTo>
                      <a:pt x="107" y="5"/>
                    </a:lnTo>
                    <a:lnTo>
                      <a:pt x="108" y="5"/>
                    </a:lnTo>
                    <a:lnTo>
                      <a:pt x="109" y="5"/>
                    </a:lnTo>
                    <a:lnTo>
                      <a:pt x="110" y="5"/>
                    </a:lnTo>
                    <a:lnTo>
                      <a:pt x="110" y="6"/>
                    </a:lnTo>
                    <a:lnTo>
                      <a:pt x="111" y="7"/>
                    </a:lnTo>
                    <a:lnTo>
                      <a:pt x="113" y="9"/>
                    </a:lnTo>
                    <a:lnTo>
                      <a:pt x="114" y="10"/>
                    </a:lnTo>
                    <a:lnTo>
                      <a:pt x="114" y="11"/>
                    </a:lnTo>
                    <a:lnTo>
                      <a:pt x="115" y="11"/>
                    </a:lnTo>
                    <a:lnTo>
                      <a:pt x="116" y="12"/>
                    </a:lnTo>
                    <a:lnTo>
                      <a:pt x="117" y="12"/>
                    </a:lnTo>
                    <a:lnTo>
                      <a:pt x="118" y="11"/>
                    </a:lnTo>
                    <a:lnTo>
                      <a:pt x="119" y="11"/>
                    </a:lnTo>
                    <a:lnTo>
                      <a:pt x="120" y="10"/>
                    </a:lnTo>
                    <a:lnTo>
                      <a:pt x="121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8"/>
                    </a:lnTo>
                    <a:lnTo>
                      <a:pt x="125" y="7"/>
                    </a:lnTo>
                    <a:lnTo>
                      <a:pt x="124" y="7"/>
                    </a:lnTo>
                    <a:lnTo>
                      <a:pt x="123" y="8"/>
                    </a:lnTo>
                    <a:lnTo>
                      <a:pt x="122" y="8"/>
                    </a:lnTo>
                    <a:lnTo>
                      <a:pt x="121" y="9"/>
                    </a:lnTo>
                    <a:lnTo>
                      <a:pt x="120" y="9"/>
                    </a:lnTo>
                    <a:lnTo>
                      <a:pt x="119" y="10"/>
                    </a:lnTo>
                    <a:lnTo>
                      <a:pt x="118" y="11"/>
                    </a:lnTo>
                    <a:lnTo>
                      <a:pt x="117" y="12"/>
                    </a:lnTo>
                    <a:lnTo>
                      <a:pt x="116" y="11"/>
                    </a:lnTo>
                    <a:lnTo>
                      <a:pt x="115" y="10"/>
                    </a:lnTo>
                    <a:lnTo>
                      <a:pt x="114" y="9"/>
                    </a:lnTo>
                    <a:lnTo>
                      <a:pt x="113" y="8"/>
                    </a:lnTo>
                    <a:lnTo>
                      <a:pt x="112" y="7"/>
                    </a:lnTo>
                    <a:lnTo>
                      <a:pt x="111" y="6"/>
                    </a:lnTo>
                    <a:lnTo>
                      <a:pt x="110" y="5"/>
                    </a:lnTo>
                    <a:lnTo>
                      <a:pt x="108" y="4"/>
                    </a:lnTo>
                    <a:lnTo>
                      <a:pt x="107" y="4"/>
                    </a:lnTo>
                    <a:lnTo>
                      <a:pt x="106" y="4"/>
                    </a:lnTo>
                    <a:lnTo>
                      <a:pt x="105" y="3"/>
                    </a:lnTo>
                    <a:lnTo>
                      <a:pt x="103" y="3"/>
                    </a:lnTo>
                    <a:lnTo>
                      <a:pt x="101" y="2"/>
                    </a:lnTo>
                    <a:lnTo>
                      <a:pt x="99" y="1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8" y="1"/>
                    </a:lnTo>
                    <a:lnTo>
                      <a:pt x="86" y="1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82" y="3"/>
                    </a:lnTo>
                    <a:lnTo>
                      <a:pt x="81" y="3"/>
                    </a:lnTo>
                    <a:lnTo>
                      <a:pt x="79" y="4"/>
                    </a:lnTo>
                    <a:lnTo>
                      <a:pt x="77" y="6"/>
                    </a:lnTo>
                    <a:lnTo>
                      <a:pt x="75" y="7"/>
                    </a:lnTo>
                    <a:lnTo>
                      <a:pt x="74" y="8"/>
                    </a:lnTo>
                    <a:lnTo>
                      <a:pt x="73" y="10"/>
                    </a:lnTo>
                    <a:lnTo>
                      <a:pt x="72" y="10"/>
                    </a:lnTo>
                    <a:lnTo>
                      <a:pt x="71" y="12"/>
                    </a:lnTo>
                    <a:lnTo>
                      <a:pt x="70" y="14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68" y="19"/>
                    </a:lnTo>
                    <a:lnTo>
                      <a:pt x="67" y="22"/>
                    </a:lnTo>
                    <a:lnTo>
                      <a:pt x="67" y="24"/>
                    </a:lnTo>
                    <a:lnTo>
                      <a:pt x="67" y="26"/>
                    </a:lnTo>
                    <a:lnTo>
                      <a:pt x="67" y="28"/>
                    </a:lnTo>
                    <a:lnTo>
                      <a:pt x="67" y="30"/>
                    </a:lnTo>
                    <a:lnTo>
                      <a:pt x="67" y="33"/>
                    </a:lnTo>
                    <a:lnTo>
                      <a:pt x="67" y="35"/>
                    </a:lnTo>
                    <a:lnTo>
                      <a:pt x="67" y="37"/>
                    </a:lnTo>
                    <a:lnTo>
                      <a:pt x="68" y="40"/>
                    </a:lnTo>
                    <a:lnTo>
                      <a:pt x="68" y="42"/>
                    </a:lnTo>
                    <a:lnTo>
                      <a:pt x="69" y="45"/>
                    </a:lnTo>
                    <a:lnTo>
                      <a:pt x="69" y="47"/>
                    </a:lnTo>
                    <a:lnTo>
                      <a:pt x="70" y="52"/>
                    </a:lnTo>
                    <a:lnTo>
                      <a:pt x="72" y="57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2"/>
                    </a:lnTo>
                    <a:lnTo>
                      <a:pt x="71" y="62"/>
                    </a:lnTo>
                    <a:lnTo>
                      <a:pt x="69" y="63"/>
                    </a:lnTo>
                    <a:lnTo>
                      <a:pt x="68" y="64"/>
                    </a:lnTo>
                    <a:lnTo>
                      <a:pt x="66" y="64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9" y="67"/>
                    </a:lnTo>
                    <a:lnTo>
                      <a:pt x="57" y="68"/>
                    </a:lnTo>
                    <a:lnTo>
                      <a:pt x="56" y="69"/>
                    </a:lnTo>
                    <a:lnTo>
                      <a:pt x="55" y="69"/>
                    </a:lnTo>
                    <a:lnTo>
                      <a:pt x="54" y="69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2" y="68"/>
                    </a:lnTo>
                    <a:lnTo>
                      <a:pt x="52" y="66"/>
                    </a:lnTo>
                    <a:lnTo>
                      <a:pt x="51" y="64"/>
                    </a:lnTo>
                    <a:lnTo>
                      <a:pt x="50" y="63"/>
                    </a:lnTo>
                    <a:lnTo>
                      <a:pt x="49" y="61"/>
                    </a:lnTo>
                    <a:lnTo>
                      <a:pt x="48" y="59"/>
                    </a:lnTo>
                    <a:lnTo>
                      <a:pt x="47" y="57"/>
                    </a:lnTo>
                    <a:lnTo>
                      <a:pt x="46" y="55"/>
                    </a:lnTo>
                    <a:lnTo>
                      <a:pt x="43" y="51"/>
                    </a:lnTo>
                    <a:lnTo>
                      <a:pt x="42" y="48"/>
                    </a:lnTo>
                    <a:lnTo>
                      <a:pt x="41" y="46"/>
                    </a:lnTo>
                    <a:lnTo>
                      <a:pt x="39" y="44"/>
                    </a:lnTo>
                    <a:lnTo>
                      <a:pt x="38" y="43"/>
                    </a:lnTo>
                    <a:lnTo>
                      <a:pt x="36" y="41"/>
                    </a:lnTo>
                    <a:lnTo>
                      <a:pt x="35" y="39"/>
                    </a:lnTo>
                    <a:lnTo>
                      <a:pt x="33" y="37"/>
                    </a:lnTo>
                    <a:lnTo>
                      <a:pt x="31" y="35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1"/>
                    </a:lnTo>
                    <a:lnTo>
                      <a:pt x="24" y="30"/>
                    </a:lnTo>
                    <a:lnTo>
                      <a:pt x="22" y="28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4" y="26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3" y="44"/>
                    </a:lnTo>
                    <a:lnTo>
                      <a:pt x="4" y="46"/>
                    </a:lnTo>
                    <a:lnTo>
                      <a:pt x="5" y="48"/>
                    </a:lnTo>
                    <a:lnTo>
                      <a:pt x="6" y="49"/>
                    </a:lnTo>
                    <a:lnTo>
                      <a:pt x="6" y="50"/>
                    </a:lnTo>
                    <a:lnTo>
                      <a:pt x="5" y="51"/>
                    </a:lnTo>
                    <a:lnTo>
                      <a:pt x="4" y="52"/>
                    </a:lnTo>
                    <a:lnTo>
                      <a:pt x="3" y="53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2" y="56"/>
                    </a:lnTo>
                    <a:lnTo>
                      <a:pt x="2" y="57"/>
                    </a:lnTo>
                    <a:lnTo>
                      <a:pt x="3" y="58"/>
                    </a:lnTo>
                    <a:lnTo>
                      <a:pt x="3" y="59"/>
                    </a:lnTo>
                    <a:lnTo>
                      <a:pt x="4" y="60"/>
                    </a:lnTo>
                    <a:lnTo>
                      <a:pt x="4" y="61"/>
                    </a:lnTo>
                    <a:lnTo>
                      <a:pt x="5" y="61"/>
                    </a:lnTo>
                    <a:lnTo>
                      <a:pt x="6" y="62"/>
                    </a:lnTo>
                    <a:lnTo>
                      <a:pt x="7" y="62"/>
                    </a:lnTo>
                    <a:lnTo>
                      <a:pt x="8" y="63"/>
                    </a:lnTo>
                    <a:lnTo>
                      <a:pt x="9" y="63"/>
                    </a:lnTo>
                    <a:lnTo>
                      <a:pt x="10" y="63"/>
                    </a:lnTo>
                    <a:lnTo>
                      <a:pt x="11" y="63"/>
                    </a:lnTo>
                    <a:lnTo>
                      <a:pt x="12" y="63"/>
                    </a:lnTo>
                    <a:lnTo>
                      <a:pt x="13" y="63"/>
                    </a:lnTo>
                    <a:lnTo>
                      <a:pt x="14" y="63"/>
                    </a:lnTo>
                    <a:lnTo>
                      <a:pt x="15" y="62"/>
                    </a:lnTo>
                    <a:lnTo>
                      <a:pt x="16" y="62"/>
                    </a:lnTo>
                    <a:lnTo>
                      <a:pt x="17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9" y="57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82" name="Freeform 132"/>
              <p:cNvSpPr>
                <a:spLocks/>
              </p:cNvSpPr>
              <p:nvPr/>
            </p:nvSpPr>
            <p:spPr bwMode="auto">
              <a:xfrm>
                <a:off x="4716" y="1014"/>
                <a:ext cx="720" cy="744"/>
              </a:xfrm>
              <a:custGeom>
                <a:avLst/>
                <a:gdLst>
                  <a:gd name="T0" fmla="*/ 2147483646 w 120"/>
                  <a:gd name="T1" fmla="*/ 2147483646 h 124"/>
                  <a:gd name="T2" fmla="*/ 2147483646 w 120"/>
                  <a:gd name="T3" fmla="*/ 2147483646 h 124"/>
                  <a:gd name="T4" fmla="*/ 2147483646 w 120"/>
                  <a:gd name="T5" fmla="*/ 2147483646 h 124"/>
                  <a:gd name="T6" fmla="*/ 2147483646 w 120"/>
                  <a:gd name="T7" fmla="*/ 2147483646 h 124"/>
                  <a:gd name="T8" fmla="*/ 2147483646 w 120"/>
                  <a:gd name="T9" fmla="*/ 2147483646 h 124"/>
                  <a:gd name="T10" fmla="*/ 2147483646 w 120"/>
                  <a:gd name="T11" fmla="*/ 2147483646 h 124"/>
                  <a:gd name="T12" fmla="*/ 2147483646 w 120"/>
                  <a:gd name="T13" fmla="*/ 2147483646 h 124"/>
                  <a:gd name="T14" fmla="*/ 2147483646 w 120"/>
                  <a:gd name="T15" fmla="*/ 2147483646 h 124"/>
                  <a:gd name="T16" fmla="*/ 2147483646 w 120"/>
                  <a:gd name="T17" fmla="*/ 2147483646 h 124"/>
                  <a:gd name="T18" fmla="*/ 2147483646 w 120"/>
                  <a:gd name="T19" fmla="*/ 2147483646 h 124"/>
                  <a:gd name="T20" fmla="*/ 2147483646 w 120"/>
                  <a:gd name="T21" fmla="*/ 2147483646 h 124"/>
                  <a:gd name="T22" fmla="*/ 2147483646 w 120"/>
                  <a:gd name="T23" fmla="*/ 2147483646 h 124"/>
                  <a:gd name="T24" fmla="*/ 2147483646 w 120"/>
                  <a:gd name="T25" fmla="*/ 2147483646 h 124"/>
                  <a:gd name="T26" fmla="*/ 2147483646 w 120"/>
                  <a:gd name="T27" fmla="*/ 2147483646 h 124"/>
                  <a:gd name="T28" fmla="*/ 2147483646 w 120"/>
                  <a:gd name="T29" fmla="*/ 2147483646 h 124"/>
                  <a:gd name="T30" fmla="*/ 2147483646 w 120"/>
                  <a:gd name="T31" fmla="*/ 2147483646 h 124"/>
                  <a:gd name="T32" fmla="*/ 2147483646 w 120"/>
                  <a:gd name="T33" fmla="*/ 2147483646 h 124"/>
                  <a:gd name="T34" fmla="*/ 2147483646 w 120"/>
                  <a:gd name="T35" fmla="*/ 2147483646 h 124"/>
                  <a:gd name="T36" fmla="*/ 2147483646 w 120"/>
                  <a:gd name="T37" fmla="*/ 2147483646 h 124"/>
                  <a:gd name="T38" fmla="*/ 2147483646 w 120"/>
                  <a:gd name="T39" fmla="*/ 2147483646 h 124"/>
                  <a:gd name="T40" fmla="*/ 2147483646 w 120"/>
                  <a:gd name="T41" fmla="*/ 2147483646 h 124"/>
                  <a:gd name="T42" fmla="*/ 2147483646 w 120"/>
                  <a:gd name="T43" fmla="*/ 2147483646 h 124"/>
                  <a:gd name="T44" fmla="*/ 2147483646 w 120"/>
                  <a:gd name="T45" fmla="*/ 2147483646 h 124"/>
                  <a:gd name="T46" fmla="*/ 2147483646 w 120"/>
                  <a:gd name="T47" fmla="*/ 2147483646 h 124"/>
                  <a:gd name="T48" fmla="*/ 2147483646 w 120"/>
                  <a:gd name="T49" fmla="*/ 2147483646 h 124"/>
                  <a:gd name="T50" fmla="*/ 2147483646 w 120"/>
                  <a:gd name="T51" fmla="*/ 2147483646 h 124"/>
                  <a:gd name="T52" fmla="*/ 2147483646 w 120"/>
                  <a:gd name="T53" fmla="*/ 2147483646 h 124"/>
                  <a:gd name="T54" fmla="*/ 2147483646 w 120"/>
                  <a:gd name="T55" fmla="*/ 2147483646 h 124"/>
                  <a:gd name="T56" fmla="*/ 2147483646 w 120"/>
                  <a:gd name="T57" fmla="*/ 2147483646 h 124"/>
                  <a:gd name="T58" fmla="*/ 2147483646 w 120"/>
                  <a:gd name="T59" fmla="*/ 2147483646 h 124"/>
                  <a:gd name="T60" fmla="*/ 2147483646 w 120"/>
                  <a:gd name="T61" fmla="*/ 2147483646 h 124"/>
                  <a:gd name="T62" fmla="*/ 2147483646 w 120"/>
                  <a:gd name="T63" fmla="*/ 2147483646 h 124"/>
                  <a:gd name="T64" fmla="*/ 2147483646 w 120"/>
                  <a:gd name="T65" fmla="*/ 2147483646 h 124"/>
                  <a:gd name="T66" fmla="*/ 2147483646 w 120"/>
                  <a:gd name="T67" fmla="*/ 2147483646 h 124"/>
                  <a:gd name="T68" fmla="*/ 2147483646 w 120"/>
                  <a:gd name="T69" fmla="*/ 2147483646 h 124"/>
                  <a:gd name="T70" fmla="*/ 2147483646 w 120"/>
                  <a:gd name="T71" fmla="*/ 2147483646 h 124"/>
                  <a:gd name="T72" fmla="*/ 2147483646 w 120"/>
                  <a:gd name="T73" fmla="*/ 0 h 124"/>
                  <a:gd name="T74" fmla="*/ 2147483646 w 120"/>
                  <a:gd name="T75" fmla="*/ 2147483646 h 124"/>
                  <a:gd name="T76" fmla="*/ 2147483646 w 120"/>
                  <a:gd name="T77" fmla="*/ 2147483646 h 124"/>
                  <a:gd name="T78" fmla="*/ 2147483646 w 120"/>
                  <a:gd name="T79" fmla="*/ 2147483646 h 124"/>
                  <a:gd name="T80" fmla="*/ 2147483646 w 120"/>
                  <a:gd name="T81" fmla="*/ 2147483646 h 124"/>
                  <a:gd name="T82" fmla="*/ 2147483646 w 120"/>
                  <a:gd name="T83" fmla="*/ 2147483646 h 124"/>
                  <a:gd name="T84" fmla="*/ 2147483646 w 120"/>
                  <a:gd name="T85" fmla="*/ 2147483646 h 124"/>
                  <a:gd name="T86" fmla="*/ 2147483646 w 120"/>
                  <a:gd name="T87" fmla="*/ 2147483646 h 124"/>
                  <a:gd name="T88" fmla="*/ 2147483646 w 120"/>
                  <a:gd name="T89" fmla="*/ 2147483646 h 124"/>
                  <a:gd name="T90" fmla="*/ 2147483646 w 120"/>
                  <a:gd name="T91" fmla="*/ 2147483646 h 124"/>
                  <a:gd name="T92" fmla="*/ 2147483646 w 120"/>
                  <a:gd name="T93" fmla="*/ 2147483646 h 124"/>
                  <a:gd name="T94" fmla="*/ 2147483646 w 120"/>
                  <a:gd name="T95" fmla="*/ 2147483646 h 124"/>
                  <a:gd name="T96" fmla="*/ 2147483646 w 120"/>
                  <a:gd name="T97" fmla="*/ 2147483646 h 124"/>
                  <a:gd name="T98" fmla="*/ 2147483646 w 120"/>
                  <a:gd name="T99" fmla="*/ 2147483646 h 124"/>
                  <a:gd name="T100" fmla="*/ 2147483646 w 120"/>
                  <a:gd name="T101" fmla="*/ 2147483646 h 124"/>
                  <a:gd name="T102" fmla="*/ 2147483646 w 120"/>
                  <a:gd name="T103" fmla="*/ 2147483646 h 124"/>
                  <a:gd name="T104" fmla="*/ 2147483646 w 120"/>
                  <a:gd name="T105" fmla="*/ 2147483646 h 124"/>
                  <a:gd name="T106" fmla="*/ 2147483646 w 120"/>
                  <a:gd name="T107" fmla="*/ 2147483646 h 124"/>
                  <a:gd name="T108" fmla="*/ 2147483646 w 120"/>
                  <a:gd name="T109" fmla="*/ 2147483646 h 124"/>
                  <a:gd name="T110" fmla="*/ 2147483646 w 120"/>
                  <a:gd name="T111" fmla="*/ 2147483646 h 1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0"/>
                  <a:gd name="T169" fmla="*/ 0 h 124"/>
                  <a:gd name="T170" fmla="*/ 120 w 120"/>
                  <a:gd name="T171" fmla="*/ 124 h 1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0" h="124">
                    <a:moveTo>
                      <a:pt x="0" y="17"/>
                    </a:moveTo>
                    <a:lnTo>
                      <a:pt x="1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1" y="28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2" y="32"/>
                    </a:lnTo>
                    <a:lnTo>
                      <a:pt x="13" y="33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5" y="36"/>
                    </a:lnTo>
                    <a:lnTo>
                      <a:pt x="15" y="37"/>
                    </a:lnTo>
                    <a:lnTo>
                      <a:pt x="15" y="38"/>
                    </a:lnTo>
                    <a:lnTo>
                      <a:pt x="14" y="39"/>
                    </a:lnTo>
                    <a:lnTo>
                      <a:pt x="14" y="40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9" y="44"/>
                    </a:lnTo>
                    <a:lnTo>
                      <a:pt x="8" y="45"/>
                    </a:lnTo>
                    <a:lnTo>
                      <a:pt x="7" y="45"/>
                    </a:lnTo>
                    <a:lnTo>
                      <a:pt x="5" y="46"/>
                    </a:lnTo>
                    <a:lnTo>
                      <a:pt x="5" y="47"/>
                    </a:lnTo>
                    <a:lnTo>
                      <a:pt x="6" y="51"/>
                    </a:lnTo>
                    <a:lnTo>
                      <a:pt x="7" y="54"/>
                    </a:lnTo>
                    <a:lnTo>
                      <a:pt x="8" y="58"/>
                    </a:lnTo>
                    <a:lnTo>
                      <a:pt x="8" y="62"/>
                    </a:lnTo>
                    <a:lnTo>
                      <a:pt x="9" y="65"/>
                    </a:lnTo>
                    <a:lnTo>
                      <a:pt x="10" y="69"/>
                    </a:lnTo>
                    <a:lnTo>
                      <a:pt x="10" y="73"/>
                    </a:lnTo>
                    <a:lnTo>
                      <a:pt x="10" y="76"/>
                    </a:lnTo>
                    <a:lnTo>
                      <a:pt x="11" y="80"/>
                    </a:lnTo>
                    <a:lnTo>
                      <a:pt x="11" y="84"/>
                    </a:lnTo>
                    <a:lnTo>
                      <a:pt x="11" y="88"/>
                    </a:lnTo>
                    <a:lnTo>
                      <a:pt x="11" y="91"/>
                    </a:lnTo>
                    <a:lnTo>
                      <a:pt x="11" y="95"/>
                    </a:lnTo>
                    <a:lnTo>
                      <a:pt x="11" y="99"/>
                    </a:lnTo>
                    <a:lnTo>
                      <a:pt x="11" y="103"/>
                    </a:lnTo>
                    <a:lnTo>
                      <a:pt x="10" y="106"/>
                    </a:lnTo>
                    <a:lnTo>
                      <a:pt x="10" y="108"/>
                    </a:lnTo>
                    <a:lnTo>
                      <a:pt x="11" y="110"/>
                    </a:lnTo>
                    <a:lnTo>
                      <a:pt x="12" y="118"/>
                    </a:lnTo>
                    <a:lnTo>
                      <a:pt x="12" y="120"/>
                    </a:lnTo>
                    <a:lnTo>
                      <a:pt x="12" y="122"/>
                    </a:lnTo>
                    <a:lnTo>
                      <a:pt x="13" y="122"/>
                    </a:lnTo>
                    <a:lnTo>
                      <a:pt x="14" y="122"/>
                    </a:lnTo>
                    <a:lnTo>
                      <a:pt x="15" y="121"/>
                    </a:lnTo>
                    <a:lnTo>
                      <a:pt x="16" y="121"/>
                    </a:lnTo>
                    <a:lnTo>
                      <a:pt x="17" y="121"/>
                    </a:lnTo>
                    <a:lnTo>
                      <a:pt x="18" y="122"/>
                    </a:lnTo>
                    <a:lnTo>
                      <a:pt x="19" y="122"/>
                    </a:lnTo>
                    <a:lnTo>
                      <a:pt x="20" y="123"/>
                    </a:lnTo>
                    <a:lnTo>
                      <a:pt x="21" y="124"/>
                    </a:lnTo>
                    <a:lnTo>
                      <a:pt x="22" y="124"/>
                    </a:lnTo>
                    <a:lnTo>
                      <a:pt x="22" y="121"/>
                    </a:lnTo>
                    <a:lnTo>
                      <a:pt x="22" y="118"/>
                    </a:lnTo>
                    <a:lnTo>
                      <a:pt x="23" y="114"/>
                    </a:lnTo>
                    <a:lnTo>
                      <a:pt x="23" y="111"/>
                    </a:lnTo>
                    <a:lnTo>
                      <a:pt x="23" y="108"/>
                    </a:lnTo>
                    <a:lnTo>
                      <a:pt x="23" y="104"/>
                    </a:lnTo>
                    <a:lnTo>
                      <a:pt x="24" y="97"/>
                    </a:lnTo>
                    <a:lnTo>
                      <a:pt x="25" y="90"/>
                    </a:lnTo>
                    <a:lnTo>
                      <a:pt x="26" y="83"/>
                    </a:lnTo>
                    <a:lnTo>
                      <a:pt x="27" y="76"/>
                    </a:lnTo>
                    <a:lnTo>
                      <a:pt x="28" y="68"/>
                    </a:lnTo>
                    <a:lnTo>
                      <a:pt x="29" y="65"/>
                    </a:lnTo>
                    <a:lnTo>
                      <a:pt x="30" y="61"/>
                    </a:lnTo>
                    <a:lnTo>
                      <a:pt x="30" y="57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3" y="47"/>
                    </a:lnTo>
                    <a:lnTo>
                      <a:pt x="34" y="44"/>
                    </a:lnTo>
                    <a:lnTo>
                      <a:pt x="35" y="40"/>
                    </a:lnTo>
                    <a:lnTo>
                      <a:pt x="37" y="37"/>
                    </a:lnTo>
                    <a:lnTo>
                      <a:pt x="38" y="34"/>
                    </a:lnTo>
                    <a:lnTo>
                      <a:pt x="39" y="31"/>
                    </a:lnTo>
                    <a:lnTo>
                      <a:pt x="41" y="28"/>
                    </a:lnTo>
                    <a:lnTo>
                      <a:pt x="43" y="25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51" y="15"/>
                    </a:lnTo>
                    <a:lnTo>
                      <a:pt x="53" y="12"/>
                    </a:lnTo>
                    <a:lnTo>
                      <a:pt x="54" y="11"/>
                    </a:lnTo>
                    <a:lnTo>
                      <a:pt x="56" y="10"/>
                    </a:lnTo>
                    <a:lnTo>
                      <a:pt x="57" y="9"/>
                    </a:lnTo>
                    <a:lnTo>
                      <a:pt x="58" y="8"/>
                    </a:lnTo>
                    <a:lnTo>
                      <a:pt x="60" y="7"/>
                    </a:lnTo>
                    <a:lnTo>
                      <a:pt x="63" y="5"/>
                    </a:lnTo>
                    <a:lnTo>
                      <a:pt x="65" y="4"/>
                    </a:lnTo>
                    <a:lnTo>
                      <a:pt x="67" y="3"/>
                    </a:lnTo>
                    <a:lnTo>
                      <a:pt x="70" y="2"/>
                    </a:lnTo>
                    <a:lnTo>
                      <a:pt x="72" y="1"/>
                    </a:lnTo>
                    <a:lnTo>
                      <a:pt x="75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6" y="1"/>
                    </a:lnTo>
                    <a:lnTo>
                      <a:pt x="88" y="1"/>
                    </a:lnTo>
                    <a:lnTo>
                      <a:pt x="90" y="1"/>
                    </a:lnTo>
                    <a:lnTo>
                      <a:pt x="92" y="1"/>
                    </a:lnTo>
                    <a:lnTo>
                      <a:pt x="94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9" y="3"/>
                    </a:lnTo>
                    <a:lnTo>
                      <a:pt x="101" y="4"/>
                    </a:lnTo>
                    <a:lnTo>
                      <a:pt x="102" y="5"/>
                    </a:lnTo>
                    <a:lnTo>
                      <a:pt x="104" y="6"/>
                    </a:lnTo>
                    <a:lnTo>
                      <a:pt x="106" y="8"/>
                    </a:lnTo>
                    <a:lnTo>
                      <a:pt x="107" y="9"/>
                    </a:lnTo>
                    <a:lnTo>
                      <a:pt x="109" y="11"/>
                    </a:lnTo>
                    <a:lnTo>
                      <a:pt x="110" y="12"/>
                    </a:lnTo>
                    <a:lnTo>
                      <a:pt x="111" y="14"/>
                    </a:lnTo>
                    <a:lnTo>
                      <a:pt x="112" y="16"/>
                    </a:lnTo>
                    <a:lnTo>
                      <a:pt x="113" y="18"/>
                    </a:lnTo>
                    <a:lnTo>
                      <a:pt x="114" y="20"/>
                    </a:lnTo>
                    <a:lnTo>
                      <a:pt x="115" y="22"/>
                    </a:lnTo>
                    <a:lnTo>
                      <a:pt x="116" y="24"/>
                    </a:lnTo>
                    <a:lnTo>
                      <a:pt x="117" y="26"/>
                    </a:lnTo>
                    <a:lnTo>
                      <a:pt x="117" y="28"/>
                    </a:lnTo>
                    <a:lnTo>
                      <a:pt x="118" y="30"/>
                    </a:lnTo>
                    <a:lnTo>
                      <a:pt x="118" y="33"/>
                    </a:lnTo>
                    <a:lnTo>
                      <a:pt x="118" y="35"/>
                    </a:lnTo>
                    <a:lnTo>
                      <a:pt x="119" y="37"/>
                    </a:lnTo>
                    <a:lnTo>
                      <a:pt x="119" y="39"/>
                    </a:lnTo>
                    <a:lnTo>
                      <a:pt x="119" y="42"/>
                    </a:lnTo>
                    <a:lnTo>
                      <a:pt x="119" y="44"/>
                    </a:lnTo>
                    <a:lnTo>
                      <a:pt x="119" y="46"/>
                    </a:lnTo>
                    <a:lnTo>
                      <a:pt x="119" y="49"/>
                    </a:lnTo>
                    <a:lnTo>
                      <a:pt x="119" y="51"/>
                    </a:lnTo>
                    <a:lnTo>
                      <a:pt x="119" y="53"/>
                    </a:lnTo>
                    <a:lnTo>
                      <a:pt x="118" y="55"/>
                    </a:lnTo>
                    <a:lnTo>
                      <a:pt x="118" y="58"/>
                    </a:lnTo>
                    <a:lnTo>
                      <a:pt x="118" y="60"/>
                    </a:lnTo>
                    <a:lnTo>
                      <a:pt x="116" y="64"/>
                    </a:lnTo>
                    <a:lnTo>
                      <a:pt x="115" y="68"/>
                    </a:lnTo>
                    <a:lnTo>
                      <a:pt x="113" y="72"/>
                    </a:lnTo>
                    <a:lnTo>
                      <a:pt x="111" y="76"/>
                    </a:lnTo>
                    <a:lnTo>
                      <a:pt x="109" y="79"/>
                    </a:lnTo>
                    <a:lnTo>
                      <a:pt x="107" y="83"/>
                    </a:lnTo>
                    <a:lnTo>
                      <a:pt x="105" y="86"/>
                    </a:lnTo>
                    <a:lnTo>
                      <a:pt x="103" y="89"/>
                    </a:lnTo>
                    <a:lnTo>
                      <a:pt x="100" y="93"/>
                    </a:lnTo>
                    <a:lnTo>
                      <a:pt x="98" y="96"/>
                    </a:lnTo>
                    <a:lnTo>
                      <a:pt x="95" y="99"/>
                    </a:lnTo>
                    <a:lnTo>
                      <a:pt x="92" y="102"/>
                    </a:lnTo>
                    <a:lnTo>
                      <a:pt x="89" y="105"/>
                    </a:lnTo>
                    <a:lnTo>
                      <a:pt x="85" y="107"/>
                    </a:lnTo>
                    <a:lnTo>
                      <a:pt x="82" y="110"/>
                    </a:lnTo>
                    <a:lnTo>
                      <a:pt x="78" y="113"/>
                    </a:lnTo>
                    <a:lnTo>
                      <a:pt x="77" y="113"/>
                    </a:lnTo>
                    <a:lnTo>
                      <a:pt x="76" y="114"/>
                    </a:lnTo>
                    <a:lnTo>
                      <a:pt x="77" y="114"/>
                    </a:lnTo>
                    <a:lnTo>
                      <a:pt x="78" y="114"/>
                    </a:lnTo>
                    <a:lnTo>
                      <a:pt x="79" y="113"/>
                    </a:lnTo>
                    <a:lnTo>
                      <a:pt x="82" y="111"/>
                    </a:lnTo>
                    <a:lnTo>
                      <a:pt x="86" y="108"/>
                    </a:lnTo>
                    <a:lnTo>
                      <a:pt x="89" y="105"/>
                    </a:lnTo>
                    <a:lnTo>
                      <a:pt x="92" y="102"/>
                    </a:lnTo>
                    <a:lnTo>
                      <a:pt x="95" y="99"/>
                    </a:lnTo>
                    <a:lnTo>
                      <a:pt x="98" y="96"/>
                    </a:lnTo>
                    <a:lnTo>
                      <a:pt x="101" y="93"/>
                    </a:lnTo>
                    <a:lnTo>
                      <a:pt x="103" y="90"/>
                    </a:lnTo>
                    <a:lnTo>
                      <a:pt x="105" y="87"/>
                    </a:lnTo>
                    <a:lnTo>
                      <a:pt x="108" y="83"/>
                    </a:lnTo>
                    <a:lnTo>
                      <a:pt x="110" y="80"/>
                    </a:lnTo>
                    <a:lnTo>
                      <a:pt x="110" y="79"/>
                    </a:lnTo>
                    <a:lnTo>
                      <a:pt x="112" y="76"/>
                    </a:lnTo>
                    <a:lnTo>
                      <a:pt x="113" y="72"/>
                    </a:lnTo>
                    <a:lnTo>
                      <a:pt x="115" y="68"/>
                    </a:lnTo>
                    <a:lnTo>
                      <a:pt x="117" y="64"/>
                    </a:lnTo>
                    <a:lnTo>
                      <a:pt x="118" y="60"/>
                    </a:lnTo>
                    <a:lnTo>
                      <a:pt x="119" y="58"/>
                    </a:lnTo>
                    <a:lnTo>
                      <a:pt x="119" y="55"/>
                    </a:lnTo>
                    <a:lnTo>
                      <a:pt x="119" y="53"/>
                    </a:lnTo>
                    <a:lnTo>
                      <a:pt x="119" y="51"/>
                    </a:lnTo>
                    <a:lnTo>
                      <a:pt x="119" y="49"/>
                    </a:lnTo>
                    <a:lnTo>
                      <a:pt x="120" y="46"/>
                    </a:lnTo>
                    <a:lnTo>
                      <a:pt x="120" y="44"/>
                    </a:lnTo>
                    <a:lnTo>
                      <a:pt x="120" y="42"/>
                    </a:lnTo>
                    <a:lnTo>
                      <a:pt x="119" y="39"/>
                    </a:lnTo>
                    <a:lnTo>
                      <a:pt x="119" y="37"/>
                    </a:lnTo>
                    <a:lnTo>
                      <a:pt x="119" y="35"/>
                    </a:lnTo>
                    <a:lnTo>
                      <a:pt x="119" y="32"/>
                    </a:lnTo>
                    <a:lnTo>
                      <a:pt x="118" y="30"/>
                    </a:lnTo>
                    <a:lnTo>
                      <a:pt x="118" y="28"/>
                    </a:lnTo>
                    <a:lnTo>
                      <a:pt x="117" y="26"/>
                    </a:lnTo>
                    <a:lnTo>
                      <a:pt x="116" y="24"/>
                    </a:lnTo>
                    <a:lnTo>
                      <a:pt x="116" y="22"/>
                    </a:lnTo>
                    <a:lnTo>
                      <a:pt x="115" y="20"/>
                    </a:lnTo>
                    <a:lnTo>
                      <a:pt x="114" y="18"/>
                    </a:lnTo>
                    <a:lnTo>
                      <a:pt x="113" y="16"/>
                    </a:lnTo>
                    <a:lnTo>
                      <a:pt x="112" y="14"/>
                    </a:lnTo>
                    <a:lnTo>
                      <a:pt x="111" y="12"/>
                    </a:lnTo>
                    <a:lnTo>
                      <a:pt x="110" y="12"/>
                    </a:lnTo>
                    <a:lnTo>
                      <a:pt x="109" y="11"/>
                    </a:lnTo>
                    <a:lnTo>
                      <a:pt x="109" y="10"/>
                    </a:lnTo>
                    <a:lnTo>
                      <a:pt x="108" y="9"/>
                    </a:lnTo>
                    <a:lnTo>
                      <a:pt x="106" y="7"/>
                    </a:lnTo>
                    <a:lnTo>
                      <a:pt x="105" y="6"/>
                    </a:lnTo>
                    <a:lnTo>
                      <a:pt x="103" y="5"/>
                    </a:lnTo>
                    <a:lnTo>
                      <a:pt x="101" y="4"/>
                    </a:lnTo>
                    <a:lnTo>
                      <a:pt x="99" y="3"/>
                    </a:lnTo>
                    <a:lnTo>
                      <a:pt x="97" y="2"/>
                    </a:lnTo>
                    <a:lnTo>
                      <a:pt x="95" y="1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70" y="1"/>
                    </a:lnTo>
                    <a:lnTo>
                      <a:pt x="67" y="2"/>
                    </a:lnTo>
                    <a:lnTo>
                      <a:pt x="65" y="3"/>
                    </a:lnTo>
                    <a:lnTo>
                      <a:pt x="62" y="5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9"/>
                    </a:lnTo>
                    <a:lnTo>
                      <a:pt x="55" y="10"/>
                    </a:lnTo>
                    <a:lnTo>
                      <a:pt x="54" y="11"/>
                    </a:lnTo>
                    <a:lnTo>
                      <a:pt x="53" y="12"/>
                    </a:lnTo>
                    <a:lnTo>
                      <a:pt x="50" y="14"/>
                    </a:lnTo>
                    <a:lnTo>
                      <a:pt x="49" y="16"/>
                    </a:lnTo>
                    <a:lnTo>
                      <a:pt x="48" y="17"/>
                    </a:lnTo>
                    <a:lnTo>
                      <a:pt x="46" y="19"/>
                    </a:lnTo>
                    <a:lnTo>
                      <a:pt x="44" y="22"/>
                    </a:lnTo>
                    <a:lnTo>
                      <a:pt x="42" y="25"/>
                    </a:lnTo>
                    <a:lnTo>
                      <a:pt x="41" y="28"/>
                    </a:lnTo>
                    <a:lnTo>
                      <a:pt x="39" y="31"/>
                    </a:lnTo>
                    <a:lnTo>
                      <a:pt x="38" y="34"/>
                    </a:lnTo>
                    <a:lnTo>
                      <a:pt x="36" y="37"/>
                    </a:lnTo>
                    <a:lnTo>
                      <a:pt x="35" y="40"/>
                    </a:lnTo>
                    <a:lnTo>
                      <a:pt x="34" y="43"/>
                    </a:lnTo>
                    <a:lnTo>
                      <a:pt x="33" y="47"/>
                    </a:lnTo>
                    <a:lnTo>
                      <a:pt x="32" y="50"/>
                    </a:lnTo>
                    <a:lnTo>
                      <a:pt x="31" y="54"/>
                    </a:lnTo>
                    <a:lnTo>
                      <a:pt x="30" y="57"/>
                    </a:lnTo>
                    <a:lnTo>
                      <a:pt x="29" y="61"/>
                    </a:lnTo>
                    <a:lnTo>
                      <a:pt x="28" y="65"/>
                    </a:lnTo>
                    <a:lnTo>
                      <a:pt x="27" y="68"/>
                    </a:lnTo>
                    <a:lnTo>
                      <a:pt x="26" y="76"/>
                    </a:lnTo>
                    <a:lnTo>
                      <a:pt x="25" y="83"/>
                    </a:lnTo>
                    <a:lnTo>
                      <a:pt x="24" y="90"/>
                    </a:lnTo>
                    <a:lnTo>
                      <a:pt x="23" y="97"/>
                    </a:lnTo>
                    <a:lnTo>
                      <a:pt x="23" y="104"/>
                    </a:lnTo>
                    <a:lnTo>
                      <a:pt x="22" y="108"/>
                    </a:lnTo>
                    <a:lnTo>
                      <a:pt x="22" y="111"/>
                    </a:lnTo>
                    <a:lnTo>
                      <a:pt x="22" y="114"/>
                    </a:lnTo>
                    <a:lnTo>
                      <a:pt x="22" y="118"/>
                    </a:lnTo>
                    <a:lnTo>
                      <a:pt x="21" y="121"/>
                    </a:lnTo>
                    <a:lnTo>
                      <a:pt x="21" y="124"/>
                    </a:lnTo>
                    <a:lnTo>
                      <a:pt x="22" y="124"/>
                    </a:lnTo>
                    <a:lnTo>
                      <a:pt x="21" y="123"/>
                    </a:lnTo>
                    <a:lnTo>
                      <a:pt x="20" y="123"/>
                    </a:lnTo>
                    <a:lnTo>
                      <a:pt x="19" y="122"/>
                    </a:lnTo>
                    <a:lnTo>
                      <a:pt x="18" y="121"/>
                    </a:lnTo>
                    <a:lnTo>
                      <a:pt x="17" y="121"/>
                    </a:lnTo>
                    <a:lnTo>
                      <a:pt x="16" y="121"/>
                    </a:lnTo>
                    <a:lnTo>
                      <a:pt x="15" y="121"/>
                    </a:lnTo>
                    <a:lnTo>
                      <a:pt x="14" y="121"/>
                    </a:lnTo>
                    <a:lnTo>
                      <a:pt x="13" y="121"/>
                    </a:lnTo>
                    <a:lnTo>
                      <a:pt x="13" y="122"/>
                    </a:lnTo>
                    <a:lnTo>
                      <a:pt x="13" y="120"/>
                    </a:lnTo>
                    <a:lnTo>
                      <a:pt x="12" y="118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1" y="106"/>
                    </a:lnTo>
                    <a:lnTo>
                      <a:pt x="11" y="103"/>
                    </a:lnTo>
                    <a:lnTo>
                      <a:pt x="12" y="99"/>
                    </a:lnTo>
                    <a:lnTo>
                      <a:pt x="12" y="95"/>
                    </a:lnTo>
                    <a:lnTo>
                      <a:pt x="12" y="91"/>
                    </a:lnTo>
                    <a:lnTo>
                      <a:pt x="12" y="88"/>
                    </a:lnTo>
                    <a:lnTo>
                      <a:pt x="12" y="84"/>
                    </a:lnTo>
                    <a:lnTo>
                      <a:pt x="11" y="80"/>
                    </a:lnTo>
                    <a:lnTo>
                      <a:pt x="11" y="76"/>
                    </a:lnTo>
                    <a:lnTo>
                      <a:pt x="11" y="73"/>
                    </a:lnTo>
                    <a:lnTo>
                      <a:pt x="10" y="69"/>
                    </a:lnTo>
                    <a:lnTo>
                      <a:pt x="10" y="65"/>
                    </a:lnTo>
                    <a:lnTo>
                      <a:pt x="9" y="61"/>
                    </a:lnTo>
                    <a:lnTo>
                      <a:pt x="8" y="58"/>
                    </a:lnTo>
                    <a:lnTo>
                      <a:pt x="7" y="54"/>
                    </a:lnTo>
                    <a:lnTo>
                      <a:pt x="6" y="51"/>
                    </a:lnTo>
                    <a:lnTo>
                      <a:pt x="5" y="47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7" y="46"/>
                    </a:lnTo>
                    <a:lnTo>
                      <a:pt x="8" y="45"/>
                    </a:lnTo>
                    <a:lnTo>
                      <a:pt x="10" y="45"/>
                    </a:lnTo>
                    <a:lnTo>
                      <a:pt x="11" y="44"/>
                    </a:lnTo>
                    <a:lnTo>
                      <a:pt x="12" y="43"/>
                    </a:lnTo>
                    <a:lnTo>
                      <a:pt x="13" y="42"/>
                    </a:lnTo>
                    <a:lnTo>
                      <a:pt x="14" y="41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5" y="37"/>
                    </a:lnTo>
                    <a:lnTo>
                      <a:pt x="15" y="36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3" y="32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2" y="28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83" name="Freeform 133"/>
              <p:cNvSpPr>
                <a:spLocks/>
              </p:cNvSpPr>
              <p:nvPr/>
            </p:nvSpPr>
            <p:spPr bwMode="auto">
              <a:xfrm>
                <a:off x="5058" y="1698"/>
                <a:ext cx="366" cy="780"/>
              </a:xfrm>
              <a:custGeom>
                <a:avLst/>
                <a:gdLst>
                  <a:gd name="T0" fmla="*/ 2147483646 w 61"/>
                  <a:gd name="T1" fmla="*/ 2147483646 h 130"/>
                  <a:gd name="T2" fmla="*/ 2147483646 w 61"/>
                  <a:gd name="T3" fmla="*/ 2147483646 h 130"/>
                  <a:gd name="T4" fmla="*/ 2147483646 w 61"/>
                  <a:gd name="T5" fmla="*/ 2147483646 h 130"/>
                  <a:gd name="T6" fmla="*/ 2147483646 w 61"/>
                  <a:gd name="T7" fmla="*/ 2147483646 h 130"/>
                  <a:gd name="T8" fmla="*/ 2147483646 w 61"/>
                  <a:gd name="T9" fmla="*/ 2147483646 h 130"/>
                  <a:gd name="T10" fmla="*/ 2147483646 w 61"/>
                  <a:gd name="T11" fmla="*/ 2147483646 h 130"/>
                  <a:gd name="T12" fmla="*/ 2147483646 w 61"/>
                  <a:gd name="T13" fmla="*/ 2147483646 h 130"/>
                  <a:gd name="T14" fmla="*/ 2147483646 w 61"/>
                  <a:gd name="T15" fmla="*/ 2147483646 h 130"/>
                  <a:gd name="T16" fmla="*/ 2147483646 w 61"/>
                  <a:gd name="T17" fmla="*/ 2147483646 h 130"/>
                  <a:gd name="T18" fmla="*/ 0 w 61"/>
                  <a:gd name="T19" fmla="*/ 2147483646 h 130"/>
                  <a:gd name="T20" fmla="*/ 2147483646 w 61"/>
                  <a:gd name="T21" fmla="*/ 2147483646 h 130"/>
                  <a:gd name="T22" fmla="*/ 2147483646 w 61"/>
                  <a:gd name="T23" fmla="*/ 2147483646 h 130"/>
                  <a:gd name="T24" fmla="*/ 2147483646 w 61"/>
                  <a:gd name="T25" fmla="*/ 2147483646 h 130"/>
                  <a:gd name="T26" fmla="*/ 2147483646 w 61"/>
                  <a:gd name="T27" fmla="*/ 2147483646 h 130"/>
                  <a:gd name="T28" fmla="*/ 2147483646 w 61"/>
                  <a:gd name="T29" fmla="*/ 2147483646 h 130"/>
                  <a:gd name="T30" fmla="*/ 2147483646 w 61"/>
                  <a:gd name="T31" fmla="*/ 2147483646 h 130"/>
                  <a:gd name="T32" fmla="*/ 2147483646 w 61"/>
                  <a:gd name="T33" fmla="*/ 2147483646 h 130"/>
                  <a:gd name="T34" fmla="*/ 2147483646 w 61"/>
                  <a:gd name="T35" fmla="*/ 2147483646 h 130"/>
                  <a:gd name="T36" fmla="*/ 2147483646 w 61"/>
                  <a:gd name="T37" fmla="*/ 2147483646 h 130"/>
                  <a:gd name="T38" fmla="*/ 2147483646 w 61"/>
                  <a:gd name="T39" fmla="*/ 2147483646 h 130"/>
                  <a:gd name="T40" fmla="*/ 2147483646 w 61"/>
                  <a:gd name="T41" fmla="*/ 2147483646 h 130"/>
                  <a:gd name="T42" fmla="*/ 2147483646 w 61"/>
                  <a:gd name="T43" fmla="*/ 2147483646 h 130"/>
                  <a:gd name="T44" fmla="*/ 2147483646 w 61"/>
                  <a:gd name="T45" fmla="*/ 2147483646 h 130"/>
                  <a:gd name="T46" fmla="*/ 2147483646 w 61"/>
                  <a:gd name="T47" fmla="*/ 2147483646 h 130"/>
                  <a:gd name="T48" fmla="*/ 2147483646 w 61"/>
                  <a:gd name="T49" fmla="*/ 2147483646 h 130"/>
                  <a:gd name="T50" fmla="*/ 2147483646 w 61"/>
                  <a:gd name="T51" fmla="*/ 2147483646 h 130"/>
                  <a:gd name="T52" fmla="*/ 2147483646 w 61"/>
                  <a:gd name="T53" fmla="*/ 2147483646 h 130"/>
                  <a:gd name="T54" fmla="*/ 2147483646 w 61"/>
                  <a:gd name="T55" fmla="*/ 2147483646 h 130"/>
                  <a:gd name="T56" fmla="*/ 2147483646 w 61"/>
                  <a:gd name="T57" fmla="*/ 2147483646 h 130"/>
                  <a:gd name="T58" fmla="*/ 2147483646 w 61"/>
                  <a:gd name="T59" fmla="*/ 2147483646 h 130"/>
                  <a:gd name="T60" fmla="*/ 2147483646 w 61"/>
                  <a:gd name="T61" fmla="*/ 2147483646 h 130"/>
                  <a:gd name="T62" fmla="*/ 2147483646 w 61"/>
                  <a:gd name="T63" fmla="*/ 2147483646 h 130"/>
                  <a:gd name="T64" fmla="*/ 2147483646 w 61"/>
                  <a:gd name="T65" fmla="*/ 2147483646 h 130"/>
                  <a:gd name="T66" fmla="*/ 2147483646 w 61"/>
                  <a:gd name="T67" fmla="*/ 2147483646 h 130"/>
                  <a:gd name="T68" fmla="*/ 2147483646 w 61"/>
                  <a:gd name="T69" fmla="*/ 2147483646 h 130"/>
                  <a:gd name="T70" fmla="*/ 2147483646 w 61"/>
                  <a:gd name="T71" fmla="*/ 2147483646 h 130"/>
                  <a:gd name="T72" fmla="*/ 2147483646 w 61"/>
                  <a:gd name="T73" fmla="*/ 2147483646 h 130"/>
                  <a:gd name="T74" fmla="*/ 2147483646 w 61"/>
                  <a:gd name="T75" fmla="*/ 2147483646 h 130"/>
                  <a:gd name="T76" fmla="*/ 2147483646 w 61"/>
                  <a:gd name="T77" fmla="*/ 2147483646 h 130"/>
                  <a:gd name="T78" fmla="*/ 2147483646 w 61"/>
                  <a:gd name="T79" fmla="*/ 2147483646 h 130"/>
                  <a:gd name="T80" fmla="*/ 2147483646 w 61"/>
                  <a:gd name="T81" fmla="*/ 2147483646 h 130"/>
                  <a:gd name="T82" fmla="*/ 2147483646 w 61"/>
                  <a:gd name="T83" fmla="*/ 2147483646 h 130"/>
                  <a:gd name="T84" fmla="*/ 2147483646 w 61"/>
                  <a:gd name="T85" fmla="*/ 2147483646 h 130"/>
                  <a:gd name="T86" fmla="*/ 2147483646 w 61"/>
                  <a:gd name="T87" fmla="*/ 2147483646 h 130"/>
                  <a:gd name="T88" fmla="*/ 2147483646 w 61"/>
                  <a:gd name="T89" fmla="*/ 2147483646 h 130"/>
                  <a:gd name="T90" fmla="*/ 0 w 61"/>
                  <a:gd name="T91" fmla="*/ 2147483646 h 130"/>
                  <a:gd name="T92" fmla="*/ 2147483646 w 61"/>
                  <a:gd name="T93" fmla="*/ 2147483646 h 130"/>
                  <a:gd name="T94" fmla="*/ 2147483646 w 61"/>
                  <a:gd name="T95" fmla="*/ 2147483646 h 130"/>
                  <a:gd name="T96" fmla="*/ 2147483646 w 61"/>
                  <a:gd name="T97" fmla="*/ 2147483646 h 130"/>
                  <a:gd name="T98" fmla="*/ 2147483646 w 61"/>
                  <a:gd name="T99" fmla="*/ 2147483646 h 130"/>
                  <a:gd name="T100" fmla="*/ 2147483646 w 61"/>
                  <a:gd name="T101" fmla="*/ 2147483646 h 130"/>
                  <a:gd name="T102" fmla="*/ 2147483646 w 61"/>
                  <a:gd name="T103" fmla="*/ 2147483646 h 130"/>
                  <a:gd name="T104" fmla="*/ 2147483646 w 61"/>
                  <a:gd name="T105" fmla="*/ 2147483646 h 130"/>
                  <a:gd name="T106" fmla="*/ 2147483646 w 61"/>
                  <a:gd name="T107" fmla="*/ 2147483646 h 130"/>
                  <a:gd name="T108" fmla="*/ 2147483646 w 61"/>
                  <a:gd name="T109" fmla="*/ 2147483646 h 130"/>
                  <a:gd name="T110" fmla="*/ 2147483646 w 61"/>
                  <a:gd name="T111" fmla="*/ 2147483646 h 130"/>
                  <a:gd name="T112" fmla="*/ 2147483646 w 61"/>
                  <a:gd name="T113" fmla="*/ 0 h 13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1"/>
                  <a:gd name="T172" fmla="*/ 0 h 130"/>
                  <a:gd name="T173" fmla="*/ 61 w 61"/>
                  <a:gd name="T174" fmla="*/ 130 h 13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1" h="130">
                    <a:moveTo>
                      <a:pt x="19" y="0"/>
                    </a:moveTo>
                    <a:lnTo>
                      <a:pt x="16" y="1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5" y="26"/>
                    </a:lnTo>
                    <a:lnTo>
                      <a:pt x="24" y="27"/>
                    </a:lnTo>
                    <a:lnTo>
                      <a:pt x="23" y="28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0" y="30"/>
                    </a:lnTo>
                    <a:lnTo>
                      <a:pt x="19" y="30"/>
                    </a:lnTo>
                    <a:lnTo>
                      <a:pt x="17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4" y="35"/>
                    </a:lnTo>
                    <a:lnTo>
                      <a:pt x="7" y="36"/>
                    </a:lnTo>
                    <a:lnTo>
                      <a:pt x="11" y="37"/>
                    </a:lnTo>
                    <a:lnTo>
                      <a:pt x="14" y="38"/>
                    </a:lnTo>
                    <a:lnTo>
                      <a:pt x="18" y="39"/>
                    </a:lnTo>
                    <a:lnTo>
                      <a:pt x="21" y="40"/>
                    </a:lnTo>
                    <a:lnTo>
                      <a:pt x="24" y="42"/>
                    </a:lnTo>
                    <a:lnTo>
                      <a:pt x="27" y="43"/>
                    </a:lnTo>
                    <a:lnTo>
                      <a:pt x="28" y="44"/>
                    </a:lnTo>
                    <a:lnTo>
                      <a:pt x="30" y="45"/>
                    </a:lnTo>
                    <a:lnTo>
                      <a:pt x="31" y="46"/>
                    </a:lnTo>
                    <a:lnTo>
                      <a:pt x="32" y="47"/>
                    </a:lnTo>
                    <a:lnTo>
                      <a:pt x="34" y="48"/>
                    </a:lnTo>
                    <a:lnTo>
                      <a:pt x="35" y="49"/>
                    </a:lnTo>
                    <a:lnTo>
                      <a:pt x="36" y="50"/>
                    </a:lnTo>
                    <a:lnTo>
                      <a:pt x="37" y="52"/>
                    </a:lnTo>
                    <a:lnTo>
                      <a:pt x="37" y="51"/>
                    </a:lnTo>
                    <a:lnTo>
                      <a:pt x="38" y="53"/>
                    </a:lnTo>
                    <a:lnTo>
                      <a:pt x="39" y="54"/>
                    </a:lnTo>
                    <a:lnTo>
                      <a:pt x="40" y="56"/>
                    </a:lnTo>
                    <a:lnTo>
                      <a:pt x="41" y="57"/>
                    </a:lnTo>
                    <a:lnTo>
                      <a:pt x="42" y="59"/>
                    </a:lnTo>
                    <a:lnTo>
                      <a:pt x="43" y="61"/>
                    </a:lnTo>
                    <a:lnTo>
                      <a:pt x="44" y="63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7" y="66"/>
                    </a:lnTo>
                    <a:lnTo>
                      <a:pt x="48" y="66"/>
                    </a:lnTo>
                    <a:lnTo>
                      <a:pt x="49" y="66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2" y="64"/>
                    </a:lnTo>
                    <a:lnTo>
                      <a:pt x="52" y="63"/>
                    </a:lnTo>
                    <a:lnTo>
                      <a:pt x="53" y="62"/>
                    </a:lnTo>
                    <a:lnTo>
                      <a:pt x="54" y="61"/>
                    </a:lnTo>
                    <a:lnTo>
                      <a:pt x="55" y="59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7" y="54"/>
                    </a:lnTo>
                    <a:lnTo>
                      <a:pt x="58" y="53"/>
                    </a:lnTo>
                    <a:lnTo>
                      <a:pt x="58" y="52"/>
                    </a:lnTo>
                    <a:lnTo>
                      <a:pt x="59" y="52"/>
                    </a:lnTo>
                    <a:lnTo>
                      <a:pt x="59" y="51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0" y="55"/>
                    </a:lnTo>
                    <a:lnTo>
                      <a:pt x="59" y="57"/>
                    </a:lnTo>
                    <a:lnTo>
                      <a:pt x="59" y="59"/>
                    </a:lnTo>
                    <a:lnTo>
                      <a:pt x="58" y="61"/>
                    </a:lnTo>
                    <a:lnTo>
                      <a:pt x="58" y="63"/>
                    </a:lnTo>
                    <a:lnTo>
                      <a:pt x="57" y="65"/>
                    </a:lnTo>
                    <a:lnTo>
                      <a:pt x="56" y="67"/>
                    </a:lnTo>
                    <a:lnTo>
                      <a:pt x="55" y="69"/>
                    </a:lnTo>
                    <a:lnTo>
                      <a:pt x="54" y="71"/>
                    </a:lnTo>
                    <a:lnTo>
                      <a:pt x="53" y="73"/>
                    </a:lnTo>
                    <a:lnTo>
                      <a:pt x="52" y="75"/>
                    </a:lnTo>
                    <a:lnTo>
                      <a:pt x="51" y="76"/>
                    </a:lnTo>
                    <a:lnTo>
                      <a:pt x="50" y="77"/>
                    </a:lnTo>
                    <a:lnTo>
                      <a:pt x="48" y="78"/>
                    </a:lnTo>
                    <a:lnTo>
                      <a:pt x="48" y="80"/>
                    </a:lnTo>
                    <a:lnTo>
                      <a:pt x="48" y="82"/>
                    </a:lnTo>
                    <a:lnTo>
                      <a:pt x="48" y="85"/>
                    </a:lnTo>
                    <a:lnTo>
                      <a:pt x="48" y="87"/>
                    </a:lnTo>
                    <a:lnTo>
                      <a:pt x="48" y="89"/>
                    </a:lnTo>
                    <a:lnTo>
                      <a:pt x="47" y="91"/>
                    </a:lnTo>
                    <a:lnTo>
                      <a:pt x="47" y="94"/>
                    </a:lnTo>
                    <a:lnTo>
                      <a:pt x="47" y="96"/>
                    </a:lnTo>
                    <a:lnTo>
                      <a:pt x="46" y="99"/>
                    </a:lnTo>
                    <a:lnTo>
                      <a:pt x="46" y="101"/>
                    </a:lnTo>
                    <a:lnTo>
                      <a:pt x="45" y="103"/>
                    </a:lnTo>
                    <a:lnTo>
                      <a:pt x="44" y="105"/>
                    </a:lnTo>
                    <a:lnTo>
                      <a:pt x="44" y="107"/>
                    </a:lnTo>
                    <a:lnTo>
                      <a:pt x="42" y="110"/>
                    </a:lnTo>
                    <a:lnTo>
                      <a:pt x="42" y="109"/>
                    </a:lnTo>
                    <a:lnTo>
                      <a:pt x="42" y="110"/>
                    </a:lnTo>
                    <a:lnTo>
                      <a:pt x="41" y="111"/>
                    </a:lnTo>
                    <a:lnTo>
                      <a:pt x="41" y="112"/>
                    </a:lnTo>
                    <a:lnTo>
                      <a:pt x="40" y="113"/>
                    </a:lnTo>
                    <a:lnTo>
                      <a:pt x="39" y="114"/>
                    </a:lnTo>
                    <a:lnTo>
                      <a:pt x="39" y="115"/>
                    </a:lnTo>
                    <a:lnTo>
                      <a:pt x="39" y="116"/>
                    </a:lnTo>
                    <a:lnTo>
                      <a:pt x="40" y="115"/>
                    </a:lnTo>
                    <a:lnTo>
                      <a:pt x="41" y="114"/>
                    </a:lnTo>
                    <a:lnTo>
                      <a:pt x="41" y="115"/>
                    </a:lnTo>
                    <a:lnTo>
                      <a:pt x="41" y="114"/>
                    </a:lnTo>
                    <a:lnTo>
                      <a:pt x="42" y="114"/>
                    </a:lnTo>
                    <a:lnTo>
                      <a:pt x="43" y="114"/>
                    </a:lnTo>
                    <a:lnTo>
                      <a:pt x="43" y="115"/>
                    </a:lnTo>
                    <a:lnTo>
                      <a:pt x="44" y="115"/>
                    </a:lnTo>
                    <a:lnTo>
                      <a:pt x="45" y="116"/>
                    </a:lnTo>
                    <a:lnTo>
                      <a:pt x="45" y="117"/>
                    </a:lnTo>
                    <a:lnTo>
                      <a:pt x="46" y="118"/>
                    </a:lnTo>
                    <a:lnTo>
                      <a:pt x="47" y="120"/>
                    </a:lnTo>
                    <a:lnTo>
                      <a:pt x="48" y="122"/>
                    </a:lnTo>
                    <a:lnTo>
                      <a:pt x="49" y="123"/>
                    </a:lnTo>
                    <a:lnTo>
                      <a:pt x="49" y="125"/>
                    </a:lnTo>
                    <a:lnTo>
                      <a:pt x="50" y="127"/>
                    </a:lnTo>
                    <a:lnTo>
                      <a:pt x="50" y="128"/>
                    </a:lnTo>
                    <a:lnTo>
                      <a:pt x="50" y="129"/>
                    </a:lnTo>
                    <a:lnTo>
                      <a:pt x="51" y="129"/>
                    </a:lnTo>
                    <a:lnTo>
                      <a:pt x="51" y="130"/>
                    </a:lnTo>
                    <a:lnTo>
                      <a:pt x="51" y="129"/>
                    </a:lnTo>
                    <a:lnTo>
                      <a:pt x="51" y="128"/>
                    </a:lnTo>
                    <a:lnTo>
                      <a:pt x="50" y="126"/>
                    </a:lnTo>
                    <a:lnTo>
                      <a:pt x="50" y="125"/>
                    </a:lnTo>
                    <a:lnTo>
                      <a:pt x="49" y="123"/>
                    </a:lnTo>
                    <a:lnTo>
                      <a:pt x="48" y="121"/>
                    </a:lnTo>
                    <a:lnTo>
                      <a:pt x="48" y="120"/>
                    </a:lnTo>
                    <a:lnTo>
                      <a:pt x="47" y="118"/>
                    </a:lnTo>
                    <a:lnTo>
                      <a:pt x="46" y="117"/>
                    </a:lnTo>
                    <a:lnTo>
                      <a:pt x="46" y="116"/>
                    </a:lnTo>
                    <a:lnTo>
                      <a:pt x="45" y="116"/>
                    </a:lnTo>
                    <a:lnTo>
                      <a:pt x="45" y="115"/>
                    </a:lnTo>
                    <a:lnTo>
                      <a:pt x="44" y="115"/>
                    </a:lnTo>
                    <a:lnTo>
                      <a:pt x="44" y="114"/>
                    </a:lnTo>
                    <a:lnTo>
                      <a:pt x="43" y="114"/>
                    </a:lnTo>
                    <a:lnTo>
                      <a:pt x="42" y="114"/>
                    </a:lnTo>
                    <a:lnTo>
                      <a:pt x="41" y="114"/>
                    </a:lnTo>
                    <a:lnTo>
                      <a:pt x="40" y="114"/>
                    </a:lnTo>
                    <a:lnTo>
                      <a:pt x="39" y="115"/>
                    </a:lnTo>
                    <a:lnTo>
                      <a:pt x="40" y="115"/>
                    </a:lnTo>
                    <a:lnTo>
                      <a:pt x="40" y="114"/>
                    </a:lnTo>
                    <a:lnTo>
                      <a:pt x="40" y="115"/>
                    </a:lnTo>
                    <a:lnTo>
                      <a:pt x="40" y="114"/>
                    </a:lnTo>
                    <a:lnTo>
                      <a:pt x="40" y="113"/>
                    </a:lnTo>
                    <a:lnTo>
                      <a:pt x="41" y="112"/>
                    </a:lnTo>
                    <a:lnTo>
                      <a:pt x="42" y="112"/>
                    </a:lnTo>
                    <a:lnTo>
                      <a:pt x="42" y="111"/>
                    </a:lnTo>
                    <a:lnTo>
                      <a:pt x="43" y="110"/>
                    </a:lnTo>
                    <a:lnTo>
                      <a:pt x="44" y="108"/>
                    </a:lnTo>
                    <a:lnTo>
                      <a:pt x="45" y="106"/>
                    </a:lnTo>
                    <a:lnTo>
                      <a:pt x="46" y="103"/>
                    </a:lnTo>
                    <a:lnTo>
                      <a:pt x="46" y="101"/>
                    </a:lnTo>
                    <a:lnTo>
                      <a:pt x="47" y="99"/>
                    </a:lnTo>
                    <a:lnTo>
                      <a:pt x="47" y="96"/>
                    </a:lnTo>
                    <a:lnTo>
                      <a:pt x="48" y="94"/>
                    </a:lnTo>
                    <a:lnTo>
                      <a:pt x="48" y="92"/>
                    </a:lnTo>
                    <a:lnTo>
                      <a:pt x="48" y="89"/>
                    </a:lnTo>
                    <a:lnTo>
                      <a:pt x="48" y="87"/>
                    </a:lnTo>
                    <a:lnTo>
                      <a:pt x="48" y="85"/>
                    </a:lnTo>
                    <a:lnTo>
                      <a:pt x="49" y="82"/>
                    </a:lnTo>
                    <a:lnTo>
                      <a:pt x="49" y="80"/>
                    </a:lnTo>
                    <a:lnTo>
                      <a:pt x="49" y="79"/>
                    </a:lnTo>
                    <a:lnTo>
                      <a:pt x="50" y="78"/>
                    </a:lnTo>
                    <a:lnTo>
                      <a:pt x="51" y="76"/>
                    </a:lnTo>
                    <a:lnTo>
                      <a:pt x="52" y="75"/>
                    </a:lnTo>
                    <a:lnTo>
                      <a:pt x="53" y="75"/>
                    </a:lnTo>
                    <a:lnTo>
                      <a:pt x="54" y="73"/>
                    </a:lnTo>
                    <a:lnTo>
                      <a:pt x="55" y="71"/>
                    </a:lnTo>
                    <a:lnTo>
                      <a:pt x="56" y="70"/>
                    </a:lnTo>
                    <a:lnTo>
                      <a:pt x="57" y="68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59" y="62"/>
                    </a:lnTo>
                    <a:lnTo>
                      <a:pt x="60" y="60"/>
                    </a:lnTo>
                    <a:lnTo>
                      <a:pt x="60" y="57"/>
                    </a:lnTo>
                    <a:lnTo>
                      <a:pt x="60" y="55"/>
                    </a:lnTo>
                    <a:lnTo>
                      <a:pt x="61" y="54"/>
                    </a:lnTo>
                    <a:lnTo>
                      <a:pt x="61" y="52"/>
                    </a:lnTo>
                    <a:lnTo>
                      <a:pt x="61" y="50"/>
                    </a:lnTo>
                    <a:lnTo>
                      <a:pt x="60" y="50"/>
                    </a:lnTo>
                    <a:lnTo>
                      <a:pt x="59" y="50"/>
                    </a:lnTo>
                    <a:lnTo>
                      <a:pt x="58" y="51"/>
                    </a:lnTo>
                    <a:lnTo>
                      <a:pt x="58" y="52"/>
                    </a:lnTo>
                    <a:lnTo>
                      <a:pt x="57" y="53"/>
                    </a:lnTo>
                    <a:lnTo>
                      <a:pt x="57" y="54"/>
                    </a:lnTo>
                    <a:lnTo>
                      <a:pt x="56" y="56"/>
                    </a:lnTo>
                    <a:lnTo>
                      <a:pt x="55" y="57"/>
                    </a:lnTo>
                    <a:lnTo>
                      <a:pt x="54" y="59"/>
                    </a:lnTo>
                    <a:lnTo>
                      <a:pt x="54" y="60"/>
                    </a:lnTo>
                    <a:lnTo>
                      <a:pt x="53" y="62"/>
                    </a:lnTo>
                    <a:lnTo>
                      <a:pt x="52" y="63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51" y="64"/>
                    </a:lnTo>
                    <a:lnTo>
                      <a:pt x="50" y="65"/>
                    </a:lnTo>
                    <a:lnTo>
                      <a:pt x="49" y="65"/>
                    </a:lnTo>
                    <a:lnTo>
                      <a:pt x="48" y="65"/>
                    </a:lnTo>
                    <a:lnTo>
                      <a:pt x="47" y="66"/>
                    </a:lnTo>
                    <a:lnTo>
                      <a:pt x="46" y="65"/>
                    </a:lnTo>
                    <a:lnTo>
                      <a:pt x="46" y="64"/>
                    </a:lnTo>
                    <a:lnTo>
                      <a:pt x="45" y="62"/>
                    </a:lnTo>
                    <a:lnTo>
                      <a:pt x="44" y="60"/>
                    </a:lnTo>
                    <a:lnTo>
                      <a:pt x="43" y="59"/>
                    </a:lnTo>
                    <a:lnTo>
                      <a:pt x="42" y="57"/>
                    </a:lnTo>
                    <a:lnTo>
                      <a:pt x="41" y="55"/>
                    </a:lnTo>
                    <a:lnTo>
                      <a:pt x="40" y="54"/>
                    </a:lnTo>
                    <a:lnTo>
                      <a:pt x="39" y="52"/>
                    </a:lnTo>
                    <a:lnTo>
                      <a:pt x="38" y="51"/>
                    </a:lnTo>
                    <a:lnTo>
                      <a:pt x="36" y="50"/>
                    </a:lnTo>
                    <a:lnTo>
                      <a:pt x="35" y="49"/>
                    </a:lnTo>
                    <a:lnTo>
                      <a:pt x="34" y="47"/>
                    </a:lnTo>
                    <a:lnTo>
                      <a:pt x="33" y="46"/>
                    </a:lnTo>
                    <a:lnTo>
                      <a:pt x="31" y="45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7" y="43"/>
                    </a:lnTo>
                    <a:lnTo>
                      <a:pt x="24" y="41"/>
                    </a:lnTo>
                    <a:lnTo>
                      <a:pt x="21" y="40"/>
                    </a:lnTo>
                    <a:lnTo>
                      <a:pt x="18" y="39"/>
                    </a:lnTo>
                    <a:lnTo>
                      <a:pt x="15" y="38"/>
                    </a:lnTo>
                    <a:lnTo>
                      <a:pt x="11" y="37"/>
                    </a:lnTo>
                    <a:lnTo>
                      <a:pt x="8" y="36"/>
                    </a:lnTo>
                    <a:lnTo>
                      <a:pt x="4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4" y="32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2" y="29"/>
                    </a:lnTo>
                    <a:lnTo>
                      <a:pt x="23" y="28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7" y="24"/>
                    </a:lnTo>
                    <a:lnTo>
                      <a:pt x="28" y="23"/>
                    </a:lnTo>
                    <a:lnTo>
                      <a:pt x="29" y="22"/>
                    </a:lnTo>
                    <a:lnTo>
                      <a:pt x="29" y="20"/>
                    </a:lnTo>
                    <a:lnTo>
                      <a:pt x="30" y="18"/>
                    </a:lnTo>
                    <a:lnTo>
                      <a:pt x="30" y="17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5" y="8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84" name="Freeform 134"/>
              <p:cNvSpPr>
                <a:spLocks/>
              </p:cNvSpPr>
              <p:nvPr/>
            </p:nvSpPr>
            <p:spPr bwMode="auto">
              <a:xfrm>
                <a:off x="5214" y="2478"/>
                <a:ext cx="324" cy="462"/>
              </a:xfrm>
              <a:custGeom>
                <a:avLst/>
                <a:gdLst>
                  <a:gd name="T0" fmla="*/ 2147483646 w 54"/>
                  <a:gd name="T1" fmla="*/ 2147483646 h 77"/>
                  <a:gd name="T2" fmla="*/ 2147483646 w 54"/>
                  <a:gd name="T3" fmla="*/ 2147483646 h 77"/>
                  <a:gd name="T4" fmla="*/ 2147483646 w 54"/>
                  <a:gd name="T5" fmla="*/ 2147483646 h 77"/>
                  <a:gd name="T6" fmla="*/ 2147483646 w 54"/>
                  <a:gd name="T7" fmla="*/ 2147483646 h 77"/>
                  <a:gd name="T8" fmla="*/ 2147483646 w 54"/>
                  <a:gd name="T9" fmla="*/ 2147483646 h 77"/>
                  <a:gd name="T10" fmla="*/ 2147483646 w 54"/>
                  <a:gd name="T11" fmla="*/ 2147483646 h 77"/>
                  <a:gd name="T12" fmla="*/ 2147483646 w 54"/>
                  <a:gd name="T13" fmla="*/ 2147483646 h 77"/>
                  <a:gd name="T14" fmla="*/ 2147483646 w 54"/>
                  <a:gd name="T15" fmla="*/ 2147483646 h 77"/>
                  <a:gd name="T16" fmla="*/ 2147483646 w 54"/>
                  <a:gd name="T17" fmla="*/ 2147483646 h 77"/>
                  <a:gd name="T18" fmla="*/ 2147483646 w 54"/>
                  <a:gd name="T19" fmla="*/ 2147483646 h 77"/>
                  <a:gd name="T20" fmla="*/ 2147483646 w 54"/>
                  <a:gd name="T21" fmla="*/ 2147483646 h 77"/>
                  <a:gd name="T22" fmla="*/ 2147483646 w 54"/>
                  <a:gd name="T23" fmla="*/ 2147483646 h 77"/>
                  <a:gd name="T24" fmla="*/ 2147483646 w 54"/>
                  <a:gd name="T25" fmla="*/ 2147483646 h 77"/>
                  <a:gd name="T26" fmla="*/ 2147483646 w 54"/>
                  <a:gd name="T27" fmla="*/ 2147483646 h 77"/>
                  <a:gd name="T28" fmla="*/ 2147483646 w 54"/>
                  <a:gd name="T29" fmla="*/ 2147483646 h 77"/>
                  <a:gd name="T30" fmla="*/ 2147483646 w 54"/>
                  <a:gd name="T31" fmla="*/ 2147483646 h 77"/>
                  <a:gd name="T32" fmla="*/ 2147483646 w 54"/>
                  <a:gd name="T33" fmla="*/ 2147483646 h 77"/>
                  <a:gd name="T34" fmla="*/ 2147483646 w 54"/>
                  <a:gd name="T35" fmla="*/ 2147483646 h 77"/>
                  <a:gd name="T36" fmla="*/ 2147483646 w 54"/>
                  <a:gd name="T37" fmla="*/ 2147483646 h 77"/>
                  <a:gd name="T38" fmla="*/ 2147483646 w 54"/>
                  <a:gd name="T39" fmla="*/ 2147483646 h 77"/>
                  <a:gd name="T40" fmla="*/ 2147483646 w 54"/>
                  <a:gd name="T41" fmla="*/ 2147483646 h 77"/>
                  <a:gd name="T42" fmla="*/ 2147483646 w 54"/>
                  <a:gd name="T43" fmla="*/ 2147483646 h 77"/>
                  <a:gd name="T44" fmla="*/ 2147483646 w 54"/>
                  <a:gd name="T45" fmla="*/ 2147483646 h 77"/>
                  <a:gd name="T46" fmla="*/ 2147483646 w 54"/>
                  <a:gd name="T47" fmla="*/ 2147483646 h 77"/>
                  <a:gd name="T48" fmla="*/ 2147483646 w 54"/>
                  <a:gd name="T49" fmla="*/ 2147483646 h 77"/>
                  <a:gd name="T50" fmla="*/ 2147483646 w 54"/>
                  <a:gd name="T51" fmla="*/ 2147483646 h 77"/>
                  <a:gd name="T52" fmla="*/ 2147483646 w 54"/>
                  <a:gd name="T53" fmla="*/ 2147483646 h 77"/>
                  <a:gd name="T54" fmla="*/ 2147483646 w 54"/>
                  <a:gd name="T55" fmla="*/ 2147483646 h 77"/>
                  <a:gd name="T56" fmla="*/ 2147483646 w 54"/>
                  <a:gd name="T57" fmla="*/ 2147483646 h 77"/>
                  <a:gd name="T58" fmla="*/ 2147483646 w 54"/>
                  <a:gd name="T59" fmla="*/ 2147483646 h 77"/>
                  <a:gd name="T60" fmla="*/ 2147483646 w 54"/>
                  <a:gd name="T61" fmla="*/ 2147483646 h 77"/>
                  <a:gd name="T62" fmla="*/ 2147483646 w 54"/>
                  <a:gd name="T63" fmla="*/ 2147483646 h 77"/>
                  <a:gd name="T64" fmla="*/ 2147483646 w 54"/>
                  <a:gd name="T65" fmla="*/ 2147483646 h 77"/>
                  <a:gd name="T66" fmla="*/ 2147483646 w 54"/>
                  <a:gd name="T67" fmla="*/ 2147483646 h 77"/>
                  <a:gd name="T68" fmla="*/ 2147483646 w 54"/>
                  <a:gd name="T69" fmla="*/ 2147483646 h 77"/>
                  <a:gd name="T70" fmla="*/ 2147483646 w 54"/>
                  <a:gd name="T71" fmla="*/ 2147483646 h 77"/>
                  <a:gd name="T72" fmla="*/ 2147483646 w 54"/>
                  <a:gd name="T73" fmla="*/ 2147483646 h 77"/>
                  <a:gd name="T74" fmla="*/ 2147483646 w 54"/>
                  <a:gd name="T75" fmla="*/ 2147483646 h 77"/>
                  <a:gd name="T76" fmla="*/ 2147483646 w 54"/>
                  <a:gd name="T77" fmla="*/ 2147483646 h 77"/>
                  <a:gd name="T78" fmla="*/ 2147483646 w 54"/>
                  <a:gd name="T79" fmla="*/ 2147483646 h 77"/>
                  <a:gd name="T80" fmla="*/ 2147483646 w 54"/>
                  <a:gd name="T81" fmla="*/ 2147483646 h 77"/>
                  <a:gd name="T82" fmla="*/ 2147483646 w 54"/>
                  <a:gd name="T83" fmla="*/ 2147483646 h 77"/>
                  <a:gd name="T84" fmla="*/ 2147483646 w 54"/>
                  <a:gd name="T85" fmla="*/ 2147483646 h 77"/>
                  <a:gd name="T86" fmla="*/ 2147483646 w 54"/>
                  <a:gd name="T87" fmla="*/ 2147483646 h 77"/>
                  <a:gd name="T88" fmla="*/ 2147483646 w 54"/>
                  <a:gd name="T89" fmla="*/ 2147483646 h 77"/>
                  <a:gd name="T90" fmla="*/ 2147483646 w 54"/>
                  <a:gd name="T91" fmla="*/ 2147483646 h 77"/>
                  <a:gd name="T92" fmla="*/ 2147483646 w 54"/>
                  <a:gd name="T93" fmla="*/ 2147483646 h 77"/>
                  <a:gd name="T94" fmla="*/ 2147483646 w 54"/>
                  <a:gd name="T95" fmla="*/ 2147483646 h 77"/>
                  <a:gd name="T96" fmla="*/ 2147483646 w 54"/>
                  <a:gd name="T97" fmla="*/ 2147483646 h 77"/>
                  <a:gd name="T98" fmla="*/ 2147483646 w 54"/>
                  <a:gd name="T99" fmla="*/ 2147483646 h 77"/>
                  <a:gd name="T100" fmla="*/ 2147483646 w 54"/>
                  <a:gd name="T101" fmla="*/ 2147483646 h 7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4"/>
                  <a:gd name="T154" fmla="*/ 0 h 77"/>
                  <a:gd name="T155" fmla="*/ 54 w 54"/>
                  <a:gd name="T156" fmla="*/ 77 h 7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4" h="77">
                    <a:moveTo>
                      <a:pt x="25" y="0"/>
                    </a:moveTo>
                    <a:lnTo>
                      <a:pt x="25" y="1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4" y="10"/>
                    </a:lnTo>
                    <a:lnTo>
                      <a:pt x="36" y="12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42" y="18"/>
                    </a:lnTo>
                    <a:lnTo>
                      <a:pt x="44" y="20"/>
                    </a:lnTo>
                    <a:lnTo>
                      <a:pt x="45" y="22"/>
                    </a:lnTo>
                    <a:lnTo>
                      <a:pt x="46" y="24"/>
                    </a:lnTo>
                    <a:lnTo>
                      <a:pt x="48" y="27"/>
                    </a:lnTo>
                    <a:lnTo>
                      <a:pt x="48" y="28"/>
                    </a:lnTo>
                    <a:lnTo>
                      <a:pt x="49" y="29"/>
                    </a:lnTo>
                    <a:lnTo>
                      <a:pt x="50" y="30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51" y="33"/>
                    </a:lnTo>
                    <a:lnTo>
                      <a:pt x="51" y="35"/>
                    </a:lnTo>
                    <a:lnTo>
                      <a:pt x="52" y="37"/>
                    </a:lnTo>
                    <a:lnTo>
                      <a:pt x="52" y="39"/>
                    </a:lnTo>
                    <a:lnTo>
                      <a:pt x="53" y="41"/>
                    </a:lnTo>
                    <a:lnTo>
                      <a:pt x="53" y="43"/>
                    </a:lnTo>
                    <a:lnTo>
                      <a:pt x="53" y="45"/>
                    </a:lnTo>
                    <a:lnTo>
                      <a:pt x="53" y="47"/>
                    </a:lnTo>
                    <a:lnTo>
                      <a:pt x="54" y="49"/>
                    </a:lnTo>
                    <a:lnTo>
                      <a:pt x="54" y="51"/>
                    </a:lnTo>
                    <a:lnTo>
                      <a:pt x="53" y="53"/>
                    </a:lnTo>
                    <a:lnTo>
                      <a:pt x="53" y="55"/>
                    </a:lnTo>
                    <a:lnTo>
                      <a:pt x="53" y="57"/>
                    </a:lnTo>
                    <a:lnTo>
                      <a:pt x="52" y="58"/>
                    </a:lnTo>
                    <a:lnTo>
                      <a:pt x="52" y="60"/>
                    </a:lnTo>
                    <a:lnTo>
                      <a:pt x="51" y="61"/>
                    </a:lnTo>
                    <a:lnTo>
                      <a:pt x="50" y="62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6" y="65"/>
                    </a:lnTo>
                    <a:lnTo>
                      <a:pt x="45" y="66"/>
                    </a:lnTo>
                    <a:lnTo>
                      <a:pt x="43" y="66"/>
                    </a:lnTo>
                    <a:lnTo>
                      <a:pt x="42" y="66"/>
                    </a:lnTo>
                    <a:lnTo>
                      <a:pt x="40" y="66"/>
                    </a:lnTo>
                    <a:lnTo>
                      <a:pt x="39" y="67"/>
                    </a:lnTo>
                    <a:lnTo>
                      <a:pt x="37" y="66"/>
                    </a:lnTo>
                    <a:lnTo>
                      <a:pt x="36" y="66"/>
                    </a:lnTo>
                    <a:lnTo>
                      <a:pt x="34" y="66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30" y="64"/>
                    </a:lnTo>
                    <a:lnTo>
                      <a:pt x="29" y="64"/>
                    </a:lnTo>
                    <a:lnTo>
                      <a:pt x="27" y="63"/>
                    </a:lnTo>
                    <a:lnTo>
                      <a:pt x="26" y="62"/>
                    </a:lnTo>
                    <a:lnTo>
                      <a:pt x="24" y="61"/>
                    </a:lnTo>
                    <a:lnTo>
                      <a:pt x="23" y="60"/>
                    </a:lnTo>
                    <a:lnTo>
                      <a:pt x="22" y="59"/>
                    </a:lnTo>
                    <a:lnTo>
                      <a:pt x="20" y="58"/>
                    </a:lnTo>
                    <a:lnTo>
                      <a:pt x="19" y="57"/>
                    </a:lnTo>
                    <a:lnTo>
                      <a:pt x="18" y="56"/>
                    </a:lnTo>
                    <a:lnTo>
                      <a:pt x="17" y="55"/>
                    </a:lnTo>
                    <a:lnTo>
                      <a:pt x="16" y="54"/>
                    </a:lnTo>
                    <a:lnTo>
                      <a:pt x="15" y="53"/>
                    </a:lnTo>
                    <a:lnTo>
                      <a:pt x="14" y="51"/>
                    </a:lnTo>
                    <a:lnTo>
                      <a:pt x="13" y="50"/>
                    </a:lnTo>
                    <a:lnTo>
                      <a:pt x="12" y="49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10" y="46"/>
                    </a:lnTo>
                    <a:lnTo>
                      <a:pt x="10" y="49"/>
                    </a:lnTo>
                    <a:lnTo>
                      <a:pt x="10" y="51"/>
                    </a:lnTo>
                    <a:lnTo>
                      <a:pt x="10" y="53"/>
                    </a:lnTo>
                    <a:lnTo>
                      <a:pt x="10" y="55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7"/>
                    </a:lnTo>
                    <a:lnTo>
                      <a:pt x="9" y="68"/>
                    </a:lnTo>
                    <a:lnTo>
                      <a:pt x="9" y="69"/>
                    </a:lnTo>
                    <a:lnTo>
                      <a:pt x="9" y="70"/>
                    </a:lnTo>
                    <a:lnTo>
                      <a:pt x="8" y="71"/>
                    </a:lnTo>
                    <a:lnTo>
                      <a:pt x="8" y="72"/>
                    </a:lnTo>
                    <a:lnTo>
                      <a:pt x="7" y="72"/>
                    </a:lnTo>
                    <a:lnTo>
                      <a:pt x="7" y="73"/>
                    </a:lnTo>
                    <a:lnTo>
                      <a:pt x="6" y="74"/>
                    </a:lnTo>
                    <a:lnTo>
                      <a:pt x="5" y="74"/>
                    </a:lnTo>
                    <a:lnTo>
                      <a:pt x="4" y="75"/>
                    </a:lnTo>
                    <a:lnTo>
                      <a:pt x="3" y="76"/>
                    </a:lnTo>
                    <a:lnTo>
                      <a:pt x="2" y="76"/>
                    </a:lnTo>
                    <a:lnTo>
                      <a:pt x="1" y="76"/>
                    </a:lnTo>
                    <a:lnTo>
                      <a:pt x="0" y="77"/>
                    </a:lnTo>
                    <a:lnTo>
                      <a:pt x="1" y="77"/>
                    </a:lnTo>
                    <a:lnTo>
                      <a:pt x="2" y="77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5" y="75"/>
                    </a:lnTo>
                    <a:lnTo>
                      <a:pt x="6" y="74"/>
                    </a:lnTo>
                    <a:lnTo>
                      <a:pt x="7" y="74"/>
                    </a:lnTo>
                    <a:lnTo>
                      <a:pt x="8" y="73"/>
                    </a:lnTo>
                    <a:lnTo>
                      <a:pt x="8" y="72"/>
                    </a:lnTo>
                    <a:lnTo>
                      <a:pt x="9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8"/>
                    </a:lnTo>
                    <a:lnTo>
                      <a:pt x="10" y="67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0" y="51"/>
                    </a:lnTo>
                    <a:lnTo>
                      <a:pt x="10" y="49"/>
                    </a:lnTo>
                    <a:lnTo>
                      <a:pt x="10" y="47"/>
                    </a:lnTo>
                    <a:lnTo>
                      <a:pt x="11" y="48"/>
                    </a:lnTo>
                    <a:lnTo>
                      <a:pt x="12" y="49"/>
                    </a:lnTo>
                    <a:lnTo>
                      <a:pt x="12" y="51"/>
                    </a:lnTo>
                    <a:lnTo>
                      <a:pt x="13" y="52"/>
                    </a:lnTo>
                    <a:lnTo>
                      <a:pt x="14" y="53"/>
                    </a:lnTo>
                    <a:lnTo>
                      <a:pt x="15" y="54"/>
                    </a:lnTo>
                    <a:lnTo>
                      <a:pt x="16" y="55"/>
                    </a:lnTo>
                    <a:lnTo>
                      <a:pt x="18" y="57"/>
                    </a:lnTo>
                    <a:lnTo>
                      <a:pt x="19" y="58"/>
                    </a:lnTo>
                    <a:lnTo>
                      <a:pt x="20" y="59"/>
                    </a:lnTo>
                    <a:lnTo>
                      <a:pt x="21" y="60"/>
                    </a:lnTo>
                    <a:lnTo>
                      <a:pt x="23" y="61"/>
                    </a:lnTo>
                    <a:lnTo>
                      <a:pt x="24" y="62"/>
                    </a:lnTo>
                    <a:lnTo>
                      <a:pt x="25" y="63"/>
                    </a:lnTo>
                    <a:lnTo>
                      <a:pt x="27" y="64"/>
                    </a:lnTo>
                    <a:lnTo>
                      <a:pt x="28" y="64"/>
                    </a:lnTo>
                    <a:lnTo>
                      <a:pt x="30" y="65"/>
                    </a:lnTo>
                    <a:lnTo>
                      <a:pt x="31" y="66"/>
                    </a:lnTo>
                    <a:lnTo>
                      <a:pt x="33" y="66"/>
                    </a:lnTo>
                    <a:lnTo>
                      <a:pt x="34" y="67"/>
                    </a:lnTo>
                    <a:lnTo>
                      <a:pt x="36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40" y="67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5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2" y="62"/>
                    </a:lnTo>
                    <a:lnTo>
                      <a:pt x="52" y="60"/>
                    </a:lnTo>
                    <a:lnTo>
                      <a:pt x="53" y="59"/>
                    </a:lnTo>
                    <a:lnTo>
                      <a:pt x="54" y="57"/>
                    </a:lnTo>
                    <a:lnTo>
                      <a:pt x="54" y="55"/>
                    </a:lnTo>
                    <a:lnTo>
                      <a:pt x="54" y="53"/>
                    </a:lnTo>
                    <a:lnTo>
                      <a:pt x="54" y="51"/>
                    </a:lnTo>
                    <a:lnTo>
                      <a:pt x="54" y="49"/>
                    </a:lnTo>
                    <a:lnTo>
                      <a:pt x="54" y="47"/>
                    </a:lnTo>
                    <a:lnTo>
                      <a:pt x="54" y="45"/>
                    </a:lnTo>
                    <a:lnTo>
                      <a:pt x="54" y="43"/>
                    </a:lnTo>
                    <a:lnTo>
                      <a:pt x="53" y="40"/>
                    </a:lnTo>
                    <a:lnTo>
                      <a:pt x="53" y="38"/>
                    </a:lnTo>
                    <a:lnTo>
                      <a:pt x="52" y="37"/>
                    </a:lnTo>
                    <a:lnTo>
                      <a:pt x="52" y="35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0" y="30"/>
                    </a:lnTo>
                    <a:lnTo>
                      <a:pt x="50" y="29"/>
                    </a:lnTo>
                    <a:lnTo>
                      <a:pt x="49" y="27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3" y="18"/>
                    </a:lnTo>
                    <a:lnTo>
                      <a:pt x="41" y="16"/>
                    </a:lnTo>
                    <a:lnTo>
                      <a:pt x="40" y="14"/>
                    </a:lnTo>
                    <a:lnTo>
                      <a:pt x="36" y="11"/>
                    </a:lnTo>
                    <a:lnTo>
                      <a:pt x="35" y="10"/>
                    </a:lnTo>
                    <a:lnTo>
                      <a:pt x="31" y="6"/>
                    </a:lnTo>
                    <a:lnTo>
                      <a:pt x="29" y="4"/>
                    </a:lnTo>
                    <a:lnTo>
                      <a:pt x="27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85" name="Freeform 135"/>
              <p:cNvSpPr>
                <a:spLocks/>
              </p:cNvSpPr>
              <p:nvPr/>
            </p:nvSpPr>
            <p:spPr bwMode="auto">
              <a:xfrm>
                <a:off x="5238" y="2652"/>
                <a:ext cx="36" cy="66"/>
              </a:xfrm>
              <a:custGeom>
                <a:avLst/>
                <a:gdLst>
                  <a:gd name="T0" fmla="*/ 2147483646 w 6"/>
                  <a:gd name="T1" fmla="*/ 2147483646 h 11"/>
                  <a:gd name="T2" fmla="*/ 2147483646 w 6"/>
                  <a:gd name="T3" fmla="*/ 2147483646 h 11"/>
                  <a:gd name="T4" fmla="*/ 2147483646 w 6"/>
                  <a:gd name="T5" fmla="*/ 2147483646 h 11"/>
                  <a:gd name="T6" fmla="*/ 2147483646 w 6"/>
                  <a:gd name="T7" fmla="*/ 2147483646 h 11"/>
                  <a:gd name="T8" fmla="*/ 2147483646 w 6"/>
                  <a:gd name="T9" fmla="*/ 2147483646 h 11"/>
                  <a:gd name="T10" fmla="*/ 2147483646 w 6"/>
                  <a:gd name="T11" fmla="*/ 2147483646 h 11"/>
                  <a:gd name="T12" fmla="*/ 2147483646 w 6"/>
                  <a:gd name="T13" fmla="*/ 2147483646 h 11"/>
                  <a:gd name="T14" fmla="*/ 2147483646 w 6"/>
                  <a:gd name="T15" fmla="*/ 2147483646 h 11"/>
                  <a:gd name="T16" fmla="*/ 2147483646 w 6"/>
                  <a:gd name="T17" fmla="*/ 0 h 11"/>
                  <a:gd name="T18" fmla="*/ 0 w 6"/>
                  <a:gd name="T19" fmla="*/ 0 h 11"/>
                  <a:gd name="T20" fmla="*/ 0 w 6"/>
                  <a:gd name="T21" fmla="*/ 2147483646 h 11"/>
                  <a:gd name="T22" fmla="*/ 0 w 6"/>
                  <a:gd name="T23" fmla="*/ 2147483646 h 11"/>
                  <a:gd name="T24" fmla="*/ 2147483646 w 6"/>
                  <a:gd name="T25" fmla="*/ 2147483646 h 11"/>
                  <a:gd name="T26" fmla="*/ 2147483646 w 6"/>
                  <a:gd name="T27" fmla="*/ 2147483646 h 11"/>
                  <a:gd name="T28" fmla="*/ 2147483646 w 6"/>
                  <a:gd name="T29" fmla="*/ 2147483646 h 11"/>
                  <a:gd name="T30" fmla="*/ 2147483646 w 6"/>
                  <a:gd name="T31" fmla="*/ 2147483646 h 11"/>
                  <a:gd name="T32" fmla="*/ 2147483646 w 6"/>
                  <a:gd name="T33" fmla="*/ 2147483646 h 11"/>
                  <a:gd name="T34" fmla="*/ 2147483646 w 6"/>
                  <a:gd name="T35" fmla="*/ 2147483646 h 11"/>
                  <a:gd name="T36" fmla="*/ 2147483646 w 6"/>
                  <a:gd name="T37" fmla="*/ 2147483646 h 11"/>
                  <a:gd name="T38" fmla="*/ 2147483646 w 6"/>
                  <a:gd name="T39" fmla="*/ 2147483646 h 11"/>
                  <a:gd name="T40" fmla="*/ 2147483646 w 6"/>
                  <a:gd name="T41" fmla="*/ 2147483646 h 11"/>
                  <a:gd name="T42" fmla="*/ 2147483646 w 6"/>
                  <a:gd name="T43" fmla="*/ 2147483646 h 11"/>
                  <a:gd name="T44" fmla="*/ 2147483646 w 6"/>
                  <a:gd name="T45" fmla="*/ 2147483646 h 11"/>
                  <a:gd name="T46" fmla="*/ 2147483646 w 6"/>
                  <a:gd name="T47" fmla="*/ 2147483646 h 11"/>
                  <a:gd name="T48" fmla="*/ 2147483646 w 6"/>
                  <a:gd name="T49" fmla="*/ 2147483646 h 11"/>
                  <a:gd name="T50" fmla="*/ 2147483646 w 6"/>
                  <a:gd name="T51" fmla="*/ 2147483646 h 11"/>
                  <a:gd name="T52" fmla="*/ 2147483646 w 6"/>
                  <a:gd name="T53" fmla="*/ 2147483646 h 11"/>
                  <a:gd name="T54" fmla="*/ 2147483646 w 6"/>
                  <a:gd name="T55" fmla="*/ 2147483646 h 11"/>
                  <a:gd name="T56" fmla="*/ 2147483646 w 6"/>
                  <a:gd name="T57" fmla="*/ 0 h 11"/>
                  <a:gd name="T58" fmla="*/ 2147483646 w 6"/>
                  <a:gd name="T59" fmla="*/ 0 h 11"/>
                  <a:gd name="T60" fmla="*/ 2147483646 w 6"/>
                  <a:gd name="T61" fmla="*/ 2147483646 h 11"/>
                  <a:gd name="T62" fmla="*/ 2147483646 w 6"/>
                  <a:gd name="T63" fmla="*/ 2147483646 h 11"/>
                  <a:gd name="T64" fmla="*/ 2147483646 w 6"/>
                  <a:gd name="T65" fmla="*/ 2147483646 h 11"/>
                  <a:gd name="T66" fmla="*/ 2147483646 w 6"/>
                  <a:gd name="T67" fmla="*/ 2147483646 h 11"/>
                  <a:gd name="T68" fmla="*/ 2147483646 w 6"/>
                  <a:gd name="T69" fmla="*/ 2147483646 h 11"/>
                  <a:gd name="T70" fmla="*/ 2147483646 w 6"/>
                  <a:gd name="T71" fmla="*/ 2147483646 h 11"/>
                  <a:gd name="T72" fmla="*/ 2147483646 w 6"/>
                  <a:gd name="T73" fmla="*/ 2147483646 h 11"/>
                  <a:gd name="T74" fmla="*/ 2147483646 w 6"/>
                  <a:gd name="T75" fmla="*/ 2147483646 h 11"/>
                  <a:gd name="T76" fmla="*/ 2147483646 w 6"/>
                  <a:gd name="T77" fmla="*/ 2147483646 h 11"/>
                  <a:gd name="T78" fmla="*/ 2147483646 w 6"/>
                  <a:gd name="T79" fmla="*/ 2147483646 h 11"/>
                  <a:gd name="T80" fmla="*/ 2147483646 w 6"/>
                  <a:gd name="T81" fmla="*/ 2147483646 h 1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"/>
                  <a:gd name="T124" fmla="*/ 0 h 11"/>
                  <a:gd name="T125" fmla="*/ 6 w 6"/>
                  <a:gd name="T126" fmla="*/ 11 h 1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" h="11">
                    <a:moveTo>
                      <a:pt x="4" y="11"/>
                    </a:moveTo>
                    <a:lnTo>
                      <a:pt x="5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86" name="Freeform 136"/>
              <p:cNvSpPr>
                <a:spLocks/>
              </p:cNvSpPr>
              <p:nvPr/>
            </p:nvSpPr>
            <p:spPr bwMode="auto">
              <a:xfrm>
                <a:off x="4938" y="2568"/>
                <a:ext cx="48" cy="42"/>
              </a:xfrm>
              <a:custGeom>
                <a:avLst/>
                <a:gdLst>
                  <a:gd name="T0" fmla="*/ 2147483646 w 8"/>
                  <a:gd name="T1" fmla="*/ 2147483646 h 7"/>
                  <a:gd name="T2" fmla="*/ 2147483646 w 8"/>
                  <a:gd name="T3" fmla="*/ 2147483646 h 7"/>
                  <a:gd name="T4" fmla="*/ 2147483646 w 8"/>
                  <a:gd name="T5" fmla="*/ 2147483646 h 7"/>
                  <a:gd name="T6" fmla="*/ 2147483646 w 8"/>
                  <a:gd name="T7" fmla="*/ 2147483646 h 7"/>
                  <a:gd name="T8" fmla="*/ 2147483646 w 8"/>
                  <a:gd name="T9" fmla="*/ 2147483646 h 7"/>
                  <a:gd name="T10" fmla="*/ 2147483646 w 8"/>
                  <a:gd name="T11" fmla="*/ 0 h 7"/>
                  <a:gd name="T12" fmla="*/ 2147483646 w 8"/>
                  <a:gd name="T13" fmla="*/ 0 h 7"/>
                  <a:gd name="T14" fmla="*/ 2147483646 w 8"/>
                  <a:gd name="T15" fmla="*/ 0 h 7"/>
                  <a:gd name="T16" fmla="*/ 2147483646 w 8"/>
                  <a:gd name="T17" fmla="*/ 0 h 7"/>
                  <a:gd name="T18" fmla="*/ 2147483646 w 8"/>
                  <a:gd name="T19" fmla="*/ 0 h 7"/>
                  <a:gd name="T20" fmla="*/ 0 w 8"/>
                  <a:gd name="T21" fmla="*/ 2147483646 h 7"/>
                  <a:gd name="T22" fmla="*/ 0 w 8"/>
                  <a:gd name="T23" fmla="*/ 2147483646 h 7"/>
                  <a:gd name="T24" fmla="*/ 2147483646 w 8"/>
                  <a:gd name="T25" fmla="*/ 2147483646 h 7"/>
                  <a:gd name="T26" fmla="*/ 2147483646 w 8"/>
                  <a:gd name="T27" fmla="*/ 2147483646 h 7"/>
                  <a:gd name="T28" fmla="*/ 2147483646 w 8"/>
                  <a:gd name="T29" fmla="*/ 2147483646 h 7"/>
                  <a:gd name="T30" fmla="*/ 2147483646 w 8"/>
                  <a:gd name="T31" fmla="*/ 2147483646 h 7"/>
                  <a:gd name="T32" fmla="*/ 2147483646 w 8"/>
                  <a:gd name="T33" fmla="*/ 2147483646 h 7"/>
                  <a:gd name="T34" fmla="*/ 2147483646 w 8"/>
                  <a:gd name="T35" fmla="*/ 2147483646 h 7"/>
                  <a:gd name="T36" fmla="*/ 2147483646 w 8"/>
                  <a:gd name="T37" fmla="*/ 2147483646 h 7"/>
                  <a:gd name="T38" fmla="*/ 2147483646 w 8"/>
                  <a:gd name="T39" fmla="*/ 2147483646 h 7"/>
                  <a:gd name="T40" fmla="*/ 2147483646 w 8"/>
                  <a:gd name="T41" fmla="*/ 2147483646 h 7"/>
                  <a:gd name="T42" fmla="*/ 2147483646 w 8"/>
                  <a:gd name="T43" fmla="*/ 2147483646 h 7"/>
                  <a:gd name="T44" fmla="*/ 2147483646 w 8"/>
                  <a:gd name="T45" fmla="*/ 2147483646 h 7"/>
                  <a:gd name="T46" fmla="*/ 2147483646 w 8"/>
                  <a:gd name="T47" fmla="*/ 2147483646 h 7"/>
                  <a:gd name="T48" fmla="*/ 2147483646 w 8"/>
                  <a:gd name="T49" fmla="*/ 2147483646 h 7"/>
                  <a:gd name="T50" fmla="*/ 2147483646 w 8"/>
                  <a:gd name="T51" fmla="*/ 2147483646 h 7"/>
                  <a:gd name="T52" fmla="*/ 0 w 8"/>
                  <a:gd name="T53" fmla="*/ 2147483646 h 7"/>
                  <a:gd name="T54" fmla="*/ 2147483646 w 8"/>
                  <a:gd name="T55" fmla="*/ 2147483646 h 7"/>
                  <a:gd name="T56" fmla="*/ 2147483646 w 8"/>
                  <a:gd name="T57" fmla="*/ 2147483646 h 7"/>
                  <a:gd name="T58" fmla="*/ 2147483646 w 8"/>
                  <a:gd name="T59" fmla="*/ 2147483646 h 7"/>
                  <a:gd name="T60" fmla="*/ 2147483646 w 8"/>
                  <a:gd name="T61" fmla="*/ 2147483646 h 7"/>
                  <a:gd name="T62" fmla="*/ 2147483646 w 8"/>
                  <a:gd name="T63" fmla="*/ 2147483646 h 7"/>
                  <a:gd name="T64" fmla="*/ 2147483646 w 8"/>
                  <a:gd name="T65" fmla="*/ 2147483646 h 7"/>
                  <a:gd name="T66" fmla="*/ 2147483646 w 8"/>
                  <a:gd name="T67" fmla="*/ 2147483646 h 7"/>
                  <a:gd name="T68" fmla="*/ 2147483646 w 8"/>
                  <a:gd name="T69" fmla="*/ 2147483646 h 7"/>
                  <a:gd name="T70" fmla="*/ 2147483646 w 8"/>
                  <a:gd name="T71" fmla="*/ 2147483646 h 7"/>
                  <a:gd name="T72" fmla="*/ 2147483646 w 8"/>
                  <a:gd name="T73" fmla="*/ 2147483646 h 7"/>
                  <a:gd name="T74" fmla="*/ 2147483646 w 8"/>
                  <a:gd name="T75" fmla="*/ 2147483646 h 7"/>
                  <a:gd name="T76" fmla="*/ 2147483646 w 8"/>
                  <a:gd name="T77" fmla="*/ 2147483646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"/>
                  <a:gd name="T118" fmla="*/ 0 h 7"/>
                  <a:gd name="T119" fmla="*/ 8 w 8"/>
                  <a:gd name="T120" fmla="*/ 7 h 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" h="7">
                    <a:moveTo>
                      <a:pt x="5" y="7"/>
                    </a:moveTo>
                    <a:lnTo>
                      <a:pt x="7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87" name="Freeform 137"/>
              <p:cNvSpPr>
                <a:spLocks/>
              </p:cNvSpPr>
              <p:nvPr/>
            </p:nvSpPr>
            <p:spPr bwMode="auto">
              <a:xfrm>
                <a:off x="5130" y="2520"/>
                <a:ext cx="18" cy="30"/>
              </a:xfrm>
              <a:custGeom>
                <a:avLst/>
                <a:gdLst>
                  <a:gd name="T0" fmla="*/ 2147483646 w 3"/>
                  <a:gd name="T1" fmla="*/ 2147483646 h 5"/>
                  <a:gd name="T2" fmla="*/ 2147483646 w 3"/>
                  <a:gd name="T3" fmla="*/ 2147483646 h 5"/>
                  <a:gd name="T4" fmla="*/ 2147483646 w 3"/>
                  <a:gd name="T5" fmla="*/ 2147483646 h 5"/>
                  <a:gd name="T6" fmla="*/ 2147483646 w 3"/>
                  <a:gd name="T7" fmla="*/ 2147483646 h 5"/>
                  <a:gd name="T8" fmla="*/ 2147483646 w 3"/>
                  <a:gd name="T9" fmla="*/ 2147483646 h 5"/>
                  <a:gd name="T10" fmla="*/ 2147483646 w 3"/>
                  <a:gd name="T11" fmla="*/ 2147483646 h 5"/>
                  <a:gd name="T12" fmla="*/ 2147483646 w 3"/>
                  <a:gd name="T13" fmla="*/ 2147483646 h 5"/>
                  <a:gd name="T14" fmla="*/ 2147483646 w 3"/>
                  <a:gd name="T15" fmla="*/ 0 h 5"/>
                  <a:gd name="T16" fmla="*/ 2147483646 w 3"/>
                  <a:gd name="T17" fmla="*/ 0 h 5"/>
                  <a:gd name="T18" fmla="*/ 2147483646 w 3"/>
                  <a:gd name="T19" fmla="*/ 2147483646 h 5"/>
                  <a:gd name="T20" fmla="*/ 2147483646 w 3"/>
                  <a:gd name="T21" fmla="*/ 2147483646 h 5"/>
                  <a:gd name="T22" fmla="*/ 0 w 3"/>
                  <a:gd name="T23" fmla="*/ 2147483646 h 5"/>
                  <a:gd name="T24" fmla="*/ 0 w 3"/>
                  <a:gd name="T25" fmla="*/ 2147483646 h 5"/>
                  <a:gd name="T26" fmla="*/ 0 w 3"/>
                  <a:gd name="T27" fmla="*/ 2147483646 h 5"/>
                  <a:gd name="T28" fmla="*/ 0 w 3"/>
                  <a:gd name="T29" fmla="*/ 2147483646 h 5"/>
                  <a:gd name="T30" fmla="*/ 2147483646 w 3"/>
                  <a:gd name="T31" fmla="*/ 2147483646 h 5"/>
                  <a:gd name="T32" fmla="*/ 2147483646 w 3"/>
                  <a:gd name="T33" fmla="*/ 2147483646 h 5"/>
                  <a:gd name="T34" fmla="*/ 2147483646 w 3"/>
                  <a:gd name="T35" fmla="*/ 2147483646 h 5"/>
                  <a:gd name="T36" fmla="*/ 2147483646 w 3"/>
                  <a:gd name="T37" fmla="*/ 2147483646 h 5"/>
                  <a:gd name="T38" fmla="*/ 2147483646 w 3"/>
                  <a:gd name="T39" fmla="*/ 2147483646 h 5"/>
                  <a:gd name="T40" fmla="*/ 2147483646 w 3"/>
                  <a:gd name="T41" fmla="*/ 2147483646 h 5"/>
                  <a:gd name="T42" fmla="*/ 2147483646 w 3"/>
                  <a:gd name="T43" fmla="*/ 2147483646 h 5"/>
                  <a:gd name="T44" fmla="*/ 2147483646 w 3"/>
                  <a:gd name="T45" fmla="*/ 2147483646 h 5"/>
                  <a:gd name="T46" fmla="*/ 2147483646 w 3"/>
                  <a:gd name="T47" fmla="*/ 2147483646 h 5"/>
                  <a:gd name="T48" fmla="*/ 2147483646 w 3"/>
                  <a:gd name="T49" fmla="*/ 2147483646 h 5"/>
                  <a:gd name="T50" fmla="*/ 2147483646 w 3"/>
                  <a:gd name="T51" fmla="*/ 2147483646 h 5"/>
                  <a:gd name="T52" fmla="*/ 2147483646 w 3"/>
                  <a:gd name="T53" fmla="*/ 2147483646 h 5"/>
                  <a:gd name="T54" fmla="*/ 2147483646 w 3"/>
                  <a:gd name="T55" fmla="*/ 2147483646 h 5"/>
                  <a:gd name="T56" fmla="*/ 2147483646 w 3"/>
                  <a:gd name="T57" fmla="*/ 2147483646 h 5"/>
                  <a:gd name="T58" fmla="*/ 2147483646 w 3"/>
                  <a:gd name="T59" fmla="*/ 2147483646 h 5"/>
                  <a:gd name="T60" fmla="*/ 2147483646 w 3"/>
                  <a:gd name="T61" fmla="*/ 2147483646 h 5"/>
                  <a:gd name="T62" fmla="*/ 2147483646 w 3"/>
                  <a:gd name="T63" fmla="*/ 2147483646 h 5"/>
                  <a:gd name="T64" fmla="*/ 2147483646 w 3"/>
                  <a:gd name="T65" fmla="*/ 2147483646 h 5"/>
                  <a:gd name="T66" fmla="*/ 2147483646 w 3"/>
                  <a:gd name="T67" fmla="*/ 2147483646 h 5"/>
                  <a:gd name="T68" fmla="*/ 2147483646 w 3"/>
                  <a:gd name="T69" fmla="*/ 0 h 5"/>
                  <a:gd name="T70" fmla="*/ 2147483646 w 3"/>
                  <a:gd name="T71" fmla="*/ 2147483646 h 5"/>
                  <a:gd name="T72" fmla="*/ 2147483646 w 3"/>
                  <a:gd name="T73" fmla="*/ 2147483646 h 5"/>
                  <a:gd name="T74" fmla="*/ 2147483646 w 3"/>
                  <a:gd name="T75" fmla="*/ 2147483646 h 5"/>
                  <a:gd name="T76" fmla="*/ 2147483646 w 3"/>
                  <a:gd name="T77" fmla="*/ 2147483646 h 5"/>
                  <a:gd name="T78" fmla="*/ 2147483646 w 3"/>
                  <a:gd name="T79" fmla="*/ 2147483646 h 5"/>
                  <a:gd name="T80" fmla="*/ 2147483646 w 3"/>
                  <a:gd name="T81" fmla="*/ 2147483646 h 5"/>
                  <a:gd name="T82" fmla="*/ 2147483646 w 3"/>
                  <a:gd name="T83" fmla="*/ 2147483646 h 5"/>
                  <a:gd name="T84" fmla="*/ 2147483646 w 3"/>
                  <a:gd name="T85" fmla="*/ 2147483646 h 5"/>
                  <a:gd name="T86" fmla="*/ 2147483646 w 3"/>
                  <a:gd name="T87" fmla="*/ 2147483646 h 5"/>
                  <a:gd name="T88" fmla="*/ 2147483646 w 3"/>
                  <a:gd name="T89" fmla="*/ 2147483646 h 5"/>
                  <a:gd name="T90" fmla="*/ 2147483646 w 3"/>
                  <a:gd name="T91" fmla="*/ 2147483646 h 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"/>
                  <a:gd name="T139" fmla="*/ 0 h 5"/>
                  <a:gd name="T140" fmla="*/ 3 w 3"/>
                  <a:gd name="T141" fmla="*/ 5 h 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" h="5">
                    <a:moveTo>
                      <a:pt x="2" y="5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A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88" name="Freeform 138"/>
              <p:cNvSpPr>
                <a:spLocks/>
              </p:cNvSpPr>
              <p:nvPr/>
            </p:nvSpPr>
            <p:spPr bwMode="auto">
              <a:xfrm>
                <a:off x="5070" y="2772"/>
                <a:ext cx="198" cy="150"/>
              </a:xfrm>
              <a:custGeom>
                <a:avLst/>
                <a:gdLst>
                  <a:gd name="T0" fmla="*/ 2147483646 w 33"/>
                  <a:gd name="T1" fmla="*/ 2147483646 h 25"/>
                  <a:gd name="T2" fmla="*/ 2147483646 w 33"/>
                  <a:gd name="T3" fmla="*/ 2147483646 h 25"/>
                  <a:gd name="T4" fmla="*/ 2147483646 w 33"/>
                  <a:gd name="T5" fmla="*/ 2147483646 h 25"/>
                  <a:gd name="T6" fmla="*/ 2147483646 w 33"/>
                  <a:gd name="T7" fmla="*/ 2147483646 h 25"/>
                  <a:gd name="T8" fmla="*/ 2147483646 w 33"/>
                  <a:gd name="T9" fmla="*/ 2147483646 h 25"/>
                  <a:gd name="T10" fmla="*/ 2147483646 w 33"/>
                  <a:gd name="T11" fmla="*/ 2147483646 h 25"/>
                  <a:gd name="T12" fmla="*/ 2147483646 w 33"/>
                  <a:gd name="T13" fmla="*/ 2147483646 h 25"/>
                  <a:gd name="T14" fmla="*/ 2147483646 w 33"/>
                  <a:gd name="T15" fmla="*/ 2147483646 h 25"/>
                  <a:gd name="T16" fmla="*/ 2147483646 w 33"/>
                  <a:gd name="T17" fmla="*/ 2147483646 h 25"/>
                  <a:gd name="T18" fmla="*/ 0 w 33"/>
                  <a:gd name="T19" fmla="*/ 2147483646 h 25"/>
                  <a:gd name="T20" fmla="*/ 0 w 33"/>
                  <a:gd name="T21" fmla="*/ 2147483646 h 25"/>
                  <a:gd name="T22" fmla="*/ 2147483646 w 33"/>
                  <a:gd name="T23" fmla="*/ 2147483646 h 25"/>
                  <a:gd name="T24" fmla="*/ 2147483646 w 33"/>
                  <a:gd name="T25" fmla="*/ 2147483646 h 25"/>
                  <a:gd name="T26" fmla="*/ 2147483646 w 33"/>
                  <a:gd name="T27" fmla="*/ 2147483646 h 25"/>
                  <a:gd name="T28" fmla="*/ 2147483646 w 33"/>
                  <a:gd name="T29" fmla="*/ 2147483646 h 25"/>
                  <a:gd name="T30" fmla="*/ 2147483646 w 33"/>
                  <a:gd name="T31" fmla="*/ 2147483646 h 25"/>
                  <a:gd name="T32" fmla="*/ 2147483646 w 33"/>
                  <a:gd name="T33" fmla="*/ 2147483646 h 25"/>
                  <a:gd name="T34" fmla="*/ 2147483646 w 33"/>
                  <a:gd name="T35" fmla="*/ 2147483646 h 25"/>
                  <a:gd name="T36" fmla="*/ 2147483646 w 33"/>
                  <a:gd name="T37" fmla="*/ 0 h 25"/>
                  <a:gd name="T38" fmla="*/ 2147483646 w 33"/>
                  <a:gd name="T39" fmla="*/ 0 h 25"/>
                  <a:gd name="T40" fmla="*/ 2147483646 w 33"/>
                  <a:gd name="T41" fmla="*/ 2147483646 h 25"/>
                  <a:gd name="T42" fmla="*/ 2147483646 w 33"/>
                  <a:gd name="T43" fmla="*/ 2147483646 h 25"/>
                  <a:gd name="T44" fmla="*/ 2147483646 w 33"/>
                  <a:gd name="T45" fmla="*/ 2147483646 h 25"/>
                  <a:gd name="T46" fmla="*/ 2147483646 w 33"/>
                  <a:gd name="T47" fmla="*/ 2147483646 h 25"/>
                  <a:gd name="T48" fmla="*/ 2147483646 w 33"/>
                  <a:gd name="T49" fmla="*/ 2147483646 h 25"/>
                  <a:gd name="T50" fmla="*/ 2147483646 w 33"/>
                  <a:gd name="T51" fmla="*/ 2147483646 h 25"/>
                  <a:gd name="T52" fmla="*/ 2147483646 w 33"/>
                  <a:gd name="T53" fmla="*/ 2147483646 h 25"/>
                  <a:gd name="T54" fmla="*/ 2147483646 w 33"/>
                  <a:gd name="T55" fmla="*/ 2147483646 h 25"/>
                  <a:gd name="T56" fmla="*/ 2147483646 w 33"/>
                  <a:gd name="T57" fmla="*/ 2147483646 h 25"/>
                  <a:gd name="T58" fmla="*/ 2147483646 w 33"/>
                  <a:gd name="T59" fmla="*/ 2147483646 h 25"/>
                  <a:gd name="T60" fmla="*/ 2147483646 w 33"/>
                  <a:gd name="T61" fmla="*/ 2147483646 h 25"/>
                  <a:gd name="T62" fmla="*/ 2147483646 w 33"/>
                  <a:gd name="T63" fmla="*/ 2147483646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"/>
                  <a:gd name="T97" fmla="*/ 0 h 25"/>
                  <a:gd name="T98" fmla="*/ 33 w 33"/>
                  <a:gd name="T99" fmla="*/ 25 h 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" h="25">
                    <a:moveTo>
                      <a:pt x="22" y="25"/>
                    </a:moveTo>
                    <a:lnTo>
                      <a:pt x="21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2" y="21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3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30" y="20"/>
                    </a:lnTo>
                    <a:lnTo>
                      <a:pt x="30" y="21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6" y="24"/>
                    </a:lnTo>
                    <a:lnTo>
                      <a:pt x="25" y="24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5"/>
                    </a:lnTo>
                    <a:close/>
                  </a:path>
                </a:pathLst>
              </a:custGeom>
              <a:solidFill>
                <a:srgbClr val="4F9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89" name="Freeform 139"/>
              <p:cNvSpPr>
                <a:spLocks/>
              </p:cNvSpPr>
              <p:nvPr/>
            </p:nvSpPr>
            <p:spPr bwMode="auto">
              <a:xfrm>
                <a:off x="5280" y="2664"/>
                <a:ext cx="240" cy="198"/>
              </a:xfrm>
              <a:custGeom>
                <a:avLst/>
                <a:gdLst>
                  <a:gd name="T0" fmla="*/ 2147483646 w 40"/>
                  <a:gd name="T1" fmla="*/ 2147483646 h 33"/>
                  <a:gd name="T2" fmla="*/ 2147483646 w 40"/>
                  <a:gd name="T3" fmla="*/ 2147483646 h 33"/>
                  <a:gd name="T4" fmla="*/ 2147483646 w 40"/>
                  <a:gd name="T5" fmla="*/ 2147483646 h 33"/>
                  <a:gd name="T6" fmla="*/ 2147483646 w 40"/>
                  <a:gd name="T7" fmla="*/ 2147483646 h 33"/>
                  <a:gd name="T8" fmla="*/ 2147483646 w 40"/>
                  <a:gd name="T9" fmla="*/ 2147483646 h 33"/>
                  <a:gd name="T10" fmla="*/ 2147483646 w 40"/>
                  <a:gd name="T11" fmla="*/ 2147483646 h 33"/>
                  <a:gd name="T12" fmla="*/ 2147483646 w 40"/>
                  <a:gd name="T13" fmla="*/ 2147483646 h 33"/>
                  <a:gd name="T14" fmla="*/ 2147483646 w 40"/>
                  <a:gd name="T15" fmla="*/ 2147483646 h 33"/>
                  <a:gd name="T16" fmla="*/ 2147483646 w 40"/>
                  <a:gd name="T17" fmla="*/ 2147483646 h 33"/>
                  <a:gd name="T18" fmla="*/ 2147483646 w 40"/>
                  <a:gd name="T19" fmla="*/ 2147483646 h 33"/>
                  <a:gd name="T20" fmla="*/ 0 w 40"/>
                  <a:gd name="T21" fmla="*/ 2147483646 h 33"/>
                  <a:gd name="T22" fmla="*/ 2147483646 w 40"/>
                  <a:gd name="T23" fmla="*/ 2147483646 h 33"/>
                  <a:gd name="T24" fmla="*/ 2147483646 w 40"/>
                  <a:gd name="T25" fmla="*/ 2147483646 h 33"/>
                  <a:gd name="T26" fmla="*/ 2147483646 w 40"/>
                  <a:gd name="T27" fmla="*/ 2147483646 h 33"/>
                  <a:gd name="T28" fmla="*/ 2147483646 w 40"/>
                  <a:gd name="T29" fmla="*/ 2147483646 h 33"/>
                  <a:gd name="T30" fmla="*/ 2147483646 w 40"/>
                  <a:gd name="T31" fmla="*/ 2147483646 h 33"/>
                  <a:gd name="T32" fmla="*/ 2147483646 w 40"/>
                  <a:gd name="T33" fmla="*/ 0 h 33"/>
                  <a:gd name="T34" fmla="*/ 2147483646 w 40"/>
                  <a:gd name="T35" fmla="*/ 0 h 33"/>
                  <a:gd name="T36" fmla="*/ 2147483646 w 40"/>
                  <a:gd name="T37" fmla="*/ 0 h 33"/>
                  <a:gd name="T38" fmla="*/ 2147483646 w 40"/>
                  <a:gd name="T39" fmla="*/ 0 h 33"/>
                  <a:gd name="T40" fmla="*/ 2147483646 w 40"/>
                  <a:gd name="T41" fmla="*/ 2147483646 h 33"/>
                  <a:gd name="T42" fmla="*/ 2147483646 w 40"/>
                  <a:gd name="T43" fmla="*/ 2147483646 h 33"/>
                  <a:gd name="T44" fmla="*/ 2147483646 w 40"/>
                  <a:gd name="T45" fmla="*/ 2147483646 h 33"/>
                  <a:gd name="T46" fmla="*/ 2147483646 w 40"/>
                  <a:gd name="T47" fmla="*/ 2147483646 h 33"/>
                  <a:gd name="T48" fmla="*/ 2147483646 w 40"/>
                  <a:gd name="T49" fmla="*/ 2147483646 h 33"/>
                  <a:gd name="T50" fmla="*/ 2147483646 w 40"/>
                  <a:gd name="T51" fmla="*/ 2147483646 h 33"/>
                  <a:gd name="T52" fmla="*/ 2147483646 w 40"/>
                  <a:gd name="T53" fmla="*/ 2147483646 h 33"/>
                  <a:gd name="T54" fmla="*/ 2147483646 w 40"/>
                  <a:gd name="T55" fmla="*/ 2147483646 h 33"/>
                  <a:gd name="T56" fmla="*/ 2147483646 w 40"/>
                  <a:gd name="T57" fmla="*/ 2147483646 h 33"/>
                  <a:gd name="T58" fmla="*/ 2147483646 w 40"/>
                  <a:gd name="T59" fmla="*/ 2147483646 h 33"/>
                  <a:gd name="T60" fmla="*/ 2147483646 w 40"/>
                  <a:gd name="T61" fmla="*/ 2147483646 h 33"/>
                  <a:gd name="T62" fmla="*/ 2147483646 w 40"/>
                  <a:gd name="T63" fmla="*/ 2147483646 h 33"/>
                  <a:gd name="T64" fmla="*/ 2147483646 w 40"/>
                  <a:gd name="T65" fmla="*/ 2147483646 h 33"/>
                  <a:gd name="T66" fmla="*/ 2147483646 w 40"/>
                  <a:gd name="T67" fmla="*/ 2147483646 h 33"/>
                  <a:gd name="T68" fmla="*/ 2147483646 w 40"/>
                  <a:gd name="T69" fmla="*/ 2147483646 h 33"/>
                  <a:gd name="T70" fmla="*/ 2147483646 w 40"/>
                  <a:gd name="T71" fmla="*/ 2147483646 h 33"/>
                  <a:gd name="T72" fmla="*/ 2147483646 w 40"/>
                  <a:gd name="T73" fmla="*/ 2147483646 h 33"/>
                  <a:gd name="T74" fmla="*/ 2147483646 w 40"/>
                  <a:gd name="T75" fmla="*/ 2147483646 h 33"/>
                  <a:gd name="T76" fmla="*/ 2147483646 w 40"/>
                  <a:gd name="T77" fmla="*/ 2147483646 h 33"/>
                  <a:gd name="T78" fmla="*/ 2147483646 w 40"/>
                  <a:gd name="T79" fmla="*/ 2147483646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0"/>
                  <a:gd name="T121" fmla="*/ 0 h 33"/>
                  <a:gd name="T122" fmla="*/ 40 w 40"/>
                  <a:gd name="T123" fmla="*/ 33 h 3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0" h="33">
                    <a:moveTo>
                      <a:pt x="26" y="33"/>
                    </a:moveTo>
                    <a:lnTo>
                      <a:pt x="25" y="33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0" y="31"/>
                    </a:lnTo>
                    <a:lnTo>
                      <a:pt x="18" y="30"/>
                    </a:lnTo>
                    <a:lnTo>
                      <a:pt x="15" y="29"/>
                    </a:lnTo>
                    <a:lnTo>
                      <a:pt x="13" y="28"/>
                    </a:lnTo>
                    <a:lnTo>
                      <a:pt x="11" y="26"/>
                    </a:lnTo>
                    <a:lnTo>
                      <a:pt x="9" y="25"/>
                    </a:lnTo>
                    <a:lnTo>
                      <a:pt x="7" y="23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3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40" y="21"/>
                    </a:lnTo>
                    <a:lnTo>
                      <a:pt x="40" y="24"/>
                    </a:lnTo>
                    <a:lnTo>
                      <a:pt x="40" y="25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3"/>
                    </a:lnTo>
                    <a:lnTo>
                      <a:pt x="30" y="33"/>
                    </a:lnTo>
                    <a:lnTo>
                      <a:pt x="28" y="33"/>
                    </a:lnTo>
                    <a:lnTo>
                      <a:pt x="26" y="33"/>
                    </a:lnTo>
                    <a:close/>
                  </a:path>
                </a:pathLst>
              </a:custGeom>
              <a:solidFill>
                <a:srgbClr val="4F9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90" name="Freeform 140"/>
              <p:cNvSpPr>
                <a:spLocks/>
              </p:cNvSpPr>
              <p:nvPr/>
            </p:nvSpPr>
            <p:spPr bwMode="auto">
              <a:xfrm>
                <a:off x="5070" y="2652"/>
                <a:ext cx="144" cy="144"/>
              </a:xfrm>
              <a:custGeom>
                <a:avLst/>
                <a:gdLst>
                  <a:gd name="T0" fmla="*/ 2147483646 w 24"/>
                  <a:gd name="T1" fmla="*/ 2147483646 h 24"/>
                  <a:gd name="T2" fmla="*/ 2147483646 w 24"/>
                  <a:gd name="T3" fmla="*/ 2147483646 h 24"/>
                  <a:gd name="T4" fmla="*/ 2147483646 w 24"/>
                  <a:gd name="T5" fmla="*/ 2147483646 h 24"/>
                  <a:gd name="T6" fmla="*/ 2147483646 w 24"/>
                  <a:gd name="T7" fmla="*/ 2147483646 h 24"/>
                  <a:gd name="T8" fmla="*/ 0 w 24"/>
                  <a:gd name="T9" fmla="*/ 2147483646 h 24"/>
                  <a:gd name="T10" fmla="*/ 2147483646 w 24"/>
                  <a:gd name="T11" fmla="*/ 2147483646 h 24"/>
                  <a:gd name="T12" fmla="*/ 2147483646 w 24"/>
                  <a:gd name="T13" fmla="*/ 2147483646 h 24"/>
                  <a:gd name="T14" fmla="*/ 2147483646 w 24"/>
                  <a:gd name="T15" fmla="*/ 2147483646 h 24"/>
                  <a:gd name="T16" fmla="*/ 2147483646 w 24"/>
                  <a:gd name="T17" fmla="*/ 2147483646 h 24"/>
                  <a:gd name="T18" fmla="*/ 2147483646 w 24"/>
                  <a:gd name="T19" fmla="*/ 2147483646 h 24"/>
                  <a:gd name="T20" fmla="*/ 2147483646 w 24"/>
                  <a:gd name="T21" fmla="*/ 2147483646 h 24"/>
                  <a:gd name="T22" fmla="*/ 2147483646 w 24"/>
                  <a:gd name="T23" fmla="*/ 2147483646 h 24"/>
                  <a:gd name="T24" fmla="*/ 2147483646 w 24"/>
                  <a:gd name="T25" fmla="*/ 2147483646 h 24"/>
                  <a:gd name="T26" fmla="*/ 2147483646 w 24"/>
                  <a:gd name="T27" fmla="*/ 2147483646 h 24"/>
                  <a:gd name="T28" fmla="*/ 2147483646 w 24"/>
                  <a:gd name="T29" fmla="*/ 2147483646 h 24"/>
                  <a:gd name="T30" fmla="*/ 2147483646 w 24"/>
                  <a:gd name="T31" fmla="*/ 2147483646 h 24"/>
                  <a:gd name="T32" fmla="*/ 2147483646 w 24"/>
                  <a:gd name="T33" fmla="*/ 2147483646 h 24"/>
                  <a:gd name="T34" fmla="*/ 2147483646 w 24"/>
                  <a:gd name="T35" fmla="*/ 2147483646 h 24"/>
                  <a:gd name="T36" fmla="*/ 2147483646 w 24"/>
                  <a:gd name="T37" fmla="*/ 2147483646 h 24"/>
                  <a:gd name="T38" fmla="*/ 2147483646 w 24"/>
                  <a:gd name="T39" fmla="*/ 2147483646 h 24"/>
                  <a:gd name="T40" fmla="*/ 0 w 24"/>
                  <a:gd name="T41" fmla="*/ 2147483646 h 24"/>
                  <a:gd name="T42" fmla="*/ 0 w 24"/>
                  <a:gd name="T43" fmla="*/ 2147483646 h 24"/>
                  <a:gd name="T44" fmla="*/ 0 w 24"/>
                  <a:gd name="T45" fmla="*/ 2147483646 h 24"/>
                  <a:gd name="T46" fmla="*/ 2147483646 w 24"/>
                  <a:gd name="T47" fmla="*/ 2147483646 h 24"/>
                  <a:gd name="T48" fmla="*/ 2147483646 w 24"/>
                  <a:gd name="T49" fmla="*/ 2147483646 h 24"/>
                  <a:gd name="T50" fmla="*/ 2147483646 w 24"/>
                  <a:gd name="T51" fmla="*/ 2147483646 h 24"/>
                  <a:gd name="T52" fmla="*/ 2147483646 w 24"/>
                  <a:gd name="T53" fmla="*/ 2147483646 h 24"/>
                  <a:gd name="T54" fmla="*/ 2147483646 w 24"/>
                  <a:gd name="T55" fmla="*/ 2147483646 h 24"/>
                  <a:gd name="T56" fmla="*/ 2147483646 w 24"/>
                  <a:gd name="T57" fmla="*/ 2147483646 h 24"/>
                  <a:gd name="T58" fmla="*/ 2147483646 w 24"/>
                  <a:gd name="T59" fmla="*/ 2147483646 h 24"/>
                  <a:gd name="T60" fmla="*/ 2147483646 w 24"/>
                  <a:gd name="T61" fmla="*/ 2147483646 h 24"/>
                  <a:gd name="T62" fmla="*/ 2147483646 w 24"/>
                  <a:gd name="T63" fmla="*/ 2147483646 h 24"/>
                  <a:gd name="T64" fmla="*/ 2147483646 w 24"/>
                  <a:gd name="T65" fmla="*/ 2147483646 h 24"/>
                  <a:gd name="T66" fmla="*/ 2147483646 w 24"/>
                  <a:gd name="T67" fmla="*/ 2147483646 h 24"/>
                  <a:gd name="T68" fmla="*/ 2147483646 w 24"/>
                  <a:gd name="T69" fmla="*/ 0 h 24"/>
                  <a:gd name="T70" fmla="*/ 2147483646 w 24"/>
                  <a:gd name="T71" fmla="*/ 0 h 24"/>
                  <a:gd name="T72" fmla="*/ 2147483646 w 24"/>
                  <a:gd name="T73" fmla="*/ 0 h 24"/>
                  <a:gd name="T74" fmla="*/ 2147483646 w 24"/>
                  <a:gd name="T75" fmla="*/ 2147483646 h 24"/>
                  <a:gd name="T76" fmla="*/ 2147483646 w 24"/>
                  <a:gd name="T77" fmla="*/ 2147483646 h 24"/>
                  <a:gd name="T78" fmla="*/ 2147483646 w 24"/>
                  <a:gd name="T79" fmla="*/ 2147483646 h 24"/>
                  <a:gd name="T80" fmla="*/ 2147483646 w 24"/>
                  <a:gd name="T81" fmla="*/ 2147483646 h 24"/>
                  <a:gd name="T82" fmla="*/ 2147483646 w 24"/>
                  <a:gd name="T83" fmla="*/ 2147483646 h 24"/>
                  <a:gd name="T84" fmla="*/ 2147483646 w 24"/>
                  <a:gd name="T85" fmla="*/ 2147483646 h 24"/>
                  <a:gd name="T86" fmla="*/ 2147483646 w 24"/>
                  <a:gd name="T87" fmla="*/ 2147483646 h 24"/>
                  <a:gd name="T88" fmla="*/ 2147483646 w 24"/>
                  <a:gd name="T89" fmla="*/ 2147483646 h 24"/>
                  <a:gd name="T90" fmla="*/ 2147483646 w 24"/>
                  <a:gd name="T91" fmla="*/ 2147483646 h 24"/>
                  <a:gd name="T92" fmla="*/ 2147483646 w 24"/>
                  <a:gd name="T93" fmla="*/ 2147483646 h 24"/>
                  <a:gd name="T94" fmla="*/ 2147483646 w 24"/>
                  <a:gd name="T95" fmla="*/ 2147483646 h 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"/>
                  <a:gd name="T145" fmla="*/ 0 h 24"/>
                  <a:gd name="T146" fmla="*/ 24 w 24"/>
                  <a:gd name="T147" fmla="*/ 24 h 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" h="24">
                    <a:moveTo>
                      <a:pt x="4" y="24"/>
                    </a:moveTo>
                    <a:lnTo>
                      <a:pt x="3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20" y="4"/>
                    </a:lnTo>
                    <a:lnTo>
                      <a:pt x="21" y="6"/>
                    </a:lnTo>
                    <a:lnTo>
                      <a:pt x="22" y="8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7" y="23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7DC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91" name="Freeform 141"/>
              <p:cNvSpPr>
                <a:spLocks/>
              </p:cNvSpPr>
              <p:nvPr/>
            </p:nvSpPr>
            <p:spPr bwMode="auto">
              <a:xfrm>
                <a:off x="5202" y="2658"/>
                <a:ext cx="54" cy="102"/>
              </a:xfrm>
              <a:custGeom>
                <a:avLst/>
                <a:gdLst>
                  <a:gd name="T0" fmla="*/ 2147483646 w 9"/>
                  <a:gd name="T1" fmla="*/ 2147483646 h 17"/>
                  <a:gd name="T2" fmla="*/ 2147483646 w 9"/>
                  <a:gd name="T3" fmla="*/ 2147483646 h 17"/>
                  <a:gd name="T4" fmla="*/ 2147483646 w 9"/>
                  <a:gd name="T5" fmla="*/ 2147483646 h 17"/>
                  <a:gd name="T6" fmla="*/ 2147483646 w 9"/>
                  <a:gd name="T7" fmla="*/ 2147483646 h 17"/>
                  <a:gd name="T8" fmla="*/ 2147483646 w 9"/>
                  <a:gd name="T9" fmla="*/ 2147483646 h 17"/>
                  <a:gd name="T10" fmla="*/ 2147483646 w 9"/>
                  <a:gd name="T11" fmla="*/ 2147483646 h 17"/>
                  <a:gd name="T12" fmla="*/ 2147483646 w 9"/>
                  <a:gd name="T13" fmla="*/ 2147483646 h 17"/>
                  <a:gd name="T14" fmla="*/ 2147483646 w 9"/>
                  <a:gd name="T15" fmla="*/ 2147483646 h 17"/>
                  <a:gd name="T16" fmla="*/ 2147483646 w 9"/>
                  <a:gd name="T17" fmla="*/ 2147483646 h 17"/>
                  <a:gd name="T18" fmla="*/ 2147483646 w 9"/>
                  <a:gd name="T19" fmla="*/ 2147483646 h 17"/>
                  <a:gd name="T20" fmla="*/ 2147483646 w 9"/>
                  <a:gd name="T21" fmla="*/ 2147483646 h 17"/>
                  <a:gd name="T22" fmla="*/ 0 w 9"/>
                  <a:gd name="T23" fmla="*/ 0 h 17"/>
                  <a:gd name="T24" fmla="*/ 2147483646 w 9"/>
                  <a:gd name="T25" fmla="*/ 0 h 17"/>
                  <a:gd name="T26" fmla="*/ 2147483646 w 9"/>
                  <a:gd name="T27" fmla="*/ 0 h 17"/>
                  <a:gd name="T28" fmla="*/ 2147483646 w 9"/>
                  <a:gd name="T29" fmla="*/ 0 h 17"/>
                  <a:gd name="T30" fmla="*/ 2147483646 w 9"/>
                  <a:gd name="T31" fmla="*/ 0 h 17"/>
                  <a:gd name="T32" fmla="*/ 2147483646 w 9"/>
                  <a:gd name="T33" fmla="*/ 0 h 17"/>
                  <a:gd name="T34" fmla="*/ 2147483646 w 9"/>
                  <a:gd name="T35" fmla="*/ 0 h 17"/>
                  <a:gd name="T36" fmla="*/ 2147483646 w 9"/>
                  <a:gd name="T37" fmla="*/ 2147483646 h 17"/>
                  <a:gd name="T38" fmla="*/ 2147483646 w 9"/>
                  <a:gd name="T39" fmla="*/ 2147483646 h 17"/>
                  <a:gd name="T40" fmla="*/ 2147483646 w 9"/>
                  <a:gd name="T41" fmla="*/ 2147483646 h 17"/>
                  <a:gd name="T42" fmla="*/ 2147483646 w 9"/>
                  <a:gd name="T43" fmla="*/ 2147483646 h 17"/>
                  <a:gd name="T44" fmla="*/ 2147483646 w 9"/>
                  <a:gd name="T45" fmla="*/ 2147483646 h 17"/>
                  <a:gd name="T46" fmla="*/ 2147483646 w 9"/>
                  <a:gd name="T47" fmla="*/ 2147483646 h 17"/>
                  <a:gd name="T48" fmla="*/ 2147483646 w 9"/>
                  <a:gd name="T49" fmla="*/ 2147483646 h 17"/>
                  <a:gd name="T50" fmla="*/ 2147483646 w 9"/>
                  <a:gd name="T51" fmla="*/ 2147483646 h 17"/>
                  <a:gd name="T52" fmla="*/ 2147483646 w 9"/>
                  <a:gd name="T53" fmla="*/ 2147483646 h 17"/>
                  <a:gd name="T54" fmla="*/ 2147483646 w 9"/>
                  <a:gd name="T55" fmla="*/ 2147483646 h 17"/>
                  <a:gd name="T56" fmla="*/ 2147483646 w 9"/>
                  <a:gd name="T57" fmla="*/ 2147483646 h 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17"/>
                  <a:gd name="T89" fmla="*/ 9 w 9"/>
                  <a:gd name="T90" fmla="*/ 17 h 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17">
                    <a:moveTo>
                      <a:pt x="9" y="17"/>
                    </a:moveTo>
                    <a:lnTo>
                      <a:pt x="7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7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9" y="15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92" name="Freeform 142"/>
              <p:cNvSpPr>
                <a:spLocks/>
              </p:cNvSpPr>
              <p:nvPr/>
            </p:nvSpPr>
            <p:spPr bwMode="auto">
              <a:xfrm>
                <a:off x="5070" y="2730"/>
                <a:ext cx="48" cy="24"/>
              </a:xfrm>
              <a:custGeom>
                <a:avLst/>
                <a:gdLst>
                  <a:gd name="T0" fmla="*/ 0 w 8"/>
                  <a:gd name="T1" fmla="*/ 2147483646 h 4"/>
                  <a:gd name="T2" fmla="*/ 0 w 8"/>
                  <a:gd name="T3" fmla="*/ 2147483646 h 4"/>
                  <a:gd name="T4" fmla="*/ 2147483646 w 8"/>
                  <a:gd name="T5" fmla="*/ 2147483646 h 4"/>
                  <a:gd name="T6" fmla="*/ 2147483646 w 8"/>
                  <a:gd name="T7" fmla="*/ 2147483646 h 4"/>
                  <a:gd name="T8" fmla="*/ 2147483646 w 8"/>
                  <a:gd name="T9" fmla="*/ 0 h 4"/>
                  <a:gd name="T10" fmla="*/ 2147483646 w 8"/>
                  <a:gd name="T11" fmla="*/ 0 h 4"/>
                  <a:gd name="T12" fmla="*/ 2147483646 w 8"/>
                  <a:gd name="T13" fmla="*/ 0 h 4"/>
                  <a:gd name="T14" fmla="*/ 2147483646 w 8"/>
                  <a:gd name="T15" fmla="*/ 0 h 4"/>
                  <a:gd name="T16" fmla="*/ 2147483646 w 8"/>
                  <a:gd name="T17" fmla="*/ 0 h 4"/>
                  <a:gd name="T18" fmla="*/ 2147483646 w 8"/>
                  <a:gd name="T19" fmla="*/ 0 h 4"/>
                  <a:gd name="T20" fmla="*/ 2147483646 w 8"/>
                  <a:gd name="T21" fmla="*/ 2147483646 h 4"/>
                  <a:gd name="T22" fmla="*/ 2147483646 w 8"/>
                  <a:gd name="T23" fmla="*/ 2147483646 h 4"/>
                  <a:gd name="T24" fmla="*/ 2147483646 w 8"/>
                  <a:gd name="T25" fmla="*/ 2147483646 h 4"/>
                  <a:gd name="T26" fmla="*/ 2147483646 w 8"/>
                  <a:gd name="T27" fmla="*/ 2147483646 h 4"/>
                  <a:gd name="T28" fmla="*/ 2147483646 w 8"/>
                  <a:gd name="T29" fmla="*/ 2147483646 h 4"/>
                  <a:gd name="T30" fmla="*/ 2147483646 w 8"/>
                  <a:gd name="T31" fmla="*/ 2147483646 h 4"/>
                  <a:gd name="T32" fmla="*/ 2147483646 w 8"/>
                  <a:gd name="T33" fmla="*/ 2147483646 h 4"/>
                  <a:gd name="T34" fmla="*/ 2147483646 w 8"/>
                  <a:gd name="T35" fmla="*/ 2147483646 h 4"/>
                  <a:gd name="T36" fmla="*/ 2147483646 w 8"/>
                  <a:gd name="T37" fmla="*/ 2147483646 h 4"/>
                  <a:gd name="T38" fmla="*/ 2147483646 w 8"/>
                  <a:gd name="T39" fmla="*/ 2147483646 h 4"/>
                  <a:gd name="T40" fmla="*/ 2147483646 w 8"/>
                  <a:gd name="T41" fmla="*/ 2147483646 h 4"/>
                  <a:gd name="T42" fmla="*/ 0 w 8"/>
                  <a:gd name="T43" fmla="*/ 2147483646 h 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"/>
                  <a:gd name="T67" fmla="*/ 0 h 4"/>
                  <a:gd name="T68" fmla="*/ 8 w 8"/>
                  <a:gd name="T69" fmla="*/ 4 h 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" h="4">
                    <a:moveTo>
                      <a:pt x="0" y="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93" name="Freeform 143"/>
              <p:cNvSpPr>
                <a:spLocks/>
              </p:cNvSpPr>
              <p:nvPr/>
            </p:nvSpPr>
            <p:spPr bwMode="auto">
              <a:xfrm>
                <a:off x="5052" y="2676"/>
                <a:ext cx="54" cy="30"/>
              </a:xfrm>
              <a:custGeom>
                <a:avLst/>
                <a:gdLst>
                  <a:gd name="T0" fmla="*/ 2147483646 w 9"/>
                  <a:gd name="T1" fmla="*/ 2147483646 h 5"/>
                  <a:gd name="T2" fmla="*/ 2147483646 w 9"/>
                  <a:gd name="T3" fmla="*/ 2147483646 h 5"/>
                  <a:gd name="T4" fmla="*/ 2147483646 w 9"/>
                  <a:gd name="T5" fmla="*/ 2147483646 h 5"/>
                  <a:gd name="T6" fmla="*/ 0 w 9"/>
                  <a:gd name="T7" fmla="*/ 2147483646 h 5"/>
                  <a:gd name="T8" fmla="*/ 0 w 9"/>
                  <a:gd name="T9" fmla="*/ 2147483646 h 5"/>
                  <a:gd name="T10" fmla="*/ 0 w 9"/>
                  <a:gd name="T11" fmla="*/ 2147483646 h 5"/>
                  <a:gd name="T12" fmla="*/ 2147483646 w 9"/>
                  <a:gd name="T13" fmla="*/ 2147483646 h 5"/>
                  <a:gd name="T14" fmla="*/ 2147483646 w 9"/>
                  <a:gd name="T15" fmla="*/ 2147483646 h 5"/>
                  <a:gd name="T16" fmla="*/ 2147483646 w 9"/>
                  <a:gd name="T17" fmla="*/ 2147483646 h 5"/>
                  <a:gd name="T18" fmla="*/ 2147483646 w 9"/>
                  <a:gd name="T19" fmla="*/ 2147483646 h 5"/>
                  <a:gd name="T20" fmla="*/ 2147483646 w 9"/>
                  <a:gd name="T21" fmla="*/ 0 h 5"/>
                  <a:gd name="T22" fmla="*/ 2147483646 w 9"/>
                  <a:gd name="T23" fmla="*/ 0 h 5"/>
                  <a:gd name="T24" fmla="*/ 2147483646 w 9"/>
                  <a:gd name="T25" fmla="*/ 0 h 5"/>
                  <a:gd name="T26" fmla="*/ 2147483646 w 9"/>
                  <a:gd name="T27" fmla="*/ 0 h 5"/>
                  <a:gd name="T28" fmla="*/ 2147483646 w 9"/>
                  <a:gd name="T29" fmla="*/ 0 h 5"/>
                  <a:gd name="T30" fmla="*/ 2147483646 w 9"/>
                  <a:gd name="T31" fmla="*/ 0 h 5"/>
                  <a:gd name="T32" fmla="*/ 2147483646 w 9"/>
                  <a:gd name="T33" fmla="*/ 0 h 5"/>
                  <a:gd name="T34" fmla="*/ 2147483646 w 9"/>
                  <a:gd name="T35" fmla="*/ 2147483646 h 5"/>
                  <a:gd name="T36" fmla="*/ 2147483646 w 9"/>
                  <a:gd name="T37" fmla="*/ 2147483646 h 5"/>
                  <a:gd name="T38" fmla="*/ 2147483646 w 9"/>
                  <a:gd name="T39" fmla="*/ 2147483646 h 5"/>
                  <a:gd name="T40" fmla="*/ 2147483646 w 9"/>
                  <a:gd name="T41" fmla="*/ 2147483646 h 5"/>
                  <a:gd name="T42" fmla="*/ 2147483646 w 9"/>
                  <a:gd name="T43" fmla="*/ 2147483646 h 5"/>
                  <a:gd name="T44" fmla="*/ 2147483646 w 9"/>
                  <a:gd name="T45" fmla="*/ 2147483646 h 5"/>
                  <a:gd name="T46" fmla="*/ 2147483646 w 9"/>
                  <a:gd name="T47" fmla="*/ 2147483646 h 5"/>
                  <a:gd name="T48" fmla="*/ 2147483646 w 9"/>
                  <a:gd name="T49" fmla="*/ 2147483646 h 5"/>
                  <a:gd name="T50" fmla="*/ 2147483646 w 9"/>
                  <a:gd name="T51" fmla="*/ 2147483646 h 5"/>
                  <a:gd name="T52" fmla="*/ 2147483646 w 9"/>
                  <a:gd name="T53" fmla="*/ 2147483646 h 5"/>
                  <a:gd name="T54" fmla="*/ 2147483646 w 9"/>
                  <a:gd name="T55" fmla="*/ 2147483646 h 5"/>
                  <a:gd name="T56" fmla="*/ 2147483646 w 9"/>
                  <a:gd name="T57" fmla="*/ 2147483646 h 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5"/>
                  <a:gd name="T89" fmla="*/ 9 w 9"/>
                  <a:gd name="T90" fmla="*/ 5 h 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5">
                    <a:moveTo>
                      <a:pt x="1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94" name="Freeform 144"/>
              <p:cNvSpPr>
                <a:spLocks/>
              </p:cNvSpPr>
              <p:nvPr/>
            </p:nvSpPr>
            <p:spPr bwMode="auto">
              <a:xfrm>
                <a:off x="5160" y="2418"/>
                <a:ext cx="282" cy="282"/>
              </a:xfrm>
              <a:custGeom>
                <a:avLst/>
                <a:gdLst>
                  <a:gd name="T0" fmla="*/ 2147483646 w 47"/>
                  <a:gd name="T1" fmla="*/ 2147483646 h 47"/>
                  <a:gd name="T2" fmla="*/ 2147483646 w 47"/>
                  <a:gd name="T3" fmla="*/ 2147483646 h 47"/>
                  <a:gd name="T4" fmla="*/ 2147483646 w 47"/>
                  <a:gd name="T5" fmla="*/ 2147483646 h 47"/>
                  <a:gd name="T6" fmla="*/ 2147483646 w 47"/>
                  <a:gd name="T7" fmla="*/ 2147483646 h 47"/>
                  <a:gd name="T8" fmla="*/ 2147483646 w 47"/>
                  <a:gd name="T9" fmla="*/ 2147483646 h 47"/>
                  <a:gd name="T10" fmla="*/ 2147483646 w 47"/>
                  <a:gd name="T11" fmla="*/ 2147483646 h 47"/>
                  <a:gd name="T12" fmla="*/ 2147483646 w 47"/>
                  <a:gd name="T13" fmla="*/ 2147483646 h 47"/>
                  <a:gd name="T14" fmla="*/ 2147483646 w 47"/>
                  <a:gd name="T15" fmla="*/ 2147483646 h 47"/>
                  <a:gd name="T16" fmla="*/ 2147483646 w 47"/>
                  <a:gd name="T17" fmla="*/ 2147483646 h 47"/>
                  <a:gd name="T18" fmla="*/ 2147483646 w 47"/>
                  <a:gd name="T19" fmla="*/ 2147483646 h 47"/>
                  <a:gd name="T20" fmla="*/ 2147483646 w 47"/>
                  <a:gd name="T21" fmla="*/ 2147483646 h 47"/>
                  <a:gd name="T22" fmla="*/ 2147483646 w 47"/>
                  <a:gd name="T23" fmla="*/ 2147483646 h 47"/>
                  <a:gd name="T24" fmla="*/ 2147483646 w 47"/>
                  <a:gd name="T25" fmla="*/ 2147483646 h 47"/>
                  <a:gd name="T26" fmla="*/ 2147483646 w 47"/>
                  <a:gd name="T27" fmla="*/ 2147483646 h 47"/>
                  <a:gd name="T28" fmla="*/ 2147483646 w 47"/>
                  <a:gd name="T29" fmla="*/ 2147483646 h 47"/>
                  <a:gd name="T30" fmla="*/ 2147483646 w 47"/>
                  <a:gd name="T31" fmla="*/ 2147483646 h 47"/>
                  <a:gd name="T32" fmla="*/ 2147483646 w 47"/>
                  <a:gd name="T33" fmla="*/ 2147483646 h 47"/>
                  <a:gd name="T34" fmla="*/ 2147483646 w 47"/>
                  <a:gd name="T35" fmla="*/ 2147483646 h 47"/>
                  <a:gd name="T36" fmla="*/ 2147483646 w 47"/>
                  <a:gd name="T37" fmla="*/ 2147483646 h 47"/>
                  <a:gd name="T38" fmla="*/ 2147483646 w 47"/>
                  <a:gd name="T39" fmla="*/ 2147483646 h 47"/>
                  <a:gd name="T40" fmla="*/ 2147483646 w 47"/>
                  <a:gd name="T41" fmla="*/ 2147483646 h 47"/>
                  <a:gd name="T42" fmla="*/ 2147483646 w 47"/>
                  <a:gd name="T43" fmla="*/ 2147483646 h 47"/>
                  <a:gd name="T44" fmla="*/ 2147483646 w 47"/>
                  <a:gd name="T45" fmla="*/ 2147483646 h 47"/>
                  <a:gd name="T46" fmla="*/ 2147483646 w 47"/>
                  <a:gd name="T47" fmla="*/ 2147483646 h 47"/>
                  <a:gd name="T48" fmla="*/ 2147483646 w 47"/>
                  <a:gd name="T49" fmla="*/ 2147483646 h 47"/>
                  <a:gd name="T50" fmla="*/ 2147483646 w 47"/>
                  <a:gd name="T51" fmla="*/ 2147483646 h 47"/>
                  <a:gd name="T52" fmla="*/ 2147483646 w 47"/>
                  <a:gd name="T53" fmla="*/ 2147483646 h 47"/>
                  <a:gd name="T54" fmla="*/ 2147483646 w 47"/>
                  <a:gd name="T55" fmla="*/ 2147483646 h 47"/>
                  <a:gd name="T56" fmla="*/ 2147483646 w 47"/>
                  <a:gd name="T57" fmla="*/ 2147483646 h 47"/>
                  <a:gd name="T58" fmla="*/ 2147483646 w 47"/>
                  <a:gd name="T59" fmla="*/ 2147483646 h 47"/>
                  <a:gd name="T60" fmla="*/ 2147483646 w 47"/>
                  <a:gd name="T61" fmla="*/ 2147483646 h 47"/>
                  <a:gd name="T62" fmla="*/ 2147483646 w 47"/>
                  <a:gd name="T63" fmla="*/ 2147483646 h 47"/>
                  <a:gd name="T64" fmla="*/ 2147483646 w 47"/>
                  <a:gd name="T65" fmla="*/ 2147483646 h 47"/>
                  <a:gd name="T66" fmla="*/ 2147483646 w 47"/>
                  <a:gd name="T67" fmla="*/ 2147483646 h 47"/>
                  <a:gd name="T68" fmla="*/ 2147483646 w 47"/>
                  <a:gd name="T69" fmla="*/ 2147483646 h 47"/>
                  <a:gd name="T70" fmla="*/ 2147483646 w 47"/>
                  <a:gd name="T71" fmla="*/ 2147483646 h 47"/>
                  <a:gd name="T72" fmla="*/ 2147483646 w 47"/>
                  <a:gd name="T73" fmla="*/ 2147483646 h 47"/>
                  <a:gd name="T74" fmla="*/ 2147483646 w 47"/>
                  <a:gd name="T75" fmla="*/ 2147483646 h 47"/>
                  <a:gd name="T76" fmla="*/ 2147483646 w 47"/>
                  <a:gd name="T77" fmla="*/ 2147483646 h 47"/>
                  <a:gd name="T78" fmla="*/ 2147483646 w 47"/>
                  <a:gd name="T79" fmla="*/ 2147483646 h 47"/>
                  <a:gd name="T80" fmla="*/ 2147483646 w 47"/>
                  <a:gd name="T81" fmla="*/ 2147483646 h 47"/>
                  <a:gd name="T82" fmla="*/ 2147483646 w 47"/>
                  <a:gd name="T83" fmla="*/ 2147483646 h 47"/>
                  <a:gd name="T84" fmla="*/ 2147483646 w 47"/>
                  <a:gd name="T85" fmla="*/ 2147483646 h 47"/>
                  <a:gd name="T86" fmla="*/ 2147483646 w 47"/>
                  <a:gd name="T87" fmla="*/ 0 h 47"/>
                  <a:gd name="T88" fmla="*/ 2147483646 w 47"/>
                  <a:gd name="T89" fmla="*/ 2147483646 h 47"/>
                  <a:gd name="T90" fmla="*/ 2147483646 w 47"/>
                  <a:gd name="T91" fmla="*/ 2147483646 h 47"/>
                  <a:gd name="T92" fmla="*/ 2147483646 w 47"/>
                  <a:gd name="T93" fmla="*/ 2147483646 h 47"/>
                  <a:gd name="T94" fmla="*/ 2147483646 w 47"/>
                  <a:gd name="T95" fmla="*/ 2147483646 h 47"/>
                  <a:gd name="T96" fmla="*/ 2147483646 w 47"/>
                  <a:gd name="T97" fmla="*/ 2147483646 h 47"/>
                  <a:gd name="T98" fmla="*/ 2147483646 w 47"/>
                  <a:gd name="T99" fmla="*/ 2147483646 h 47"/>
                  <a:gd name="T100" fmla="*/ 2147483646 w 47"/>
                  <a:gd name="T101" fmla="*/ 2147483646 h 47"/>
                  <a:gd name="T102" fmla="*/ 2147483646 w 47"/>
                  <a:gd name="T103" fmla="*/ 2147483646 h 47"/>
                  <a:gd name="T104" fmla="*/ 2147483646 w 47"/>
                  <a:gd name="T105" fmla="*/ 2147483646 h 47"/>
                  <a:gd name="T106" fmla="*/ 2147483646 w 47"/>
                  <a:gd name="T107" fmla="*/ 2147483646 h 47"/>
                  <a:gd name="T108" fmla="*/ 2147483646 w 47"/>
                  <a:gd name="T109" fmla="*/ 2147483646 h 47"/>
                  <a:gd name="T110" fmla="*/ 2147483646 w 47"/>
                  <a:gd name="T111" fmla="*/ 2147483646 h 4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7"/>
                  <a:gd name="T169" fmla="*/ 0 h 47"/>
                  <a:gd name="T170" fmla="*/ 47 w 47"/>
                  <a:gd name="T171" fmla="*/ 47 h 4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7" h="47">
                    <a:moveTo>
                      <a:pt x="21" y="47"/>
                    </a:moveTo>
                    <a:lnTo>
                      <a:pt x="21" y="47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21" y="44"/>
                    </a:lnTo>
                    <a:lnTo>
                      <a:pt x="21" y="43"/>
                    </a:lnTo>
                    <a:lnTo>
                      <a:pt x="22" y="43"/>
                    </a:lnTo>
                    <a:lnTo>
                      <a:pt x="23" y="42"/>
                    </a:lnTo>
                    <a:lnTo>
                      <a:pt x="24" y="41"/>
                    </a:lnTo>
                    <a:lnTo>
                      <a:pt x="27" y="40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30" y="38"/>
                    </a:lnTo>
                    <a:lnTo>
                      <a:pt x="31" y="38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2" y="36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1" y="33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4" y="34"/>
                    </a:lnTo>
                    <a:lnTo>
                      <a:pt x="22" y="36"/>
                    </a:lnTo>
                    <a:lnTo>
                      <a:pt x="21" y="37"/>
                    </a:lnTo>
                    <a:lnTo>
                      <a:pt x="20" y="36"/>
                    </a:lnTo>
                    <a:lnTo>
                      <a:pt x="21" y="36"/>
                    </a:lnTo>
                    <a:lnTo>
                      <a:pt x="22" y="35"/>
                    </a:lnTo>
                    <a:lnTo>
                      <a:pt x="24" y="34"/>
                    </a:lnTo>
                    <a:lnTo>
                      <a:pt x="25" y="33"/>
                    </a:lnTo>
                    <a:lnTo>
                      <a:pt x="26" y="32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9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17" y="30"/>
                    </a:lnTo>
                    <a:lnTo>
                      <a:pt x="16" y="31"/>
                    </a:lnTo>
                    <a:lnTo>
                      <a:pt x="16" y="32"/>
                    </a:lnTo>
                    <a:lnTo>
                      <a:pt x="16" y="33"/>
                    </a:lnTo>
                    <a:lnTo>
                      <a:pt x="15" y="34"/>
                    </a:lnTo>
                    <a:lnTo>
                      <a:pt x="14" y="35"/>
                    </a:lnTo>
                    <a:lnTo>
                      <a:pt x="13" y="36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4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3" y="17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5" y="13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7" y="17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1" y="20"/>
                    </a:lnTo>
                    <a:lnTo>
                      <a:pt x="33" y="21"/>
                    </a:lnTo>
                    <a:lnTo>
                      <a:pt x="34" y="23"/>
                    </a:lnTo>
                    <a:lnTo>
                      <a:pt x="36" y="24"/>
                    </a:lnTo>
                    <a:lnTo>
                      <a:pt x="38" y="26"/>
                    </a:lnTo>
                    <a:lnTo>
                      <a:pt x="40" y="28"/>
                    </a:lnTo>
                    <a:lnTo>
                      <a:pt x="42" y="30"/>
                    </a:lnTo>
                    <a:lnTo>
                      <a:pt x="44" y="32"/>
                    </a:lnTo>
                    <a:lnTo>
                      <a:pt x="45" y="33"/>
                    </a:lnTo>
                    <a:lnTo>
                      <a:pt x="46" y="34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7" y="36"/>
                    </a:lnTo>
                    <a:lnTo>
                      <a:pt x="47" y="37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5" y="39"/>
                    </a:lnTo>
                    <a:lnTo>
                      <a:pt x="43" y="40"/>
                    </a:lnTo>
                    <a:lnTo>
                      <a:pt x="41" y="40"/>
                    </a:lnTo>
                    <a:lnTo>
                      <a:pt x="39" y="40"/>
                    </a:lnTo>
                    <a:lnTo>
                      <a:pt x="36" y="41"/>
                    </a:lnTo>
                    <a:lnTo>
                      <a:pt x="34" y="41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3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7" y="45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1" y="47"/>
                    </a:lnTo>
                    <a:close/>
                  </a:path>
                </a:pathLst>
              </a:custGeom>
              <a:solidFill>
                <a:srgbClr val="7DC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95" name="Freeform 145"/>
              <p:cNvSpPr>
                <a:spLocks/>
              </p:cNvSpPr>
              <p:nvPr/>
            </p:nvSpPr>
            <p:spPr bwMode="auto">
              <a:xfrm>
                <a:off x="5286" y="2406"/>
                <a:ext cx="216" cy="270"/>
              </a:xfrm>
              <a:custGeom>
                <a:avLst/>
                <a:gdLst>
                  <a:gd name="T0" fmla="*/ 2147483646 w 36"/>
                  <a:gd name="T1" fmla="*/ 2147483646 h 45"/>
                  <a:gd name="T2" fmla="*/ 2147483646 w 36"/>
                  <a:gd name="T3" fmla="*/ 2147483646 h 45"/>
                  <a:gd name="T4" fmla="*/ 2147483646 w 36"/>
                  <a:gd name="T5" fmla="*/ 2147483646 h 45"/>
                  <a:gd name="T6" fmla="*/ 2147483646 w 36"/>
                  <a:gd name="T7" fmla="*/ 2147483646 h 45"/>
                  <a:gd name="T8" fmla="*/ 2147483646 w 36"/>
                  <a:gd name="T9" fmla="*/ 2147483646 h 45"/>
                  <a:gd name="T10" fmla="*/ 2147483646 w 36"/>
                  <a:gd name="T11" fmla="*/ 2147483646 h 45"/>
                  <a:gd name="T12" fmla="*/ 2147483646 w 36"/>
                  <a:gd name="T13" fmla="*/ 2147483646 h 45"/>
                  <a:gd name="T14" fmla="*/ 2147483646 w 36"/>
                  <a:gd name="T15" fmla="*/ 2147483646 h 45"/>
                  <a:gd name="T16" fmla="*/ 2147483646 w 36"/>
                  <a:gd name="T17" fmla="*/ 2147483646 h 45"/>
                  <a:gd name="T18" fmla="*/ 2147483646 w 36"/>
                  <a:gd name="T19" fmla="*/ 2147483646 h 45"/>
                  <a:gd name="T20" fmla="*/ 2147483646 w 36"/>
                  <a:gd name="T21" fmla="*/ 2147483646 h 45"/>
                  <a:gd name="T22" fmla="*/ 2147483646 w 36"/>
                  <a:gd name="T23" fmla="*/ 2147483646 h 45"/>
                  <a:gd name="T24" fmla="*/ 2147483646 w 36"/>
                  <a:gd name="T25" fmla="*/ 2147483646 h 45"/>
                  <a:gd name="T26" fmla="*/ 2147483646 w 36"/>
                  <a:gd name="T27" fmla="*/ 2147483646 h 45"/>
                  <a:gd name="T28" fmla="*/ 2147483646 w 36"/>
                  <a:gd name="T29" fmla="*/ 2147483646 h 45"/>
                  <a:gd name="T30" fmla="*/ 2147483646 w 36"/>
                  <a:gd name="T31" fmla="*/ 2147483646 h 45"/>
                  <a:gd name="T32" fmla="*/ 2147483646 w 36"/>
                  <a:gd name="T33" fmla="*/ 2147483646 h 45"/>
                  <a:gd name="T34" fmla="*/ 2147483646 w 36"/>
                  <a:gd name="T35" fmla="*/ 2147483646 h 45"/>
                  <a:gd name="T36" fmla="*/ 2147483646 w 36"/>
                  <a:gd name="T37" fmla="*/ 2147483646 h 45"/>
                  <a:gd name="T38" fmla="*/ 0 w 36"/>
                  <a:gd name="T39" fmla="*/ 0 h 45"/>
                  <a:gd name="T40" fmla="*/ 0 w 36"/>
                  <a:gd name="T41" fmla="*/ 0 h 45"/>
                  <a:gd name="T42" fmla="*/ 2147483646 w 36"/>
                  <a:gd name="T43" fmla="*/ 0 h 45"/>
                  <a:gd name="T44" fmla="*/ 2147483646 w 36"/>
                  <a:gd name="T45" fmla="*/ 0 h 45"/>
                  <a:gd name="T46" fmla="*/ 2147483646 w 36"/>
                  <a:gd name="T47" fmla="*/ 0 h 45"/>
                  <a:gd name="T48" fmla="*/ 2147483646 w 36"/>
                  <a:gd name="T49" fmla="*/ 2147483646 h 45"/>
                  <a:gd name="T50" fmla="*/ 2147483646 w 36"/>
                  <a:gd name="T51" fmla="*/ 2147483646 h 45"/>
                  <a:gd name="T52" fmla="*/ 2147483646 w 36"/>
                  <a:gd name="T53" fmla="*/ 2147483646 h 45"/>
                  <a:gd name="T54" fmla="*/ 2147483646 w 36"/>
                  <a:gd name="T55" fmla="*/ 2147483646 h 45"/>
                  <a:gd name="T56" fmla="*/ 2147483646 w 36"/>
                  <a:gd name="T57" fmla="*/ 2147483646 h 45"/>
                  <a:gd name="T58" fmla="*/ 2147483646 w 36"/>
                  <a:gd name="T59" fmla="*/ 2147483646 h 45"/>
                  <a:gd name="T60" fmla="*/ 2147483646 w 36"/>
                  <a:gd name="T61" fmla="*/ 2147483646 h 45"/>
                  <a:gd name="T62" fmla="*/ 2147483646 w 36"/>
                  <a:gd name="T63" fmla="*/ 2147483646 h 45"/>
                  <a:gd name="T64" fmla="*/ 2147483646 w 36"/>
                  <a:gd name="T65" fmla="*/ 2147483646 h 45"/>
                  <a:gd name="T66" fmla="*/ 2147483646 w 36"/>
                  <a:gd name="T67" fmla="*/ 2147483646 h 45"/>
                  <a:gd name="T68" fmla="*/ 2147483646 w 36"/>
                  <a:gd name="T69" fmla="*/ 2147483646 h 45"/>
                  <a:gd name="T70" fmla="*/ 2147483646 w 36"/>
                  <a:gd name="T71" fmla="*/ 2147483646 h 45"/>
                  <a:gd name="T72" fmla="*/ 2147483646 w 36"/>
                  <a:gd name="T73" fmla="*/ 2147483646 h 45"/>
                  <a:gd name="T74" fmla="*/ 2147483646 w 36"/>
                  <a:gd name="T75" fmla="*/ 2147483646 h 45"/>
                  <a:gd name="T76" fmla="*/ 2147483646 w 36"/>
                  <a:gd name="T77" fmla="*/ 2147483646 h 45"/>
                  <a:gd name="T78" fmla="*/ 2147483646 w 36"/>
                  <a:gd name="T79" fmla="*/ 2147483646 h 45"/>
                  <a:gd name="T80" fmla="*/ 2147483646 w 36"/>
                  <a:gd name="T81" fmla="*/ 2147483646 h 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"/>
                  <a:gd name="T124" fmla="*/ 0 h 45"/>
                  <a:gd name="T125" fmla="*/ 36 w 36"/>
                  <a:gd name="T126" fmla="*/ 45 h 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" h="45">
                    <a:moveTo>
                      <a:pt x="36" y="45"/>
                    </a:moveTo>
                    <a:lnTo>
                      <a:pt x="35" y="44"/>
                    </a:lnTo>
                    <a:lnTo>
                      <a:pt x="34" y="44"/>
                    </a:lnTo>
                    <a:lnTo>
                      <a:pt x="33" y="43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9" y="41"/>
                    </a:lnTo>
                    <a:lnTo>
                      <a:pt x="28" y="39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2"/>
                    </a:lnTo>
                    <a:lnTo>
                      <a:pt x="21" y="30"/>
                    </a:lnTo>
                    <a:lnTo>
                      <a:pt x="19" y="27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0" y="19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4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5" y="17"/>
                    </a:lnTo>
                    <a:lnTo>
                      <a:pt x="17" y="19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3" y="25"/>
                    </a:lnTo>
                    <a:lnTo>
                      <a:pt x="26" y="27"/>
                    </a:lnTo>
                    <a:lnTo>
                      <a:pt x="28" y="29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7"/>
                    </a:lnTo>
                    <a:lnTo>
                      <a:pt x="35" y="39"/>
                    </a:lnTo>
                    <a:lnTo>
                      <a:pt x="35" y="40"/>
                    </a:lnTo>
                    <a:lnTo>
                      <a:pt x="36" y="41"/>
                    </a:lnTo>
                    <a:lnTo>
                      <a:pt x="36" y="42"/>
                    </a:lnTo>
                    <a:lnTo>
                      <a:pt x="36" y="43"/>
                    </a:lnTo>
                    <a:lnTo>
                      <a:pt x="36" y="44"/>
                    </a:lnTo>
                    <a:lnTo>
                      <a:pt x="36" y="45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96" name="Freeform 146"/>
              <p:cNvSpPr>
                <a:spLocks/>
              </p:cNvSpPr>
              <p:nvPr/>
            </p:nvSpPr>
            <p:spPr bwMode="auto">
              <a:xfrm>
                <a:off x="4860" y="2556"/>
                <a:ext cx="162" cy="114"/>
              </a:xfrm>
              <a:custGeom>
                <a:avLst/>
                <a:gdLst>
                  <a:gd name="T0" fmla="*/ 2147483646 w 27"/>
                  <a:gd name="T1" fmla="*/ 2147483646 h 19"/>
                  <a:gd name="T2" fmla="*/ 2147483646 w 27"/>
                  <a:gd name="T3" fmla="*/ 2147483646 h 19"/>
                  <a:gd name="T4" fmla="*/ 2147483646 w 27"/>
                  <a:gd name="T5" fmla="*/ 2147483646 h 19"/>
                  <a:gd name="T6" fmla="*/ 2147483646 w 27"/>
                  <a:gd name="T7" fmla="*/ 2147483646 h 19"/>
                  <a:gd name="T8" fmla="*/ 2147483646 w 27"/>
                  <a:gd name="T9" fmla="*/ 2147483646 h 19"/>
                  <a:gd name="T10" fmla="*/ 2147483646 w 27"/>
                  <a:gd name="T11" fmla="*/ 2147483646 h 19"/>
                  <a:gd name="T12" fmla="*/ 2147483646 w 27"/>
                  <a:gd name="T13" fmla="*/ 2147483646 h 19"/>
                  <a:gd name="T14" fmla="*/ 2147483646 w 27"/>
                  <a:gd name="T15" fmla="*/ 2147483646 h 19"/>
                  <a:gd name="T16" fmla="*/ 2147483646 w 27"/>
                  <a:gd name="T17" fmla="*/ 2147483646 h 19"/>
                  <a:gd name="T18" fmla="*/ 2147483646 w 27"/>
                  <a:gd name="T19" fmla="*/ 2147483646 h 19"/>
                  <a:gd name="T20" fmla="*/ 2147483646 w 27"/>
                  <a:gd name="T21" fmla="*/ 2147483646 h 19"/>
                  <a:gd name="T22" fmla="*/ 2147483646 w 27"/>
                  <a:gd name="T23" fmla="*/ 2147483646 h 19"/>
                  <a:gd name="T24" fmla="*/ 2147483646 w 27"/>
                  <a:gd name="T25" fmla="*/ 2147483646 h 19"/>
                  <a:gd name="T26" fmla="*/ 2147483646 w 27"/>
                  <a:gd name="T27" fmla="*/ 2147483646 h 19"/>
                  <a:gd name="T28" fmla="*/ 2147483646 w 27"/>
                  <a:gd name="T29" fmla="*/ 2147483646 h 19"/>
                  <a:gd name="T30" fmla="*/ 2147483646 w 27"/>
                  <a:gd name="T31" fmla="*/ 2147483646 h 19"/>
                  <a:gd name="T32" fmla="*/ 2147483646 w 27"/>
                  <a:gd name="T33" fmla="*/ 2147483646 h 19"/>
                  <a:gd name="T34" fmla="*/ 2147483646 w 27"/>
                  <a:gd name="T35" fmla="*/ 2147483646 h 19"/>
                  <a:gd name="T36" fmla="*/ 2147483646 w 27"/>
                  <a:gd name="T37" fmla="*/ 2147483646 h 19"/>
                  <a:gd name="T38" fmla="*/ 2147483646 w 27"/>
                  <a:gd name="T39" fmla="*/ 2147483646 h 19"/>
                  <a:gd name="T40" fmla="*/ 2147483646 w 27"/>
                  <a:gd name="T41" fmla="*/ 2147483646 h 19"/>
                  <a:gd name="T42" fmla="*/ 2147483646 w 27"/>
                  <a:gd name="T43" fmla="*/ 2147483646 h 19"/>
                  <a:gd name="T44" fmla="*/ 2147483646 w 27"/>
                  <a:gd name="T45" fmla="*/ 2147483646 h 19"/>
                  <a:gd name="T46" fmla="*/ 2147483646 w 27"/>
                  <a:gd name="T47" fmla="*/ 2147483646 h 19"/>
                  <a:gd name="T48" fmla="*/ 2147483646 w 27"/>
                  <a:gd name="T49" fmla="*/ 2147483646 h 19"/>
                  <a:gd name="T50" fmla="*/ 2147483646 w 27"/>
                  <a:gd name="T51" fmla="*/ 2147483646 h 19"/>
                  <a:gd name="T52" fmla="*/ 2147483646 w 27"/>
                  <a:gd name="T53" fmla="*/ 2147483646 h 19"/>
                  <a:gd name="T54" fmla="*/ 2147483646 w 27"/>
                  <a:gd name="T55" fmla="*/ 2147483646 h 19"/>
                  <a:gd name="T56" fmla="*/ 2147483646 w 27"/>
                  <a:gd name="T57" fmla="*/ 2147483646 h 19"/>
                  <a:gd name="T58" fmla="*/ 2147483646 w 27"/>
                  <a:gd name="T59" fmla="*/ 2147483646 h 19"/>
                  <a:gd name="T60" fmla="*/ 2147483646 w 27"/>
                  <a:gd name="T61" fmla="*/ 2147483646 h 19"/>
                  <a:gd name="T62" fmla="*/ 2147483646 w 27"/>
                  <a:gd name="T63" fmla="*/ 2147483646 h 19"/>
                  <a:gd name="T64" fmla="*/ 2147483646 w 27"/>
                  <a:gd name="T65" fmla="*/ 2147483646 h 19"/>
                  <a:gd name="T66" fmla="*/ 2147483646 w 27"/>
                  <a:gd name="T67" fmla="*/ 2147483646 h 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19"/>
                  <a:gd name="T104" fmla="*/ 27 w 27"/>
                  <a:gd name="T105" fmla="*/ 19 h 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19">
                    <a:moveTo>
                      <a:pt x="16" y="19"/>
                    </a:moveTo>
                    <a:lnTo>
                      <a:pt x="14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9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97" name="Freeform 147"/>
              <p:cNvSpPr>
                <a:spLocks/>
              </p:cNvSpPr>
              <p:nvPr/>
            </p:nvSpPr>
            <p:spPr bwMode="auto">
              <a:xfrm>
                <a:off x="4992" y="2556"/>
                <a:ext cx="108" cy="114"/>
              </a:xfrm>
              <a:custGeom>
                <a:avLst/>
                <a:gdLst>
                  <a:gd name="T0" fmla="*/ 2147483646 w 18"/>
                  <a:gd name="T1" fmla="*/ 2147483646 h 19"/>
                  <a:gd name="T2" fmla="*/ 2147483646 w 18"/>
                  <a:gd name="T3" fmla="*/ 2147483646 h 19"/>
                  <a:gd name="T4" fmla="*/ 2147483646 w 18"/>
                  <a:gd name="T5" fmla="*/ 2147483646 h 19"/>
                  <a:gd name="T6" fmla="*/ 2147483646 w 18"/>
                  <a:gd name="T7" fmla="*/ 2147483646 h 19"/>
                  <a:gd name="T8" fmla="*/ 2147483646 w 18"/>
                  <a:gd name="T9" fmla="*/ 2147483646 h 19"/>
                  <a:gd name="T10" fmla="*/ 2147483646 w 18"/>
                  <a:gd name="T11" fmla="*/ 2147483646 h 19"/>
                  <a:gd name="T12" fmla="*/ 2147483646 w 18"/>
                  <a:gd name="T13" fmla="*/ 2147483646 h 19"/>
                  <a:gd name="T14" fmla="*/ 2147483646 w 18"/>
                  <a:gd name="T15" fmla="*/ 2147483646 h 19"/>
                  <a:gd name="T16" fmla="*/ 2147483646 w 18"/>
                  <a:gd name="T17" fmla="*/ 2147483646 h 19"/>
                  <a:gd name="T18" fmla="*/ 2147483646 w 18"/>
                  <a:gd name="T19" fmla="*/ 2147483646 h 19"/>
                  <a:gd name="T20" fmla="*/ 2147483646 w 18"/>
                  <a:gd name="T21" fmla="*/ 2147483646 h 19"/>
                  <a:gd name="T22" fmla="*/ 2147483646 w 18"/>
                  <a:gd name="T23" fmla="*/ 2147483646 h 19"/>
                  <a:gd name="T24" fmla="*/ 2147483646 w 18"/>
                  <a:gd name="T25" fmla="*/ 2147483646 h 19"/>
                  <a:gd name="T26" fmla="*/ 2147483646 w 18"/>
                  <a:gd name="T27" fmla="*/ 2147483646 h 19"/>
                  <a:gd name="T28" fmla="*/ 2147483646 w 18"/>
                  <a:gd name="T29" fmla="*/ 2147483646 h 19"/>
                  <a:gd name="T30" fmla="*/ 2147483646 w 18"/>
                  <a:gd name="T31" fmla="*/ 2147483646 h 19"/>
                  <a:gd name="T32" fmla="*/ 0 w 18"/>
                  <a:gd name="T33" fmla="*/ 2147483646 h 19"/>
                  <a:gd name="T34" fmla="*/ 0 w 18"/>
                  <a:gd name="T35" fmla="*/ 2147483646 h 19"/>
                  <a:gd name="T36" fmla="*/ 2147483646 w 18"/>
                  <a:gd name="T37" fmla="*/ 2147483646 h 19"/>
                  <a:gd name="T38" fmla="*/ 2147483646 w 18"/>
                  <a:gd name="T39" fmla="*/ 2147483646 h 19"/>
                  <a:gd name="T40" fmla="*/ 2147483646 w 18"/>
                  <a:gd name="T41" fmla="*/ 2147483646 h 19"/>
                  <a:gd name="T42" fmla="*/ 2147483646 w 18"/>
                  <a:gd name="T43" fmla="*/ 2147483646 h 19"/>
                  <a:gd name="T44" fmla="*/ 2147483646 w 18"/>
                  <a:gd name="T45" fmla="*/ 2147483646 h 19"/>
                  <a:gd name="T46" fmla="*/ 2147483646 w 18"/>
                  <a:gd name="T47" fmla="*/ 0 h 19"/>
                  <a:gd name="T48" fmla="*/ 2147483646 w 18"/>
                  <a:gd name="T49" fmla="*/ 0 h 19"/>
                  <a:gd name="T50" fmla="*/ 2147483646 w 18"/>
                  <a:gd name="T51" fmla="*/ 2147483646 h 19"/>
                  <a:gd name="T52" fmla="*/ 2147483646 w 18"/>
                  <a:gd name="T53" fmla="*/ 2147483646 h 19"/>
                  <a:gd name="T54" fmla="*/ 2147483646 w 18"/>
                  <a:gd name="T55" fmla="*/ 2147483646 h 19"/>
                  <a:gd name="T56" fmla="*/ 2147483646 w 18"/>
                  <a:gd name="T57" fmla="*/ 2147483646 h 19"/>
                  <a:gd name="T58" fmla="*/ 2147483646 w 18"/>
                  <a:gd name="T59" fmla="*/ 2147483646 h 19"/>
                  <a:gd name="T60" fmla="*/ 2147483646 w 18"/>
                  <a:gd name="T61" fmla="*/ 2147483646 h 19"/>
                  <a:gd name="T62" fmla="*/ 2147483646 w 18"/>
                  <a:gd name="T63" fmla="*/ 2147483646 h 19"/>
                  <a:gd name="T64" fmla="*/ 2147483646 w 18"/>
                  <a:gd name="T65" fmla="*/ 2147483646 h 19"/>
                  <a:gd name="T66" fmla="*/ 2147483646 w 18"/>
                  <a:gd name="T67" fmla="*/ 2147483646 h 19"/>
                  <a:gd name="T68" fmla="*/ 2147483646 w 18"/>
                  <a:gd name="T69" fmla="*/ 2147483646 h 19"/>
                  <a:gd name="T70" fmla="*/ 2147483646 w 18"/>
                  <a:gd name="T71" fmla="*/ 2147483646 h 19"/>
                  <a:gd name="T72" fmla="*/ 2147483646 w 18"/>
                  <a:gd name="T73" fmla="*/ 2147483646 h 19"/>
                  <a:gd name="T74" fmla="*/ 2147483646 w 18"/>
                  <a:gd name="T75" fmla="*/ 2147483646 h 19"/>
                  <a:gd name="T76" fmla="*/ 2147483646 w 18"/>
                  <a:gd name="T77" fmla="*/ 2147483646 h 19"/>
                  <a:gd name="T78" fmla="*/ 2147483646 w 18"/>
                  <a:gd name="T79" fmla="*/ 2147483646 h 19"/>
                  <a:gd name="T80" fmla="*/ 2147483646 w 18"/>
                  <a:gd name="T81" fmla="*/ 2147483646 h 19"/>
                  <a:gd name="T82" fmla="*/ 2147483646 w 18"/>
                  <a:gd name="T83" fmla="*/ 2147483646 h 19"/>
                  <a:gd name="T84" fmla="*/ 2147483646 w 18"/>
                  <a:gd name="T85" fmla="*/ 2147483646 h 19"/>
                  <a:gd name="T86" fmla="*/ 2147483646 w 18"/>
                  <a:gd name="T87" fmla="*/ 2147483646 h 19"/>
                  <a:gd name="T88" fmla="*/ 2147483646 w 18"/>
                  <a:gd name="T89" fmla="*/ 2147483646 h 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"/>
                  <a:gd name="T136" fmla="*/ 0 h 19"/>
                  <a:gd name="T137" fmla="*/ 18 w 18"/>
                  <a:gd name="T138" fmla="*/ 19 h 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" h="19">
                    <a:moveTo>
                      <a:pt x="6" y="19"/>
                    </a:moveTo>
                    <a:lnTo>
                      <a:pt x="5" y="19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0" y="7"/>
                    </a:lnTo>
                    <a:lnTo>
                      <a:pt x="11" y="9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3" y="13"/>
                    </a:lnTo>
                    <a:lnTo>
                      <a:pt x="15" y="15"/>
                    </a:lnTo>
                    <a:lnTo>
                      <a:pt x="16" y="16"/>
                    </a:lnTo>
                    <a:lnTo>
                      <a:pt x="17" y="17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7DC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98" name="Freeform 148"/>
              <p:cNvSpPr>
                <a:spLocks/>
              </p:cNvSpPr>
              <p:nvPr/>
            </p:nvSpPr>
            <p:spPr bwMode="auto">
              <a:xfrm>
                <a:off x="5268" y="2622"/>
                <a:ext cx="72" cy="48"/>
              </a:xfrm>
              <a:custGeom>
                <a:avLst/>
                <a:gdLst>
                  <a:gd name="T0" fmla="*/ 2147483646 w 12"/>
                  <a:gd name="T1" fmla="*/ 2147483646 h 8"/>
                  <a:gd name="T2" fmla="*/ 2147483646 w 12"/>
                  <a:gd name="T3" fmla="*/ 2147483646 h 8"/>
                  <a:gd name="T4" fmla="*/ 2147483646 w 12"/>
                  <a:gd name="T5" fmla="*/ 2147483646 h 8"/>
                  <a:gd name="T6" fmla="*/ 2147483646 w 12"/>
                  <a:gd name="T7" fmla="*/ 2147483646 h 8"/>
                  <a:gd name="T8" fmla="*/ 2147483646 w 12"/>
                  <a:gd name="T9" fmla="*/ 2147483646 h 8"/>
                  <a:gd name="T10" fmla="*/ 0 w 12"/>
                  <a:gd name="T11" fmla="*/ 2147483646 h 8"/>
                  <a:gd name="T12" fmla="*/ 0 w 12"/>
                  <a:gd name="T13" fmla="*/ 2147483646 h 8"/>
                  <a:gd name="T14" fmla="*/ 0 w 12"/>
                  <a:gd name="T15" fmla="*/ 2147483646 h 8"/>
                  <a:gd name="T16" fmla="*/ 0 w 12"/>
                  <a:gd name="T17" fmla="*/ 2147483646 h 8"/>
                  <a:gd name="T18" fmla="*/ 2147483646 w 12"/>
                  <a:gd name="T19" fmla="*/ 2147483646 h 8"/>
                  <a:gd name="T20" fmla="*/ 2147483646 w 12"/>
                  <a:gd name="T21" fmla="*/ 2147483646 h 8"/>
                  <a:gd name="T22" fmla="*/ 2147483646 w 12"/>
                  <a:gd name="T23" fmla="*/ 2147483646 h 8"/>
                  <a:gd name="T24" fmla="*/ 2147483646 w 12"/>
                  <a:gd name="T25" fmla="*/ 2147483646 h 8"/>
                  <a:gd name="T26" fmla="*/ 2147483646 w 12"/>
                  <a:gd name="T27" fmla="*/ 2147483646 h 8"/>
                  <a:gd name="T28" fmla="*/ 2147483646 w 12"/>
                  <a:gd name="T29" fmla="*/ 2147483646 h 8"/>
                  <a:gd name="T30" fmla="*/ 2147483646 w 12"/>
                  <a:gd name="T31" fmla="*/ 2147483646 h 8"/>
                  <a:gd name="T32" fmla="*/ 2147483646 w 12"/>
                  <a:gd name="T33" fmla="*/ 2147483646 h 8"/>
                  <a:gd name="T34" fmla="*/ 2147483646 w 12"/>
                  <a:gd name="T35" fmla="*/ 0 h 8"/>
                  <a:gd name="T36" fmla="*/ 2147483646 w 12"/>
                  <a:gd name="T37" fmla="*/ 0 h 8"/>
                  <a:gd name="T38" fmla="*/ 2147483646 w 12"/>
                  <a:gd name="T39" fmla="*/ 0 h 8"/>
                  <a:gd name="T40" fmla="*/ 2147483646 w 12"/>
                  <a:gd name="T41" fmla="*/ 0 h 8"/>
                  <a:gd name="T42" fmla="*/ 2147483646 w 12"/>
                  <a:gd name="T43" fmla="*/ 2147483646 h 8"/>
                  <a:gd name="T44" fmla="*/ 2147483646 w 12"/>
                  <a:gd name="T45" fmla="*/ 2147483646 h 8"/>
                  <a:gd name="T46" fmla="*/ 2147483646 w 12"/>
                  <a:gd name="T47" fmla="*/ 2147483646 h 8"/>
                  <a:gd name="T48" fmla="*/ 2147483646 w 12"/>
                  <a:gd name="T49" fmla="*/ 2147483646 h 8"/>
                  <a:gd name="T50" fmla="*/ 2147483646 w 12"/>
                  <a:gd name="T51" fmla="*/ 2147483646 h 8"/>
                  <a:gd name="T52" fmla="*/ 2147483646 w 12"/>
                  <a:gd name="T53" fmla="*/ 2147483646 h 8"/>
                  <a:gd name="T54" fmla="*/ 2147483646 w 12"/>
                  <a:gd name="T55" fmla="*/ 2147483646 h 8"/>
                  <a:gd name="T56" fmla="*/ 2147483646 w 12"/>
                  <a:gd name="T57" fmla="*/ 2147483646 h 8"/>
                  <a:gd name="T58" fmla="*/ 2147483646 w 12"/>
                  <a:gd name="T59" fmla="*/ 2147483646 h 8"/>
                  <a:gd name="T60" fmla="*/ 2147483646 w 12"/>
                  <a:gd name="T61" fmla="*/ 2147483646 h 8"/>
                  <a:gd name="T62" fmla="*/ 2147483646 w 12"/>
                  <a:gd name="T63" fmla="*/ 2147483646 h 8"/>
                  <a:gd name="T64" fmla="*/ 2147483646 w 12"/>
                  <a:gd name="T65" fmla="*/ 2147483646 h 8"/>
                  <a:gd name="T66" fmla="*/ 2147483646 w 12"/>
                  <a:gd name="T67" fmla="*/ 2147483646 h 8"/>
                  <a:gd name="T68" fmla="*/ 2147483646 w 12"/>
                  <a:gd name="T69" fmla="*/ 2147483646 h 8"/>
                  <a:gd name="T70" fmla="*/ 2147483646 w 12"/>
                  <a:gd name="T71" fmla="*/ 2147483646 h 8"/>
                  <a:gd name="T72" fmla="*/ 2147483646 w 12"/>
                  <a:gd name="T73" fmla="*/ 2147483646 h 8"/>
                  <a:gd name="T74" fmla="*/ 2147483646 w 12"/>
                  <a:gd name="T75" fmla="*/ 2147483646 h 8"/>
                  <a:gd name="T76" fmla="*/ 2147483646 w 12"/>
                  <a:gd name="T77" fmla="*/ 2147483646 h 8"/>
                  <a:gd name="T78" fmla="*/ 2147483646 w 12"/>
                  <a:gd name="T79" fmla="*/ 2147483646 h 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"/>
                  <a:gd name="T121" fmla="*/ 0 h 8"/>
                  <a:gd name="T122" fmla="*/ 12 w 12"/>
                  <a:gd name="T123" fmla="*/ 8 h 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" h="8">
                    <a:moveTo>
                      <a:pt x="2" y="8"/>
                    </a:moveTo>
                    <a:lnTo>
                      <a:pt x="2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499" name="Freeform 149"/>
              <p:cNvSpPr>
                <a:spLocks/>
              </p:cNvSpPr>
              <p:nvPr/>
            </p:nvSpPr>
            <p:spPr bwMode="auto">
              <a:xfrm>
                <a:off x="5016" y="2352"/>
                <a:ext cx="204" cy="300"/>
              </a:xfrm>
              <a:custGeom>
                <a:avLst/>
                <a:gdLst>
                  <a:gd name="T0" fmla="*/ 2147483646 w 34"/>
                  <a:gd name="T1" fmla="*/ 2147483646 h 50"/>
                  <a:gd name="T2" fmla="*/ 2147483646 w 34"/>
                  <a:gd name="T3" fmla="*/ 2147483646 h 50"/>
                  <a:gd name="T4" fmla="*/ 2147483646 w 34"/>
                  <a:gd name="T5" fmla="*/ 2147483646 h 50"/>
                  <a:gd name="T6" fmla="*/ 2147483646 w 34"/>
                  <a:gd name="T7" fmla="*/ 2147483646 h 50"/>
                  <a:gd name="T8" fmla="*/ 2147483646 w 34"/>
                  <a:gd name="T9" fmla="*/ 2147483646 h 50"/>
                  <a:gd name="T10" fmla="*/ 2147483646 w 34"/>
                  <a:gd name="T11" fmla="*/ 2147483646 h 50"/>
                  <a:gd name="T12" fmla="*/ 2147483646 w 34"/>
                  <a:gd name="T13" fmla="*/ 2147483646 h 50"/>
                  <a:gd name="T14" fmla="*/ 2147483646 w 34"/>
                  <a:gd name="T15" fmla="*/ 2147483646 h 50"/>
                  <a:gd name="T16" fmla="*/ 2147483646 w 34"/>
                  <a:gd name="T17" fmla="*/ 2147483646 h 50"/>
                  <a:gd name="T18" fmla="*/ 2147483646 w 34"/>
                  <a:gd name="T19" fmla="*/ 2147483646 h 50"/>
                  <a:gd name="T20" fmla="*/ 0 w 34"/>
                  <a:gd name="T21" fmla="*/ 2147483646 h 50"/>
                  <a:gd name="T22" fmla="*/ 0 w 34"/>
                  <a:gd name="T23" fmla="*/ 2147483646 h 50"/>
                  <a:gd name="T24" fmla="*/ 0 w 34"/>
                  <a:gd name="T25" fmla="*/ 2147483646 h 50"/>
                  <a:gd name="T26" fmla="*/ 0 w 34"/>
                  <a:gd name="T27" fmla="*/ 2147483646 h 50"/>
                  <a:gd name="T28" fmla="*/ 0 w 34"/>
                  <a:gd name="T29" fmla="*/ 2147483646 h 50"/>
                  <a:gd name="T30" fmla="*/ 2147483646 w 34"/>
                  <a:gd name="T31" fmla="*/ 2147483646 h 50"/>
                  <a:gd name="T32" fmla="*/ 2147483646 w 34"/>
                  <a:gd name="T33" fmla="*/ 0 h 50"/>
                  <a:gd name="T34" fmla="*/ 2147483646 w 34"/>
                  <a:gd name="T35" fmla="*/ 0 h 50"/>
                  <a:gd name="T36" fmla="*/ 2147483646 w 34"/>
                  <a:gd name="T37" fmla="*/ 0 h 50"/>
                  <a:gd name="T38" fmla="*/ 2147483646 w 34"/>
                  <a:gd name="T39" fmla="*/ 0 h 50"/>
                  <a:gd name="T40" fmla="*/ 2147483646 w 34"/>
                  <a:gd name="T41" fmla="*/ 2147483646 h 50"/>
                  <a:gd name="T42" fmla="*/ 2147483646 w 34"/>
                  <a:gd name="T43" fmla="*/ 2147483646 h 50"/>
                  <a:gd name="T44" fmla="*/ 2147483646 w 34"/>
                  <a:gd name="T45" fmla="*/ 2147483646 h 50"/>
                  <a:gd name="T46" fmla="*/ 2147483646 w 34"/>
                  <a:gd name="T47" fmla="*/ 2147483646 h 50"/>
                  <a:gd name="T48" fmla="*/ 2147483646 w 34"/>
                  <a:gd name="T49" fmla="*/ 2147483646 h 50"/>
                  <a:gd name="T50" fmla="*/ 2147483646 w 34"/>
                  <a:gd name="T51" fmla="*/ 2147483646 h 50"/>
                  <a:gd name="T52" fmla="*/ 2147483646 w 34"/>
                  <a:gd name="T53" fmla="*/ 2147483646 h 50"/>
                  <a:gd name="T54" fmla="*/ 2147483646 w 34"/>
                  <a:gd name="T55" fmla="*/ 2147483646 h 50"/>
                  <a:gd name="T56" fmla="*/ 2147483646 w 34"/>
                  <a:gd name="T57" fmla="*/ 2147483646 h 50"/>
                  <a:gd name="T58" fmla="*/ 2147483646 w 34"/>
                  <a:gd name="T59" fmla="*/ 2147483646 h 50"/>
                  <a:gd name="T60" fmla="*/ 2147483646 w 34"/>
                  <a:gd name="T61" fmla="*/ 2147483646 h 50"/>
                  <a:gd name="T62" fmla="*/ 2147483646 w 34"/>
                  <a:gd name="T63" fmla="*/ 2147483646 h 50"/>
                  <a:gd name="T64" fmla="*/ 2147483646 w 34"/>
                  <a:gd name="T65" fmla="*/ 2147483646 h 50"/>
                  <a:gd name="T66" fmla="*/ 2147483646 w 34"/>
                  <a:gd name="T67" fmla="*/ 2147483646 h 50"/>
                  <a:gd name="T68" fmla="*/ 2147483646 w 34"/>
                  <a:gd name="T69" fmla="*/ 2147483646 h 50"/>
                  <a:gd name="T70" fmla="*/ 2147483646 w 34"/>
                  <a:gd name="T71" fmla="*/ 2147483646 h 50"/>
                  <a:gd name="T72" fmla="*/ 2147483646 w 34"/>
                  <a:gd name="T73" fmla="*/ 2147483646 h 50"/>
                  <a:gd name="T74" fmla="*/ 2147483646 w 34"/>
                  <a:gd name="T75" fmla="*/ 2147483646 h 50"/>
                  <a:gd name="T76" fmla="*/ 2147483646 w 34"/>
                  <a:gd name="T77" fmla="*/ 2147483646 h 50"/>
                  <a:gd name="T78" fmla="*/ 2147483646 w 34"/>
                  <a:gd name="T79" fmla="*/ 2147483646 h 50"/>
                  <a:gd name="T80" fmla="*/ 2147483646 w 34"/>
                  <a:gd name="T81" fmla="*/ 2147483646 h 50"/>
                  <a:gd name="T82" fmla="*/ 2147483646 w 34"/>
                  <a:gd name="T83" fmla="*/ 2147483646 h 50"/>
                  <a:gd name="T84" fmla="*/ 2147483646 w 34"/>
                  <a:gd name="T85" fmla="*/ 2147483646 h 50"/>
                  <a:gd name="T86" fmla="*/ 2147483646 w 34"/>
                  <a:gd name="T87" fmla="*/ 2147483646 h 50"/>
                  <a:gd name="T88" fmla="*/ 2147483646 w 34"/>
                  <a:gd name="T89" fmla="*/ 2147483646 h 50"/>
                  <a:gd name="T90" fmla="*/ 2147483646 w 34"/>
                  <a:gd name="T91" fmla="*/ 2147483646 h 50"/>
                  <a:gd name="T92" fmla="*/ 2147483646 w 34"/>
                  <a:gd name="T93" fmla="*/ 2147483646 h 50"/>
                  <a:gd name="T94" fmla="*/ 2147483646 w 34"/>
                  <a:gd name="T95" fmla="*/ 2147483646 h 50"/>
                  <a:gd name="T96" fmla="*/ 2147483646 w 34"/>
                  <a:gd name="T97" fmla="*/ 2147483646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"/>
                  <a:gd name="T148" fmla="*/ 0 h 50"/>
                  <a:gd name="T149" fmla="*/ 34 w 34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" h="50">
                    <a:moveTo>
                      <a:pt x="18" y="50"/>
                    </a:moveTo>
                    <a:lnTo>
                      <a:pt x="17" y="50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8"/>
                    </a:lnTo>
                    <a:lnTo>
                      <a:pt x="13" y="47"/>
                    </a:lnTo>
                    <a:lnTo>
                      <a:pt x="12" y="45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9" y="41"/>
                    </a:lnTo>
                    <a:lnTo>
                      <a:pt x="8" y="39"/>
                    </a:lnTo>
                    <a:lnTo>
                      <a:pt x="7" y="37"/>
                    </a:lnTo>
                    <a:lnTo>
                      <a:pt x="7" y="35"/>
                    </a:lnTo>
                    <a:lnTo>
                      <a:pt x="5" y="32"/>
                    </a:lnTo>
                    <a:lnTo>
                      <a:pt x="4" y="28"/>
                    </a:lnTo>
                    <a:lnTo>
                      <a:pt x="3" y="24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9" y="9"/>
                    </a:lnTo>
                    <a:lnTo>
                      <a:pt x="10" y="14"/>
                    </a:lnTo>
                    <a:lnTo>
                      <a:pt x="11" y="19"/>
                    </a:lnTo>
                    <a:lnTo>
                      <a:pt x="12" y="24"/>
                    </a:lnTo>
                    <a:lnTo>
                      <a:pt x="13" y="29"/>
                    </a:lnTo>
                    <a:lnTo>
                      <a:pt x="15" y="33"/>
                    </a:lnTo>
                    <a:lnTo>
                      <a:pt x="17" y="38"/>
                    </a:lnTo>
                    <a:lnTo>
                      <a:pt x="18" y="39"/>
                    </a:lnTo>
                    <a:lnTo>
                      <a:pt x="19" y="39"/>
                    </a:lnTo>
                    <a:lnTo>
                      <a:pt x="20" y="40"/>
                    </a:lnTo>
                    <a:lnTo>
                      <a:pt x="21" y="40"/>
                    </a:lnTo>
                    <a:lnTo>
                      <a:pt x="22" y="40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5" y="38"/>
                    </a:lnTo>
                    <a:lnTo>
                      <a:pt x="26" y="37"/>
                    </a:lnTo>
                    <a:lnTo>
                      <a:pt x="27" y="36"/>
                    </a:lnTo>
                    <a:lnTo>
                      <a:pt x="28" y="35"/>
                    </a:lnTo>
                    <a:lnTo>
                      <a:pt x="29" y="34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1" y="32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3" y="32"/>
                    </a:lnTo>
                    <a:lnTo>
                      <a:pt x="34" y="34"/>
                    </a:lnTo>
                    <a:lnTo>
                      <a:pt x="34" y="35"/>
                    </a:lnTo>
                    <a:lnTo>
                      <a:pt x="34" y="37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2" y="43"/>
                    </a:lnTo>
                    <a:lnTo>
                      <a:pt x="31" y="43"/>
                    </a:lnTo>
                    <a:lnTo>
                      <a:pt x="31" y="42"/>
                    </a:lnTo>
                    <a:lnTo>
                      <a:pt x="31" y="41"/>
                    </a:lnTo>
                    <a:lnTo>
                      <a:pt x="30" y="42"/>
                    </a:lnTo>
                    <a:lnTo>
                      <a:pt x="29" y="43"/>
                    </a:lnTo>
                    <a:lnTo>
                      <a:pt x="28" y="45"/>
                    </a:lnTo>
                    <a:lnTo>
                      <a:pt x="26" y="46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4" y="49"/>
                    </a:lnTo>
                    <a:lnTo>
                      <a:pt x="23" y="49"/>
                    </a:lnTo>
                    <a:lnTo>
                      <a:pt x="22" y="50"/>
                    </a:lnTo>
                    <a:lnTo>
                      <a:pt x="21" y="50"/>
                    </a:lnTo>
                    <a:lnTo>
                      <a:pt x="20" y="50"/>
                    </a:lnTo>
                    <a:lnTo>
                      <a:pt x="19" y="50"/>
                    </a:lnTo>
                    <a:lnTo>
                      <a:pt x="18" y="50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00" name="Freeform 150"/>
              <p:cNvSpPr>
                <a:spLocks/>
              </p:cNvSpPr>
              <p:nvPr/>
            </p:nvSpPr>
            <p:spPr bwMode="auto">
              <a:xfrm>
                <a:off x="5256" y="2592"/>
                <a:ext cx="60" cy="54"/>
              </a:xfrm>
              <a:custGeom>
                <a:avLst/>
                <a:gdLst>
                  <a:gd name="T0" fmla="*/ 2147483646 w 10"/>
                  <a:gd name="T1" fmla="*/ 2147483646 h 9"/>
                  <a:gd name="T2" fmla="*/ 0 w 10"/>
                  <a:gd name="T3" fmla="*/ 2147483646 h 9"/>
                  <a:gd name="T4" fmla="*/ 2147483646 w 10"/>
                  <a:gd name="T5" fmla="*/ 2147483646 h 9"/>
                  <a:gd name="T6" fmla="*/ 2147483646 w 10"/>
                  <a:gd name="T7" fmla="*/ 2147483646 h 9"/>
                  <a:gd name="T8" fmla="*/ 2147483646 w 10"/>
                  <a:gd name="T9" fmla="*/ 2147483646 h 9"/>
                  <a:gd name="T10" fmla="*/ 2147483646 w 10"/>
                  <a:gd name="T11" fmla="*/ 2147483646 h 9"/>
                  <a:gd name="T12" fmla="*/ 2147483646 w 10"/>
                  <a:gd name="T13" fmla="*/ 2147483646 h 9"/>
                  <a:gd name="T14" fmla="*/ 2147483646 w 10"/>
                  <a:gd name="T15" fmla="*/ 2147483646 h 9"/>
                  <a:gd name="T16" fmla="*/ 2147483646 w 10"/>
                  <a:gd name="T17" fmla="*/ 2147483646 h 9"/>
                  <a:gd name="T18" fmla="*/ 2147483646 w 10"/>
                  <a:gd name="T19" fmla="*/ 2147483646 h 9"/>
                  <a:gd name="T20" fmla="*/ 2147483646 w 10"/>
                  <a:gd name="T21" fmla="*/ 2147483646 h 9"/>
                  <a:gd name="T22" fmla="*/ 2147483646 w 10"/>
                  <a:gd name="T23" fmla="*/ 0 h 9"/>
                  <a:gd name="T24" fmla="*/ 2147483646 w 10"/>
                  <a:gd name="T25" fmla="*/ 0 h 9"/>
                  <a:gd name="T26" fmla="*/ 2147483646 w 10"/>
                  <a:gd name="T27" fmla="*/ 0 h 9"/>
                  <a:gd name="T28" fmla="*/ 2147483646 w 10"/>
                  <a:gd name="T29" fmla="*/ 0 h 9"/>
                  <a:gd name="T30" fmla="*/ 2147483646 w 10"/>
                  <a:gd name="T31" fmla="*/ 0 h 9"/>
                  <a:gd name="T32" fmla="*/ 2147483646 w 10"/>
                  <a:gd name="T33" fmla="*/ 0 h 9"/>
                  <a:gd name="T34" fmla="*/ 2147483646 w 10"/>
                  <a:gd name="T35" fmla="*/ 0 h 9"/>
                  <a:gd name="T36" fmla="*/ 2147483646 w 10"/>
                  <a:gd name="T37" fmla="*/ 2147483646 h 9"/>
                  <a:gd name="T38" fmla="*/ 2147483646 w 10"/>
                  <a:gd name="T39" fmla="*/ 2147483646 h 9"/>
                  <a:gd name="T40" fmla="*/ 2147483646 w 10"/>
                  <a:gd name="T41" fmla="*/ 2147483646 h 9"/>
                  <a:gd name="T42" fmla="*/ 2147483646 w 10"/>
                  <a:gd name="T43" fmla="*/ 2147483646 h 9"/>
                  <a:gd name="T44" fmla="*/ 2147483646 w 10"/>
                  <a:gd name="T45" fmla="*/ 2147483646 h 9"/>
                  <a:gd name="T46" fmla="*/ 2147483646 w 10"/>
                  <a:gd name="T47" fmla="*/ 2147483646 h 9"/>
                  <a:gd name="T48" fmla="*/ 2147483646 w 10"/>
                  <a:gd name="T49" fmla="*/ 2147483646 h 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"/>
                  <a:gd name="T76" fmla="*/ 0 h 9"/>
                  <a:gd name="T77" fmla="*/ 10 w 10"/>
                  <a:gd name="T78" fmla="*/ 9 h 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" h="9">
                    <a:moveTo>
                      <a:pt x="1" y="9"/>
                    </a:moveTo>
                    <a:lnTo>
                      <a:pt x="0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01" name="Freeform 151"/>
              <p:cNvSpPr>
                <a:spLocks/>
              </p:cNvSpPr>
              <p:nvPr/>
            </p:nvSpPr>
            <p:spPr bwMode="auto">
              <a:xfrm>
                <a:off x="5196" y="2580"/>
                <a:ext cx="18" cy="18"/>
              </a:xfrm>
              <a:custGeom>
                <a:avLst/>
                <a:gdLst>
                  <a:gd name="T0" fmla="*/ 0 w 3"/>
                  <a:gd name="T1" fmla="*/ 2147483646 h 3"/>
                  <a:gd name="T2" fmla="*/ 0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2147483646 h 3"/>
                  <a:gd name="T8" fmla="*/ 2147483646 w 3"/>
                  <a:gd name="T9" fmla="*/ 2147483646 h 3"/>
                  <a:gd name="T10" fmla="*/ 2147483646 w 3"/>
                  <a:gd name="T11" fmla="*/ 0 h 3"/>
                  <a:gd name="T12" fmla="*/ 2147483646 w 3"/>
                  <a:gd name="T13" fmla="*/ 0 h 3"/>
                  <a:gd name="T14" fmla="*/ 2147483646 w 3"/>
                  <a:gd name="T15" fmla="*/ 2147483646 h 3"/>
                  <a:gd name="T16" fmla="*/ 2147483646 w 3"/>
                  <a:gd name="T17" fmla="*/ 2147483646 h 3"/>
                  <a:gd name="T18" fmla="*/ 2147483646 w 3"/>
                  <a:gd name="T19" fmla="*/ 2147483646 h 3"/>
                  <a:gd name="T20" fmla="*/ 2147483646 w 3"/>
                  <a:gd name="T21" fmla="*/ 2147483646 h 3"/>
                  <a:gd name="T22" fmla="*/ 2147483646 w 3"/>
                  <a:gd name="T23" fmla="*/ 2147483646 h 3"/>
                  <a:gd name="T24" fmla="*/ 2147483646 w 3"/>
                  <a:gd name="T25" fmla="*/ 2147483646 h 3"/>
                  <a:gd name="T26" fmla="*/ 0 w 3"/>
                  <a:gd name="T27" fmla="*/ 2147483646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3"/>
                  <a:gd name="T44" fmla="*/ 3 w 3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02" name="Freeform 152"/>
              <p:cNvSpPr>
                <a:spLocks/>
              </p:cNvSpPr>
              <p:nvPr/>
            </p:nvSpPr>
            <p:spPr bwMode="auto">
              <a:xfrm>
                <a:off x="5124" y="2544"/>
                <a:ext cx="24" cy="24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2147483646 w 4"/>
                  <a:gd name="T5" fmla="*/ 2147483646 h 4"/>
                  <a:gd name="T6" fmla="*/ 2147483646 w 4"/>
                  <a:gd name="T7" fmla="*/ 2147483646 h 4"/>
                  <a:gd name="T8" fmla="*/ 2147483646 w 4"/>
                  <a:gd name="T9" fmla="*/ 2147483646 h 4"/>
                  <a:gd name="T10" fmla="*/ 0 w 4"/>
                  <a:gd name="T11" fmla="*/ 2147483646 h 4"/>
                  <a:gd name="T12" fmla="*/ 0 w 4"/>
                  <a:gd name="T13" fmla="*/ 2147483646 h 4"/>
                  <a:gd name="T14" fmla="*/ 0 w 4"/>
                  <a:gd name="T15" fmla="*/ 2147483646 h 4"/>
                  <a:gd name="T16" fmla="*/ 0 w 4"/>
                  <a:gd name="T17" fmla="*/ 0 h 4"/>
                  <a:gd name="T18" fmla="*/ 2147483646 w 4"/>
                  <a:gd name="T19" fmla="*/ 2147483646 h 4"/>
                  <a:gd name="T20" fmla="*/ 2147483646 w 4"/>
                  <a:gd name="T21" fmla="*/ 2147483646 h 4"/>
                  <a:gd name="T22" fmla="*/ 2147483646 w 4"/>
                  <a:gd name="T23" fmla="*/ 2147483646 h 4"/>
                  <a:gd name="T24" fmla="*/ 2147483646 w 4"/>
                  <a:gd name="T25" fmla="*/ 2147483646 h 4"/>
                  <a:gd name="T26" fmla="*/ 2147483646 w 4"/>
                  <a:gd name="T27" fmla="*/ 2147483646 h 4"/>
                  <a:gd name="T28" fmla="*/ 2147483646 w 4"/>
                  <a:gd name="T29" fmla="*/ 2147483646 h 4"/>
                  <a:gd name="T30" fmla="*/ 2147483646 w 4"/>
                  <a:gd name="T31" fmla="*/ 2147483646 h 4"/>
                  <a:gd name="T32" fmla="*/ 2147483646 w 4"/>
                  <a:gd name="T33" fmla="*/ 2147483646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4"/>
                  <a:gd name="T53" fmla="*/ 4 w 4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4">
                    <a:moveTo>
                      <a:pt x="3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03" name="Freeform 153"/>
              <p:cNvSpPr>
                <a:spLocks/>
              </p:cNvSpPr>
              <p:nvPr/>
            </p:nvSpPr>
            <p:spPr bwMode="auto">
              <a:xfrm>
                <a:off x="4848" y="2352"/>
                <a:ext cx="174" cy="186"/>
              </a:xfrm>
              <a:custGeom>
                <a:avLst/>
                <a:gdLst>
                  <a:gd name="T0" fmla="*/ 2147483646 w 29"/>
                  <a:gd name="T1" fmla="*/ 2147483646 h 31"/>
                  <a:gd name="T2" fmla="*/ 2147483646 w 29"/>
                  <a:gd name="T3" fmla="*/ 2147483646 h 31"/>
                  <a:gd name="T4" fmla="*/ 2147483646 w 29"/>
                  <a:gd name="T5" fmla="*/ 2147483646 h 31"/>
                  <a:gd name="T6" fmla="*/ 0 w 29"/>
                  <a:gd name="T7" fmla="*/ 2147483646 h 31"/>
                  <a:gd name="T8" fmla="*/ 0 w 29"/>
                  <a:gd name="T9" fmla="*/ 2147483646 h 31"/>
                  <a:gd name="T10" fmla="*/ 2147483646 w 29"/>
                  <a:gd name="T11" fmla="*/ 2147483646 h 31"/>
                  <a:gd name="T12" fmla="*/ 2147483646 w 29"/>
                  <a:gd name="T13" fmla="*/ 2147483646 h 31"/>
                  <a:gd name="T14" fmla="*/ 2147483646 w 29"/>
                  <a:gd name="T15" fmla="*/ 2147483646 h 31"/>
                  <a:gd name="T16" fmla="*/ 2147483646 w 29"/>
                  <a:gd name="T17" fmla="*/ 2147483646 h 31"/>
                  <a:gd name="T18" fmla="*/ 2147483646 w 29"/>
                  <a:gd name="T19" fmla="*/ 2147483646 h 31"/>
                  <a:gd name="T20" fmla="*/ 2147483646 w 29"/>
                  <a:gd name="T21" fmla="*/ 2147483646 h 31"/>
                  <a:gd name="T22" fmla="*/ 2147483646 w 29"/>
                  <a:gd name="T23" fmla="*/ 0 h 31"/>
                  <a:gd name="T24" fmla="*/ 2147483646 w 29"/>
                  <a:gd name="T25" fmla="*/ 0 h 31"/>
                  <a:gd name="T26" fmla="*/ 2147483646 w 29"/>
                  <a:gd name="T27" fmla="*/ 2147483646 h 31"/>
                  <a:gd name="T28" fmla="*/ 2147483646 w 29"/>
                  <a:gd name="T29" fmla="*/ 2147483646 h 31"/>
                  <a:gd name="T30" fmla="*/ 2147483646 w 29"/>
                  <a:gd name="T31" fmla="*/ 2147483646 h 31"/>
                  <a:gd name="T32" fmla="*/ 2147483646 w 29"/>
                  <a:gd name="T33" fmla="*/ 2147483646 h 31"/>
                  <a:gd name="T34" fmla="*/ 2147483646 w 29"/>
                  <a:gd name="T35" fmla="*/ 2147483646 h 31"/>
                  <a:gd name="T36" fmla="*/ 2147483646 w 29"/>
                  <a:gd name="T37" fmla="*/ 2147483646 h 31"/>
                  <a:gd name="T38" fmla="*/ 2147483646 w 29"/>
                  <a:gd name="T39" fmla="*/ 2147483646 h 31"/>
                  <a:gd name="T40" fmla="*/ 2147483646 w 29"/>
                  <a:gd name="T41" fmla="*/ 2147483646 h 31"/>
                  <a:gd name="T42" fmla="*/ 2147483646 w 29"/>
                  <a:gd name="T43" fmla="*/ 2147483646 h 31"/>
                  <a:gd name="T44" fmla="*/ 2147483646 w 29"/>
                  <a:gd name="T45" fmla="*/ 2147483646 h 31"/>
                  <a:gd name="T46" fmla="*/ 2147483646 w 29"/>
                  <a:gd name="T47" fmla="*/ 2147483646 h 31"/>
                  <a:gd name="T48" fmla="*/ 2147483646 w 29"/>
                  <a:gd name="T49" fmla="*/ 2147483646 h 31"/>
                  <a:gd name="T50" fmla="*/ 2147483646 w 29"/>
                  <a:gd name="T51" fmla="*/ 2147483646 h 31"/>
                  <a:gd name="T52" fmla="*/ 2147483646 w 29"/>
                  <a:gd name="T53" fmla="*/ 2147483646 h 31"/>
                  <a:gd name="T54" fmla="*/ 2147483646 w 29"/>
                  <a:gd name="T55" fmla="*/ 2147483646 h 31"/>
                  <a:gd name="T56" fmla="*/ 2147483646 w 29"/>
                  <a:gd name="T57" fmla="*/ 2147483646 h 31"/>
                  <a:gd name="T58" fmla="*/ 2147483646 w 29"/>
                  <a:gd name="T59" fmla="*/ 2147483646 h 31"/>
                  <a:gd name="T60" fmla="*/ 2147483646 w 29"/>
                  <a:gd name="T61" fmla="*/ 2147483646 h 31"/>
                  <a:gd name="T62" fmla="*/ 2147483646 w 29"/>
                  <a:gd name="T63" fmla="*/ 2147483646 h 31"/>
                  <a:gd name="T64" fmla="*/ 2147483646 w 29"/>
                  <a:gd name="T65" fmla="*/ 2147483646 h 31"/>
                  <a:gd name="T66" fmla="*/ 2147483646 w 29"/>
                  <a:gd name="T67" fmla="*/ 2147483646 h 31"/>
                  <a:gd name="T68" fmla="*/ 2147483646 w 29"/>
                  <a:gd name="T69" fmla="*/ 2147483646 h 31"/>
                  <a:gd name="T70" fmla="*/ 2147483646 w 29"/>
                  <a:gd name="T71" fmla="*/ 2147483646 h 31"/>
                  <a:gd name="T72" fmla="*/ 2147483646 w 29"/>
                  <a:gd name="T73" fmla="*/ 2147483646 h 31"/>
                  <a:gd name="T74" fmla="*/ 2147483646 w 29"/>
                  <a:gd name="T75" fmla="*/ 2147483646 h 31"/>
                  <a:gd name="T76" fmla="*/ 2147483646 w 29"/>
                  <a:gd name="T77" fmla="*/ 2147483646 h 31"/>
                  <a:gd name="T78" fmla="*/ 2147483646 w 29"/>
                  <a:gd name="T79" fmla="*/ 2147483646 h 31"/>
                  <a:gd name="T80" fmla="*/ 2147483646 w 29"/>
                  <a:gd name="T81" fmla="*/ 2147483646 h 31"/>
                  <a:gd name="T82" fmla="*/ 2147483646 w 29"/>
                  <a:gd name="T83" fmla="*/ 2147483646 h 31"/>
                  <a:gd name="T84" fmla="*/ 2147483646 w 29"/>
                  <a:gd name="T85" fmla="*/ 2147483646 h 31"/>
                  <a:gd name="T86" fmla="*/ 2147483646 w 29"/>
                  <a:gd name="T87" fmla="*/ 2147483646 h 31"/>
                  <a:gd name="T88" fmla="*/ 2147483646 w 29"/>
                  <a:gd name="T89" fmla="*/ 2147483646 h 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"/>
                  <a:gd name="T136" fmla="*/ 0 h 31"/>
                  <a:gd name="T137" fmla="*/ 29 w 29"/>
                  <a:gd name="T138" fmla="*/ 31 h 3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" h="31">
                    <a:moveTo>
                      <a:pt x="19" y="31"/>
                    </a:moveTo>
                    <a:lnTo>
                      <a:pt x="16" y="31"/>
                    </a:lnTo>
                    <a:lnTo>
                      <a:pt x="14" y="31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5" y="21"/>
                    </a:lnTo>
                    <a:lnTo>
                      <a:pt x="6" y="20"/>
                    </a:lnTo>
                    <a:lnTo>
                      <a:pt x="8" y="16"/>
                    </a:lnTo>
                    <a:lnTo>
                      <a:pt x="10" y="13"/>
                    </a:lnTo>
                    <a:lnTo>
                      <a:pt x="11" y="10"/>
                    </a:lnTo>
                    <a:lnTo>
                      <a:pt x="13" y="6"/>
                    </a:lnTo>
                    <a:lnTo>
                      <a:pt x="14" y="3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6" y="13"/>
                    </a:lnTo>
                    <a:lnTo>
                      <a:pt x="26" y="16"/>
                    </a:lnTo>
                    <a:lnTo>
                      <a:pt x="27" y="18"/>
                    </a:lnTo>
                    <a:lnTo>
                      <a:pt x="28" y="21"/>
                    </a:lnTo>
                    <a:lnTo>
                      <a:pt x="28" y="24"/>
                    </a:lnTo>
                    <a:lnTo>
                      <a:pt x="29" y="25"/>
                    </a:lnTo>
                    <a:lnTo>
                      <a:pt x="29" y="26"/>
                    </a:lnTo>
                    <a:lnTo>
                      <a:pt x="29" y="28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1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04" name="Freeform 154"/>
              <p:cNvSpPr>
                <a:spLocks/>
              </p:cNvSpPr>
              <p:nvPr/>
            </p:nvSpPr>
            <p:spPr bwMode="auto">
              <a:xfrm>
                <a:off x="4746" y="1908"/>
                <a:ext cx="246" cy="630"/>
              </a:xfrm>
              <a:custGeom>
                <a:avLst/>
                <a:gdLst>
                  <a:gd name="T0" fmla="*/ 2147483646 w 41"/>
                  <a:gd name="T1" fmla="*/ 2147483646 h 105"/>
                  <a:gd name="T2" fmla="*/ 2147483646 w 41"/>
                  <a:gd name="T3" fmla="*/ 2147483646 h 105"/>
                  <a:gd name="T4" fmla="*/ 2147483646 w 41"/>
                  <a:gd name="T5" fmla="*/ 2147483646 h 105"/>
                  <a:gd name="T6" fmla="*/ 2147483646 w 41"/>
                  <a:gd name="T7" fmla="*/ 2147483646 h 105"/>
                  <a:gd name="T8" fmla="*/ 0 w 41"/>
                  <a:gd name="T9" fmla="*/ 2147483646 h 105"/>
                  <a:gd name="T10" fmla="*/ 0 w 41"/>
                  <a:gd name="T11" fmla="*/ 2147483646 h 105"/>
                  <a:gd name="T12" fmla="*/ 2147483646 w 41"/>
                  <a:gd name="T13" fmla="*/ 2147483646 h 105"/>
                  <a:gd name="T14" fmla="*/ 2147483646 w 41"/>
                  <a:gd name="T15" fmla="*/ 2147483646 h 105"/>
                  <a:gd name="T16" fmla="*/ 2147483646 w 41"/>
                  <a:gd name="T17" fmla="*/ 2147483646 h 105"/>
                  <a:gd name="T18" fmla="*/ 2147483646 w 41"/>
                  <a:gd name="T19" fmla="*/ 2147483646 h 105"/>
                  <a:gd name="T20" fmla="*/ 2147483646 w 41"/>
                  <a:gd name="T21" fmla="*/ 2147483646 h 105"/>
                  <a:gd name="T22" fmla="*/ 2147483646 w 41"/>
                  <a:gd name="T23" fmla="*/ 2147483646 h 105"/>
                  <a:gd name="T24" fmla="*/ 2147483646 w 41"/>
                  <a:gd name="T25" fmla="*/ 2147483646 h 105"/>
                  <a:gd name="T26" fmla="*/ 2147483646 w 41"/>
                  <a:gd name="T27" fmla="*/ 2147483646 h 105"/>
                  <a:gd name="T28" fmla="*/ 2147483646 w 41"/>
                  <a:gd name="T29" fmla="*/ 2147483646 h 105"/>
                  <a:gd name="T30" fmla="*/ 2147483646 w 41"/>
                  <a:gd name="T31" fmla="*/ 2147483646 h 105"/>
                  <a:gd name="T32" fmla="*/ 2147483646 w 41"/>
                  <a:gd name="T33" fmla="*/ 2147483646 h 105"/>
                  <a:gd name="T34" fmla="*/ 2147483646 w 41"/>
                  <a:gd name="T35" fmla="*/ 2147483646 h 105"/>
                  <a:gd name="T36" fmla="*/ 2147483646 w 41"/>
                  <a:gd name="T37" fmla="*/ 2147483646 h 105"/>
                  <a:gd name="T38" fmla="*/ 2147483646 w 41"/>
                  <a:gd name="T39" fmla="*/ 2147483646 h 105"/>
                  <a:gd name="T40" fmla="*/ 2147483646 w 41"/>
                  <a:gd name="T41" fmla="*/ 2147483646 h 105"/>
                  <a:gd name="T42" fmla="*/ 2147483646 w 41"/>
                  <a:gd name="T43" fmla="*/ 2147483646 h 105"/>
                  <a:gd name="T44" fmla="*/ 2147483646 w 41"/>
                  <a:gd name="T45" fmla="*/ 2147483646 h 105"/>
                  <a:gd name="T46" fmla="*/ 2147483646 w 41"/>
                  <a:gd name="T47" fmla="*/ 2147483646 h 105"/>
                  <a:gd name="T48" fmla="*/ 2147483646 w 41"/>
                  <a:gd name="T49" fmla="*/ 2147483646 h 105"/>
                  <a:gd name="T50" fmla="*/ 2147483646 w 41"/>
                  <a:gd name="T51" fmla="*/ 2147483646 h 105"/>
                  <a:gd name="T52" fmla="*/ 2147483646 w 41"/>
                  <a:gd name="T53" fmla="*/ 2147483646 h 105"/>
                  <a:gd name="T54" fmla="*/ 2147483646 w 41"/>
                  <a:gd name="T55" fmla="*/ 2147483646 h 105"/>
                  <a:gd name="T56" fmla="*/ 2147483646 w 41"/>
                  <a:gd name="T57" fmla="*/ 2147483646 h 105"/>
                  <a:gd name="T58" fmla="*/ 2147483646 w 41"/>
                  <a:gd name="T59" fmla="*/ 2147483646 h 105"/>
                  <a:gd name="T60" fmla="*/ 2147483646 w 41"/>
                  <a:gd name="T61" fmla="*/ 2147483646 h 105"/>
                  <a:gd name="T62" fmla="*/ 2147483646 w 41"/>
                  <a:gd name="T63" fmla="*/ 2147483646 h 105"/>
                  <a:gd name="T64" fmla="*/ 2147483646 w 41"/>
                  <a:gd name="T65" fmla="*/ 2147483646 h 105"/>
                  <a:gd name="T66" fmla="*/ 2147483646 w 41"/>
                  <a:gd name="T67" fmla="*/ 0 h 105"/>
                  <a:gd name="T68" fmla="*/ 2147483646 w 41"/>
                  <a:gd name="T69" fmla="*/ 2147483646 h 105"/>
                  <a:gd name="T70" fmla="*/ 2147483646 w 41"/>
                  <a:gd name="T71" fmla="*/ 2147483646 h 105"/>
                  <a:gd name="T72" fmla="*/ 2147483646 w 41"/>
                  <a:gd name="T73" fmla="*/ 2147483646 h 105"/>
                  <a:gd name="T74" fmla="*/ 2147483646 w 41"/>
                  <a:gd name="T75" fmla="*/ 2147483646 h 105"/>
                  <a:gd name="T76" fmla="*/ 2147483646 w 41"/>
                  <a:gd name="T77" fmla="*/ 2147483646 h 105"/>
                  <a:gd name="T78" fmla="*/ 2147483646 w 41"/>
                  <a:gd name="T79" fmla="*/ 2147483646 h 105"/>
                  <a:gd name="T80" fmla="*/ 2147483646 w 41"/>
                  <a:gd name="T81" fmla="*/ 2147483646 h 105"/>
                  <a:gd name="T82" fmla="*/ 2147483646 w 41"/>
                  <a:gd name="T83" fmla="*/ 2147483646 h 105"/>
                  <a:gd name="T84" fmla="*/ 2147483646 w 41"/>
                  <a:gd name="T85" fmla="*/ 2147483646 h 105"/>
                  <a:gd name="T86" fmla="*/ 2147483646 w 41"/>
                  <a:gd name="T87" fmla="*/ 2147483646 h 105"/>
                  <a:gd name="T88" fmla="*/ 2147483646 w 41"/>
                  <a:gd name="T89" fmla="*/ 2147483646 h 105"/>
                  <a:gd name="T90" fmla="*/ 2147483646 w 41"/>
                  <a:gd name="T91" fmla="*/ 2147483646 h 105"/>
                  <a:gd name="T92" fmla="*/ 2147483646 w 41"/>
                  <a:gd name="T93" fmla="*/ 2147483646 h 105"/>
                  <a:gd name="T94" fmla="*/ 2147483646 w 41"/>
                  <a:gd name="T95" fmla="*/ 2147483646 h 105"/>
                  <a:gd name="T96" fmla="*/ 2147483646 w 41"/>
                  <a:gd name="T97" fmla="*/ 2147483646 h 105"/>
                  <a:gd name="T98" fmla="*/ 2147483646 w 41"/>
                  <a:gd name="T99" fmla="*/ 2147483646 h 105"/>
                  <a:gd name="T100" fmla="*/ 2147483646 w 41"/>
                  <a:gd name="T101" fmla="*/ 2147483646 h 10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1"/>
                  <a:gd name="T154" fmla="*/ 0 h 105"/>
                  <a:gd name="T155" fmla="*/ 41 w 41"/>
                  <a:gd name="T156" fmla="*/ 105 h 10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1" h="105">
                    <a:moveTo>
                      <a:pt x="14" y="105"/>
                    </a:moveTo>
                    <a:lnTo>
                      <a:pt x="12" y="104"/>
                    </a:lnTo>
                    <a:lnTo>
                      <a:pt x="10" y="104"/>
                    </a:lnTo>
                    <a:lnTo>
                      <a:pt x="8" y="103"/>
                    </a:lnTo>
                    <a:lnTo>
                      <a:pt x="7" y="102"/>
                    </a:lnTo>
                    <a:lnTo>
                      <a:pt x="5" y="102"/>
                    </a:lnTo>
                    <a:lnTo>
                      <a:pt x="3" y="101"/>
                    </a:lnTo>
                    <a:lnTo>
                      <a:pt x="1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1" y="97"/>
                    </a:lnTo>
                    <a:lnTo>
                      <a:pt x="2" y="97"/>
                    </a:lnTo>
                    <a:lnTo>
                      <a:pt x="2" y="96"/>
                    </a:lnTo>
                    <a:lnTo>
                      <a:pt x="3" y="95"/>
                    </a:lnTo>
                    <a:lnTo>
                      <a:pt x="3" y="94"/>
                    </a:lnTo>
                    <a:lnTo>
                      <a:pt x="4" y="93"/>
                    </a:lnTo>
                    <a:lnTo>
                      <a:pt x="5" y="92"/>
                    </a:lnTo>
                    <a:lnTo>
                      <a:pt x="6" y="89"/>
                    </a:lnTo>
                    <a:lnTo>
                      <a:pt x="7" y="87"/>
                    </a:lnTo>
                    <a:lnTo>
                      <a:pt x="9" y="84"/>
                    </a:lnTo>
                    <a:lnTo>
                      <a:pt x="10" y="81"/>
                    </a:lnTo>
                    <a:lnTo>
                      <a:pt x="11" y="79"/>
                    </a:lnTo>
                    <a:lnTo>
                      <a:pt x="12" y="76"/>
                    </a:lnTo>
                    <a:lnTo>
                      <a:pt x="13" y="73"/>
                    </a:lnTo>
                    <a:lnTo>
                      <a:pt x="14" y="71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6" y="65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8" y="60"/>
                    </a:lnTo>
                    <a:lnTo>
                      <a:pt x="18" y="57"/>
                    </a:lnTo>
                    <a:lnTo>
                      <a:pt x="19" y="54"/>
                    </a:lnTo>
                    <a:lnTo>
                      <a:pt x="19" y="50"/>
                    </a:lnTo>
                    <a:lnTo>
                      <a:pt x="20" y="46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20" y="34"/>
                    </a:lnTo>
                    <a:lnTo>
                      <a:pt x="19" y="30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8" y="23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17" y="17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4" y="11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5" y="3"/>
                    </a:lnTo>
                    <a:lnTo>
                      <a:pt x="36" y="6"/>
                    </a:lnTo>
                    <a:lnTo>
                      <a:pt x="37" y="9"/>
                    </a:lnTo>
                    <a:lnTo>
                      <a:pt x="38" y="12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40" y="22"/>
                    </a:lnTo>
                    <a:lnTo>
                      <a:pt x="40" y="25"/>
                    </a:lnTo>
                    <a:lnTo>
                      <a:pt x="40" y="29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40" y="39"/>
                    </a:lnTo>
                    <a:lnTo>
                      <a:pt x="40" y="42"/>
                    </a:lnTo>
                    <a:lnTo>
                      <a:pt x="40" y="46"/>
                    </a:lnTo>
                    <a:lnTo>
                      <a:pt x="39" y="49"/>
                    </a:lnTo>
                    <a:lnTo>
                      <a:pt x="39" y="53"/>
                    </a:lnTo>
                    <a:lnTo>
                      <a:pt x="38" y="56"/>
                    </a:lnTo>
                    <a:lnTo>
                      <a:pt x="37" y="59"/>
                    </a:lnTo>
                    <a:lnTo>
                      <a:pt x="36" y="63"/>
                    </a:lnTo>
                    <a:lnTo>
                      <a:pt x="36" y="66"/>
                    </a:lnTo>
                    <a:lnTo>
                      <a:pt x="34" y="69"/>
                    </a:lnTo>
                    <a:lnTo>
                      <a:pt x="33" y="73"/>
                    </a:lnTo>
                    <a:lnTo>
                      <a:pt x="32" y="76"/>
                    </a:lnTo>
                    <a:lnTo>
                      <a:pt x="31" y="79"/>
                    </a:lnTo>
                    <a:lnTo>
                      <a:pt x="29" y="82"/>
                    </a:lnTo>
                    <a:lnTo>
                      <a:pt x="28" y="85"/>
                    </a:lnTo>
                    <a:lnTo>
                      <a:pt x="26" y="88"/>
                    </a:lnTo>
                    <a:lnTo>
                      <a:pt x="25" y="91"/>
                    </a:lnTo>
                    <a:lnTo>
                      <a:pt x="23" y="94"/>
                    </a:lnTo>
                    <a:lnTo>
                      <a:pt x="21" y="97"/>
                    </a:lnTo>
                    <a:lnTo>
                      <a:pt x="19" y="100"/>
                    </a:lnTo>
                    <a:lnTo>
                      <a:pt x="18" y="102"/>
                    </a:lnTo>
                    <a:lnTo>
                      <a:pt x="16" y="104"/>
                    </a:lnTo>
                    <a:lnTo>
                      <a:pt x="14" y="105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05" name="Freeform 155"/>
              <p:cNvSpPr>
                <a:spLocks/>
              </p:cNvSpPr>
              <p:nvPr/>
            </p:nvSpPr>
            <p:spPr bwMode="auto">
              <a:xfrm>
                <a:off x="5112" y="1974"/>
                <a:ext cx="288" cy="552"/>
              </a:xfrm>
              <a:custGeom>
                <a:avLst/>
                <a:gdLst>
                  <a:gd name="T0" fmla="*/ 0 w 48"/>
                  <a:gd name="T1" fmla="*/ 2147483646 h 92"/>
                  <a:gd name="T2" fmla="*/ 0 w 48"/>
                  <a:gd name="T3" fmla="*/ 2147483646 h 92"/>
                  <a:gd name="T4" fmla="*/ 2147483646 w 48"/>
                  <a:gd name="T5" fmla="*/ 2147483646 h 92"/>
                  <a:gd name="T6" fmla="*/ 2147483646 w 48"/>
                  <a:gd name="T7" fmla="*/ 2147483646 h 92"/>
                  <a:gd name="T8" fmla="*/ 2147483646 w 48"/>
                  <a:gd name="T9" fmla="*/ 2147483646 h 92"/>
                  <a:gd name="T10" fmla="*/ 2147483646 w 48"/>
                  <a:gd name="T11" fmla="*/ 2147483646 h 92"/>
                  <a:gd name="T12" fmla="*/ 2147483646 w 48"/>
                  <a:gd name="T13" fmla="*/ 2147483646 h 92"/>
                  <a:gd name="T14" fmla="*/ 2147483646 w 48"/>
                  <a:gd name="T15" fmla="*/ 2147483646 h 92"/>
                  <a:gd name="T16" fmla="*/ 2147483646 w 48"/>
                  <a:gd name="T17" fmla="*/ 2147483646 h 92"/>
                  <a:gd name="T18" fmla="*/ 2147483646 w 48"/>
                  <a:gd name="T19" fmla="*/ 2147483646 h 92"/>
                  <a:gd name="T20" fmla="*/ 2147483646 w 48"/>
                  <a:gd name="T21" fmla="*/ 2147483646 h 92"/>
                  <a:gd name="T22" fmla="*/ 2147483646 w 48"/>
                  <a:gd name="T23" fmla="*/ 2147483646 h 92"/>
                  <a:gd name="T24" fmla="*/ 2147483646 w 48"/>
                  <a:gd name="T25" fmla="*/ 2147483646 h 92"/>
                  <a:gd name="T26" fmla="*/ 2147483646 w 48"/>
                  <a:gd name="T27" fmla="*/ 2147483646 h 92"/>
                  <a:gd name="T28" fmla="*/ 2147483646 w 48"/>
                  <a:gd name="T29" fmla="*/ 2147483646 h 92"/>
                  <a:gd name="T30" fmla="*/ 2147483646 w 48"/>
                  <a:gd name="T31" fmla="*/ 2147483646 h 92"/>
                  <a:gd name="T32" fmla="*/ 2147483646 w 48"/>
                  <a:gd name="T33" fmla="*/ 2147483646 h 92"/>
                  <a:gd name="T34" fmla="*/ 2147483646 w 48"/>
                  <a:gd name="T35" fmla="*/ 2147483646 h 92"/>
                  <a:gd name="T36" fmla="*/ 2147483646 w 48"/>
                  <a:gd name="T37" fmla="*/ 2147483646 h 92"/>
                  <a:gd name="T38" fmla="*/ 2147483646 w 48"/>
                  <a:gd name="T39" fmla="*/ 2147483646 h 92"/>
                  <a:gd name="T40" fmla="*/ 2147483646 w 48"/>
                  <a:gd name="T41" fmla="*/ 2147483646 h 92"/>
                  <a:gd name="T42" fmla="*/ 2147483646 w 48"/>
                  <a:gd name="T43" fmla="*/ 2147483646 h 92"/>
                  <a:gd name="T44" fmla="*/ 2147483646 w 48"/>
                  <a:gd name="T45" fmla="*/ 2147483646 h 92"/>
                  <a:gd name="T46" fmla="*/ 2147483646 w 48"/>
                  <a:gd name="T47" fmla="*/ 2147483646 h 92"/>
                  <a:gd name="T48" fmla="*/ 2147483646 w 48"/>
                  <a:gd name="T49" fmla="*/ 2147483646 h 92"/>
                  <a:gd name="T50" fmla="*/ 2147483646 w 48"/>
                  <a:gd name="T51" fmla="*/ 2147483646 h 92"/>
                  <a:gd name="T52" fmla="*/ 2147483646 w 48"/>
                  <a:gd name="T53" fmla="*/ 2147483646 h 92"/>
                  <a:gd name="T54" fmla="*/ 2147483646 w 48"/>
                  <a:gd name="T55" fmla="*/ 2147483646 h 92"/>
                  <a:gd name="T56" fmla="*/ 2147483646 w 48"/>
                  <a:gd name="T57" fmla="*/ 2147483646 h 92"/>
                  <a:gd name="T58" fmla="*/ 2147483646 w 48"/>
                  <a:gd name="T59" fmla="*/ 2147483646 h 92"/>
                  <a:gd name="T60" fmla="*/ 2147483646 w 48"/>
                  <a:gd name="T61" fmla="*/ 2147483646 h 92"/>
                  <a:gd name="T62" fmla="*/ 2147483646 w 48"/>
                  <a:gd name="T63" fmla="*/ 2147483646 h 92"/>
                  <a:gd name="T64" fmla="*/ 2147483646 w 48"/>
                  <a:gd name="T65" fmla="*/ 2147483646 h 92"/>
                  <a:gd name="T66" fmla="*/ 2147483646 w 48"/>
                  <a:gd name="T67" fmla="*/ 2147483646 h 92"/>
                  <a:gd name="T68" fmla="*/ 2147483646 w 48"/>
                  <a:gd name="T69" fmla="*/ 2147483646 h 92"/>
                  <a:gd name="T70" fmla="*/ 2147483646 w 48"/>
                  <a:gd name="T71" fmla="*/ 2147483646 h 92"/>
                  <a:gd name="T72" fmla="*/ 2147483646 w 48"/>
                  <a:gd name="T73" fmla="*/ 2147483646 h 92"/>
                  <a:gd name="T74" fmla="*/ 2147483646 w 48"/>
                  <a:gd name="T75" fmla="*/ 2147483646 h 92"/>
                  <a:gd name="T76" fmla="*/ 2147483646 w 48"/>
                  <a:gd name="T77" fmla="*/ 2147483646 h 92"/>
                  <a:gd name="T78" fmla="*/ 2147483646 w 48"/>
                  <a:gd name="T79" fmla="*/ 2147483646 h 92"/>
                  <a:gd name="T80" fmla="*/ 2147483646 w 48"/>
                  <a:gd name="T81" fmla="*/ 2147483646 h 92"/>
                  <a:gd name="T82" fmla="*/ 2147483646 w 48"/>
                  <a:gd name="T83" fmla="*/ 2147483646 h 92"/>
                  <a:gd name="T84" fmla="*/ 2147483646 w 48"/>
                  <a:gd name="T85" fmla="*/ 2147483646 h 92"/>
                  <a:gd name="T86" fmla="*/ 2147483646 w 48"/>
                  <a:gd name="T87" fmla="*/ 2147483646 h 92"/>
                  <a:gd name="T88" fmla="*/ 2147483646 w 48"/>
                  <a:gd name="T89" fmla="*/ 2147483646 h 92"/>
                  <a:gd name="T90" fmla="*/ 2147483646 w 48"/>
                  <a:gd name="T91" fmla="*/ 2147483646 h 92"/>
                  <a:gd name="T92" fmla="*/ 2147483646 w 48"/>
                  <a:gd name="T93" fmla="*/ 2147483646 h 92"/>
                  <a:gd name="T94" fmla="*/ 2147483646 w 48"/>
                  <a:gd name="T95" fmla="*/ 2147483646 h 92"/>
                  <a:gd name="T96" fmla="*/ 0 w 48"/>
                  <a:gd name="T97" fmla="*/ 2147483646 h 9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8"/>
                  <a:gd name="T148" fmla="*/ 0 h 92"/>
                  <a:gd name="T149" fmla="*/ 48 w 48"/>
                  <a:gd name="T150" fmla="*/ 92 h 9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8" h="92">
                    <a:moveTo>
                      <a:pt x="0" y="92"/>
                    </a:moveTo>
                    <a:lnTo>
                      <a:pt x="0" y="91"/>
                    </a:lnTo>
                    <a:lnTo>
                      <a:pt x="0" y="90"/>
                    </a:lnTo>
                    <a:lnTo>
                      <a:pt x="0" y="89"/>
                    </a:lnTo>
                    <a:lnTo>
                      <a:pt x="1" y="88"/>
                    </a:lnTo>
                    <a:lnTo>
                      <a:pt x="2" y="87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5"/>
                    </a:lnTo>
                    <a:lnTo>
                      <a:pt x="5" y="84"/>
                    </a:lnTo>
                    <a:lnTo>
                      <a:pt x="5" y="83"/>
                    </a:lnTo>
                    <a:lnTo>
                      <a:pt x="6" y="81"/>
                    </a:lnTo>
                    <a:lnTo>
                      <a:pt x="8" y="79"/>
                    </a:lnTo>
                    <a:lnTo>
                      <a:pt x="9" y="77"/>
                    </a:lnTo>
                    <a:lnTo>
                      <a:pt x="11" y="74"/>
                    </a:lnTo>
                    <a:lnTo>
                      <a:pt x="12" y="71"/>
                    </a:lnTo>
                    <a:lnTo>
                      <a:pt x="14" y="69"/>
                    </a:lnTo>
                    <a:lnTo>
                      <a:pt x="15" y="66"/>
                    </a:lnTo>
                    <a:lnTo>
                      <a:pt x="16" y="64"/>
                    </a:lnTo>
                    <a:lnTo>
                      <a:pt x="17" y="63"/>
                    </a:lnTo>
                    <a:lnTo>
                      <a:pt x="17" y="62"/>
                    </a:lnTo>
                    <a:lnTo>
                      <a:pt x="18" y="61"/>
                    </a:lnTo>
                    <a:lnTo>
                      <a:pt x="18" y="60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6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1" y="47"/>
                    </a:lnTo>
                    <a:lnTo>
                      <a:pt x="22" y="43"/>
                    </a:lnTo>
                    <a:lnTo>
                      <a:pt x="22" y="40"/>
                    </a:lnTo>
                    <a:lnTo>
                      <a:pt x="23" y="36"/>
                    </a:lnTo>
                    <a:lnTo>
                      <a:pt x="23" y="32"/>
                    </a:lnTo>
                    <a:lnTo>
                      <a:pt x="23" y="28"/>
                    </a:lnTo>
                    <a:lnTo>
                      <a:pt x="23" y="24"/>
                    </a:lnTo>
                    <a:lnTo>
                      <a:pt x="23" y="21"/>
                    </a:lnTo>
                    <a:lnTo>
                      <a:pt x="23" y="17"/>
                    </a:lnTo>
                    <a:lnTo>
                      <a:pt x="23" y="13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9" y="9"/>
                    </a:lnTo>
                    <a:lnTo>
                      <a:pt x="30" y="10"/>
                    </a:lnTo>
                    <a:lnTo>
                      <a:pt x="31" y="12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3" y="17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4" y="21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6" y="23"/>
                    </a:lnTo>
                    <a:lnTo>
                      <a:pt x="37" y="23"/>
                    </a:lnTo>
                    <a:lnTo>
                      <a:pt x="38" y="23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1" y="22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3" y="19"/>
                    </a:lnTo>
                    <a:lnTo>
                      <a:pt x="45" y="17"/>
                    </a:lnTo>
                    <a:lnTo>
                      <a:pt x="46" y="16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7" y="16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41" y="29"/>
                    </a:lnTo>
                    <a:lnTo>
                      <a:pt x="40" y="30"/>
                    </a:lnTo>
                    <a:lnTo>
                      <a:pt x="39" y="31"/>
                    </a:lnTo>
                    <a:lnTo>
                      <a:pt x="37" y="32"/>
                    </a:lnTo>
                    <a:lnTo>
                      <a:pt x="37" y="35"/>
                    </a:lnTo>
                    <a:lnTo>
                      <a:pt x="37" y="38"/>
                    </a:lnTo>
                    <a:lnTo>
                      <a:pt x="36" y="41"/>
                    </a:lnTo>
                    <a:lnTo>
                      <a:pt x="36" y="45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4" y="53"/>
                    </a:lnTo>
                    <a:lnTo>
                      <a:pt x="33" y="56"/>
                    </a:lnTo>
                    <a:lnTo>
                      <a:pt x="32" y="59"/>
                    </a:lnTo>
                    <a:lnTo>
                      <a:pt x="31" y="62"/>
                    </a:lnTo>
                    <a:lnTo>
                      <a:pt x="30" y="65"/>
                    </a:lnTo>
                    <a:lnTo>
                      <a:pt x="28" y="67"/>
                    </a:lnTo>
                    <a:lnTo>
                      <a:pt x="27" y="70"/>
                    </a:lnTo>
                    <a:lnTo>
                      <a:pt x="26" y="71"/>
                    </a:lnTo>
                    <a:lnTo>
                      <a:pt x="25" y="72"/>
                    </a:lnTo>
                    <a:lnTo>
                      <a:pt x="24" y="73"/>
                    </a:lnTo>
                    <a:lnTo>
                      <a:pt x="22" y="74"/>
                    </a:lnTo>
                    <a:lnTo>
                      <a:pt x="21" y="76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19" y="77"/>
                    </a:lnTo>
                    <a:lnTo>
                      <a:pt x="19" y="78"/>
                    </a:lnTo>
                    <a:lnTo>
                      <a:pt x="18" y="78"/>
                    </a:lnTo>
                    <a:lnTo>
                      <a:pt x="17" y="78"/>
                    </a:lnTo>
                    <a:lnTo>
                      <a:pt x="16" y="78"/>
                    </a:lnTo>
                    <a:lnTo>
                      <a:pt x="15" y="78"/>
                    </a:lnTo>
                    <a:lnTo>
                      <a:pt x="14" y="78"/>
                    </a:lnTo>
                    <a:lnTo>
                      <a:pt x="13" y="79"/>
                    </a:lnTo>
                    <a:lnTo>
                      <a:pt x="12" y="80"/>
                    </a:lnTo>
                    <a:lnTo>
                      <a:pt x="11" y="80"/>
                    </a:lnTo>
                    <a:lnTo>
                      <a:pt x="10" y="82"/>
                    </a:lnTo>
                    <a:lnTo>
                      <a:pt x="9" y="83"/>
                    </a:lnTo>
                    <a:lnTo>
                      <a:pt x="9" y="84"/>
                    </a:lnTo>
                    <a:lnTo>
                      <a:pt x="8" y="85"/>
                    </a:lnTo>
                    <a:lnTo>
                      <a:pt x="7" y="86"/>
                    </a:lnTo>
                    <a:lnTo>
                      <a:pt x="7" y="87"/>
                    </a:lnTo>
                    <a:lnTo>
                      <a:pt x="6" y="89"/>
                    </a:lnTo>
                    <a:lnTo>
                      <a:pt x="5" y="90"/>
                    </a:lnTo>
                    <a:lnTo>
                      <a:pt x="4" y="90"/>
                    </a:lnTo>
                    <a:lnTo>
                      <a:pt x="4" y="91"/>
                    </a:lnTo>
                    <a:lnTo>
                      <a:pt x="3" y="91"/>
                    </a:lnTo>
                    <a:lnTo>
                      <a:pt x="2" y="91"/>
                    </a:lnTo>
                    <a:lnTo>
                      <a:pt x="1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06" name="Freeform 156"/>
              <p:cNvSpPr>
                <a:spLocks/>
              </p:cNvSpPr>
              <p:nvPr/>
            </p:nvSpPr>
            <p:spPr bwMode="auto">
              <a:xfrm>
                <a:off x="4452" y="2358"/>
                <a:ext cx="162" cy="162"/>
              </a:xfrm>
              <a:custGeom>
                <a:avLst/>
                <a:gdLst>
                  <a:gd name="T0" fmla="*/ 2147483646 w 27"/>
                  <a:gd name="T1" fmla="*/ 2147483646 h 27"/>
                  <a:gd name="T2" fmla="*/ 2147483646 w 27"/>
                  <a:gd name="T3" fmla="*/ 2147483646 h 27"/>
                  <a:gd name="T4" fmla="*/ 2147483646 w 27"/>
                  <a:gd name="T5" fmla="*/ 2147483646 h 27"/>
                  <a:gd name="T6" fmla="*/ 2147483646 w 27"/>
                  <a:gd name="T7" fmla="*/ 2147483646 h 27"/>
                  <a:gd name="T8" fmla="*/ 2147483646 w 27"/>
                  <a:gd name="T9" fmla="*/ 2147483646 h 27"/>
                  <a:gd name="T10" fmla="*/ 2147483646 w 27"/>
                  <a:gd name="T11" fmla="*/ 2147483646 h 27"/>
                  <a:gd name="T12" fmla="*/ 2147483646 w 27"/>
                  <a:gd name="T13" fmla="*/ 2147483646 h 27"/>
                  <a:gd name="T14" fmla="*/ 2147483646 w 27"/>
                  <a:gd name="T15" fmla="*/ 2147483646 h 27"/>
                  <a:gd name="T16" fmla="*/ 2147483646 w 27"/>
                  <a:gd name="T17" fmla="*/ 2147483646 h 27"/>
                  <a:gd name="T18" fmla="*/ 2147483646 w 27"/>
                  <a:gd name="T19" fmla="*/ 2147483646 h 27"/>
                  <a:gd name="T20" fmla="*/ 2147483646 w 27"/>
                  <a:gd name="T21" fmla="*/ 2147483646 h 27"/>
                  <a:gd name="T22" fmla="*/ 0 w 27"/>
                  <a:gd name="T23" fmla="*/ 2147483646 h 27"/>
                  <a:gd name="T24" fmla="*/ 0 w 27"/>
                  <a:gd name="T25" fmla="*/ 2147483646 h 27"/>
                  <a:gd name="T26" fmla="*/ 0 w 27"/>
                  <a:gd name="T27" fmla="*/ 2147483646 h 27"/>
                  <a:gd name="T28" fmla="*/ 0 w 27"/>
                  <a:gd name="T29" fmla="*/ 2147483646 h 27"/>
                  <a:gd name="T30" fmla="*/ 2147483646 w 27"/>
                  <a:gd name="T31" fmla="*/ 2147483646 h 27"/>
                  <a:gd name="T32" fmla="*/ 2147483646 w 27"/>
                  <a:gd name="T33" fmla="*/ 2147483646 h 27"/>
                  <a:gd name="T34" fmla="*/ 2147483646 w 27"/>
                  <a:gd name="T35" fmla="*/ 2147483646 h 27"/>
                  <a:gd name="T36" fmla="*/ 2147483646 w 27"/>
                  <a:gd name="T37" fmla="*/ 2147483646 h 27"/>
                  <a:gd name="T38" fmla="*/ 2147483646 w 27"/>
                  <a:gd name="T39" fmla="*/ 0 h 27"/>
                  <a:gd name="T40" fmla="*/ 2147483646 w 27"/>
                  <a:gd name="T41" fmla="*/ 2147483646 h 27"/>
                  <a:gd name="T42" fmla="*/ 2147483646 w 27"/>
                  <a:gd name="T43" fmla="*/ 2147483646 h 27"/>
                  <a:gd name="T44" fmla="*/ 2147483646 w 27"/>
                  <a:gd name="T45" fmla="*/ 2147483646 h 27"/>
                  <a:gd name="T46" fmla="*/ 2147483646 w 27"/>
                  <a:gd name="T47" fmla="*/ 2147483646 h 27"/>
                  <a:gd name="T48" fmla="*/ 2147483646 w 27"/>
                  <a:gd name="T49" fmla="*/ 2147483646 h 27"/>
                  <a:gd name="T50" fmla="*/ 2147483646 w 27"/>
                  <a:gd name="T51" fmla="*/ 2147483646 h 27"/>
                  <a:gd name="T52" fmla="*/ 2147483646 w 27"/>
                  <a:gd name="T53" fmla="*/ 2147483646 h 27"/>
                  <a:gd name="T54" fmla="*/ 2147483646 w 27"/>
                  <a:gd name="T55" fmla="*/ 2147483646 h 27"/>
                  <a:gd name="T56" fmla="*/ 2147483646 w 27"/>
                  <a:gd name="T57" fmla="*/ 2147483646 h 27"/>
                  <a:gd name="T58" fmla="*/ 2147483646 w 27"/>
                  <a:gd name="T59" fmla="*/ 2147483646 h 27"/>
                  <a:gd name="T60" fmla="*/ 2147483646 w 27"/>
                  <a:gd name="T61" fmla="*/ 2147483646 h 27"/>
                  <a:gd name="T62" fmla="*/ 2147483646 w 27"/>
                  <a:gd name="T63" fmla="*/ 2147483646 h 27"/>
                  <a:gd name="T64" fmla="*/ 2147483646 w 27"/>
                  <a:gd name="T65" fmla="*/ 2147483646 h 27"/>
                  <a:gd name="T66" fmla="*/ 2147483646 w 27"/>
                  <a:gd name="T67" fmla="*/ 2147483646 h 27"/>
                  <a:gd name="T68" fmla="*/ 2147483646 w 27"/>
                  <a:gd name="T69" fmla="*/ 2147483646 h 27"/>
                  <a:gd name="T70" fmla="*/ 2147483646 w 27"/>
                  <a:gd name="T71" fmla="*/ 2147483646 h 27"/>
                  <a:gd name="T72" fmla="*/ 2147483646 w 27"/>
                  <a:gd name="T73" fmla="*/ 2147483646 h 27"/>
                  <a:gd name="T74" fmla="*/ 2147483646 w 27"/>
                  <a:gd name="T75" fmla="*/ 2147483646 h 27"/>
                  <a:gd name="T76" fmla="*/ 2147483646 w 27"/>
                  <a:gd name="T77" fmla="*/ 2147483646 h 27"/>
                  <a:gd name="T78" fmla="*/ 2147483646 w 27"/>
                  <a:gd name="T79" fmla="*/ 2147483646 h 27"/>
                  <a:gd name="T80" fmla="*/ 2147483646 w 27"/>
                  <a:gd name="T81" fmla="*/ 2147483646 h 27"/>
                  <a:gd name="T82" fmla="*/ 2147483646 w 27"/>
                  <a:gd name="T83" fmla="*/ 2147483646 h 27"/>
                  <a:gd name="T84" fmla="*/ 2147483646 w 27"/>
                  <a:gd name="T85" fmla="*/ 2147483646 h 27"/>
                  <a:gd name="T86" fmla="*/ 2147483646 w 27"/>
                  <a:gd name="T87" fmla="*/ 2147483646 h 27"/>
                  <a:gd name="T88" fmla="*/ 2147483646 w 27"/>
                  <a:gd name="T89" fmla="*/ 2147483646 h 27"/>
                  <a:gd name="T90" fmla="*/ 2147483646 w 27"/>
                  <a:gd name="T91" fmla="*/ 2147483646 h 27"/>
                  <a:gd name="T92" fmla="*/ 2147483646 w 27"/>
                  <a:gd name="T93" fmla="*/ 2147483646 h 27"/>
                  <a:gd name="T94" fmla="*/ 2147483646 w 27"/>
                  <a:gd name="T95" fmla="*/ 2147483646 h 27"/>
                  <a:gd name="T96" fmla="*/ 2147483646 w 27"/>
                  <a:gd name="T97" fmla="*/ 2147483646 h 27"/>
                  <a:gd name="T98" fmla="*/ 2147483646 w 27"/>
                  <a:gd name="T99" fmla="*/ 2147483646 h 27"/>
                  <a:gd name="T100" fmla="*/ 2147483646 w 27"/>
                  <a:gd name="T101" fmla="*/ 2147483646 h 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"/>
                  <a:gd name="T154" fmla="*/ 0 h 27"/>
                  <a:gd name="T155" fmla="*/ 27 w 27"/>
                  <a:gd name="T156" fmla="*/ 27 h 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" h="27">
                    <a:moveTo>
                      <a:pt x="24" y="27"/>
                    </a:moveTo>
                    <a:lnTo>
                      <a:pt x="21" y="25"/>
                    </a:lnTo>
                    <a:lnTo>
                      <a:pt x="17" y="22"/>
                    </a:lnTo>
                    <a:lnTo>
                      <a:pt x="14" y="20"/>
                    </a:lnTo>
                    <a:lnTo>
                      <a:pt x="11" y="17"/>
                    </a:lnTo>
                    <a:lnTo>
                      <a:pt x="8" y="14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8" y="9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5" y="24"/>
                    </a:lnTo>
                    <a:lnTo>
                      <a:pt x="25" y="25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4" y="27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07" name="Freeform 157"/>
              <p:cNvSpPr>
                <a:spLocks/>
              </p:cNvSpPr>
              <p:nvPr/>
            </p:nvSpPr>
            <p:spPr bwMode="auto">
              <a:xfrm>
                <a:off x="4668" y="2430"/>
                <a:ext cx="60" cy="66"/>
              </a:xfrm>
              <a:custGeom>
                <a:avLst/>
                <a:gdLst>
                  <a:gd name="T0" fmla="*/ 2147483646 w 10"/>
                  <a:gd name="T1" fmla="*/ 2147483646 h 11"/>
                  <a:gd name="T2" fmla="*/ 2147483646 w 10"/>
                  <a:gd name="T3" fmla="*/ 2147483646 h 11"/>
                  <a:gd name="T4" fmla="*/ 2147483646 w 10"/>
                  <a:gd name="T5" fmla="*/ 2147483646 h 11"/>
                  <a:gd name="T6" fmla="*/ 2147483646 w 10"/>
                  <a:gd name="T7" fmla="*/ 2147483646 h 11"/>
                  <a:gd name="T8" fmla="*/ 2147483646 w 10"/>
                  <a:gd name="T9" fmla="*/ 2147483646 h 11"/>
                  <a:gd name="T10" fmla="*/ 2147483646 w 10"/>
                  <a:gd name="T11" fmla="*/ 2147483646 h 11"/>
                  <a:gd name="T12" fmla="*/ 2147483646 w 10"/>
                  <a:gd name="T13" fmla="*/ 2147483646 h 11"/>
                  <a:gd name="T14" fmla="*/ 2147483646 w 10"/>
                  <a:gd name="T15" fmla="*/ 2147483646 h 11"/>
                  <a:gd name="T16" fmla="*/ 0 w 10"/>
                  <a:gd name="T17" fmla="*/ 2147483646 h 11"/>
                  <a:gd name="T18" fmla="*/ 0 w 10"/>
                  <a:gd name="T19" fmla="*/ 2147483646 h 11"/>
                  <a:gd name="T20" fmla="*/ 0 w 10"/>
                  <a:gd name="T21" fmla="*/ 2147483646 h 11"/>
                  <a:gd name="T22" fmla="*/ 0 w 10"/>
                  <a:gd name="T23" fmla="*/ 2147483646 h 11"/>
                  <a:gd name="T24" fmla="*/ 2147483646 w 10"/>
                  <a:gd name="T25" fmla="*/ 2147483646 h 11"/>
                  <a:gd name="T26" fmla="*/ 2147483646 w 10"/>
                  <a:gd name="T27" fmla="*/ 2147483646 h 11"/>
                  <a:gd name="T28" fmla="*/ 2147483646 w 10"/>
                  <a:gd name="T29" fmla="*/ 2147483646 h 11"/>
                  <a:gd name="T30" fmla="*/ 2147483646 w 10"/>
                  <a:gd name="T31" fmla="*/ 0 h 11"/>
                  <a:gd name="T32" fmla="*/ 2147483646 w 10"/>
                  <a:gd name="T33" fmla="*/ 0 h 11"/>
                  <a:gd name="T34" fmla="*/ 2147483646 w 10"/>
                  <a:gd name="T35" fmla="*/ 2147483646 h 11"/>
                  <a:gd name="T36" fmla="*/ 2147483646 w 10"/>
                  <a:gd name="T37" fmla="*/ 2147483646 h 11"/>
                  <a:gd name="T38" fmla="*/ 2147483646 w 10"/>
                  <a:gd name="T39" fmla="*/ 2147483646 h 11"/>
                  <a:gd name="T40" fmla="*/ 2147483646 w 10"/>
                  <a:gd name="T41" fmla="*/ 2147483646 h 11"/>
                  <a:gd name="T42" fmla="*/ 2147483646 w 10"/>
                  <a:gd name="T43" fmla="*/ 2147483646 h 11"/>
                  <a:gd name="T44" fmla="*/ 2147483646 w 10"/>
                  <a:gd name="T45" fmla="*/ 2147483646 h 11"/>
                  <a:gd name="T46" fmla="*/ 2147483646 w 10"/>
                  <a:gd name="T47" fmla="*/ 2147483646 h 11"/>
                  <a:gd name="T48" fmla="*/ 2147483646 w 10"/>
                  <a:gd name="T49" fmla="*/ 2147483646 h 11"/>
                  <a:gd name="T50" fmla="*/ 2147483646 w 10"/>
                  <a:gd name="T51" fmla="*/ 2147483646 h 11"/>
                  <a:gd name="T52" fmla="*/ 2147483646 w 10"/>
                  <a:gd name="T53" fmla="*/ 2147483646 h 11"/>
                  <a:gd name="T54" fmla="*/ 2147483646 w 10"/>
                  <a:gd name="T55" fmla="*/ 2147483646 h 11"/>
                  <a:gd name="T56" fmla="*/ 2147483646 w 10"/>
                  <a:gd name="T57" fmla="*/ 2147483646 h 11"/>
                  <a:gd name="T58" fmla="*/ 2147483646 w 10"/>
                  <a:gd name="T59" fmla="*/ 2147483646 h 11"/>
                  <a:gd name="T60" fmla="*/ 2147483646 w 10"/>
                  <a:gd name="T61" fmla="*/ 2147483646 h 1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"/>
                  <a:gd name="T94" fmla="*/ 0 h 11"/>
                  <a:gd name="T95" fmla="*/ 10 w 10"/>
                  <a:gd name="T96" fmla="*/ 11 h 1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" h="11">
                    <a:moveTo>
                      <a:pt x="10" y="11"/>
                    </a:moveTo>
                    <a:lnTo>
                      <a:pt x="8" y="10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08" name="Freeform 158"/>
              <p:cNvSpPr>
                <a:spLocks/>
              </p:cNvSpPr>
              <p:nvPr/>
            </p:nvSpPr>
            <p:spPr bwMode="auto">
              <a:xfrm>
                <a:off x="4962" y="1908"/>
                <a:ext cx="282" cy="576"/>
              </a:xfrm>
              <a:custGeom>
                <a:avLst/>
                <a:gdLst>
                  <a:gd name="T0" fmla="*/ 2147483646 w 47"/>
                  <a:gd name="T1" fmla="*/ 2147483646 h 96"/>
                  <a:gd name="T2" fmla="*/ 2147483646 w 47"/>
                  <a:gd name="T3" fmla="*/ 2147483646 h 96"/>
                  <a:gd name="T4" fmla="*/ 2147483646 w 47"/>
                  <a:gd name="T5" fmla="*/ 2147483646 h 96"/>
                  <a:gd name="T6" fmla="*/ 2147483646 w 47"/>
                  <a:gd name="T7" fmla="*/ 2147483646 h 96"/>
                  <a:gd name="T8" fmla="*/ 2147483646 w 47"/>
                  <a:gd name="T9" fmla="*/ 2147483646 h 96"/>
                  <a:gd name="T10" fmla="*/ 2147483646 w 47"/>
                  <a:gd name="T11" fmla="*/ 2147483646 h 96"/>
                  <a:gd name="T12" fmla="*/ 2147483646 w 47"/>
                  <a:gd name="T13" fmla="*/ 2147483646 h 96"/>
                  <a:gd name="T14" fmla="*/ 2147483646 w 47"/>
                  <a:gd name="T15" fmla="*/ 2147483646 h 96"/>
                  <a:gd name="T16" fmla="*/ 2147483646 w 47"/>
                  <a:gd name="T17" fmla="*/ 2147483646 h 96"/>
                  <a:gd name="T18" fmla="*/ 2147483646 w 47"/>
                  <a:gd name="T19" fmla="*/ 2147483646 h 96"/>
                  <a:gd name="T20" fmla="*/ 2147483646 w 47"/>
                  <a:gd name="T21" fmla="*/ 2147483646 h 96"/>
                  <a:gd name="T22" fmla="*/ 2147483646 w 47"/>
                  <a:gd name="T23" fmla="*/ 2147483646 h 96"/>
                  <a:gd name="T24" fmla="*/ 2147483646 w 47"/>
                  <a:gd name="T25" fmla="*/ 2147483646 h 96"/>
                  <a:gd name="T26" fmla="*/ 2147483646 w 47"/>
                  <a:gd name="T27" fmla="*/ 2147483646 h 96"/>
                  <a:gd name="T28" fmla="*/ 2147483646 w 47"/>
                  <a:gd name="T29" fmla="*/ 2147483646 h 96"/>
                  <a:gd name="T30" fmla="*/ 2147483646 w 47"/>
                  <a:gd name="T31" fmla="*/ 2147483646 h 96"/>
                  <a:gd name="T32" fmla="*/ 2147483646 w 47"/>
                  <a:gd name="T33" fmla="*/ 2147483646 h 96"/>
                  <a:gd name="T34" fmla="*/ 2147483646 w 47"/>
                  <a:gd name="T35" fmla="*/ 2147483646 h 96"/>
                  <a:gd name="T36" fmla="*/ 2147483646 w 47"/>
                  <a:gd name="T37" fmla="*/ 2147483646 h 96"/>
                  <a:gd name="T38" fmla="*/ 2147483646 w 47"/>
                  <a:gd name="T39" fmla="*/ 2147483646 h 96"/>
                  <a:gd name="T40" fmla="*/ 2147483646 w 47"/>
                  <a:gd name="T41" fmla="*/ 2147483646 h 96"/>
                  <a:gd name="T42" fmla="*/ 2147483646 w 47"/>
                  <a:gd name="T43" fmla="*/ 2147483646 h 96"/>
                  <a:gd name="T44" fmla="*/ 0 w 47"/>
                  <a:gd name="T45" fmla="*/ 2147483646 h 96"/>
                  <a:gd name="T46" fmla="*/ 2147483646 w 47"/>
                  <a:gd name="T47" fmla="*/ 2147483646 h 96"/>
                  <a:gd name="T48" fmla="*/ 2147483646 w 47"/>
                  <a:gd name="T49" fmla="*/ 2147483646 h 96"/>
                  <a:gd name="T50" fmla="*/ 2147483646 w 47"/>
                  <a:gd name="T51" fmla="*/ 2147483646 h 96"/>
                  <a:gd name="T52" fmla="*/ 2147483646 w 47"/>
                  <a:gd name="T53" fmla="*/ 2147483646 h 96"/>
                  <a:gd name="T54" fmla="*/ 2147483646 w 47"/>
                  <a:gd name="T55" fmla="*/ 2147483646 h 96"/>
                  <a:gd name="T56" fmla="*/ 2147483646 w 47"/>
                  <a:gd name="T57" fmla="*/ 2147483646 h 96"/>
                  <a:gd name="T58" fmla="*/ 2147483646 w 47"/>
                  <a:gd name="T59" fmla="*/ 2147483646 h 96"/>
                  <a:gd name="T60" fmla="*/ 2147483646 w 47"/>
                  <a:gd name="T61" fmla="*/ 2147483646 h 96"/>
                  <a:gd name="T62" fmla="*/ 0 w 47"/>
                  <a:gd name="T63" fmla="*/ 0 h 96"/>
                  <a:gd name="T64" fmla="*/ 2147483646 w 47"/>
                  <a:gd name="T65" fmla="*/ 0 h 96"/>
                  <a:gd name="T66" fmla="*/ 2147483646 w 47"/>
                  <a:gd name="T67" fmla="*/ 0 h 96"/>
                  <a:gd name="T68" fmla="*/ 2147483646 w 47"/>
                  <a:gd name="T69" fmla="*/ 2147483646 h 96"/>
                  <a:gd name="T70" fmla="*/ 2147483646 w 47"/>
                  <a:gd name="T71" fmla="*/ 2147483646 h 96"/>
                  <a:gd name="T72" fmla="*/ 2147483646 w 47"/>
                  <a:gd name="T73" fmla="*/ 2147483646 h 96"/>
                  <a:gd name="T74" fmla="*/ 2147483646 w 47"/>
                  <a:gd name="T75" fmla="*/ 2147483646 h 96"/>
                  <a:gd name="T76" fmla="*/ 2147483646 w 47"/>
                  <a:gd name="T77" fmla="*/ 2147483646 h 96"/>
                  <a:gd name="T78" fmla="*/ 2147483646 w 47"/>
                  <a:gd name="T79" fmla="*/ 2147483646 h 96"/>
                  <a:gd name="T80" fmla="*/ 2147483646 w 47"/>
                  <a:gd name="T81" fmla="*/ 2147483646 h 96"/>
                  <a:gd name="T82" fmla="*/ 2147483646 w 47"/>
                  <a:gd name="T83" fmla="*/ 2147483646 h 96"/>
                  <a:gd name="T84" fmla="*/ 2147483646 w 47"/>
                  <a:gd name="T85" fmla="*/ 2147483646 h 96"/>
                  <a:gd name="T86" fmla="*/ 2147483646 w 47"/>
                  <a:gd name="T87" fmla="*/ 2147483646 h 96"/>
                  <a:gd name="T88" fmla="*/ 2147483646 w 47"/>
                  <a:gd name="T89" fmla="*/ 2147483646 h 96"/>
                  <a:gd name="T90" fmla="*/ 2147483646 w 47"/>
                  <a:gd name="T91" fmla="*/ 2147483646 h 96"/>
                  <a:gd name="T92" fmla="*/ 2147483646 w 47"/>
                  <a:gd name="T93" fmla="*/ 2147483646 h 96"/>
                  <a:gd name="T94" fmla="*/ 2147483646 w 47"/>
                  <a:gd name="T95" fmla="*/ 2147483646 h 96"/>
                  <a:gd name="T96" fmla="*/ 2147483646 w 47"/>
                  <a:gd name="T97" fmla="*/ 2147483646 h 96"/>
                  <a:gd name="T98" fmla="*/ 2147483646 w 47"/>
                  <a:gd name="T99" fmla="*/ 2147483646 h 9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7"/>
                  <a:gd name="T151" fmla="*/ 0 h 96"/>
                  <a:gd name="T152" fmla="*/ 47 w 47"/>
                  <a:gd name="T153" fmla="*/ 96 h 9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7" h="96">
                    <a:moveTo>
                      <a:pt x="24" y="96"/>
                    </a:moveTo>
                    <a:lnTo>
                      <a:pt x="23" y="93"/>
                    </a:lnTo>
                    <a:lnTo>
                      <a:pt x="22" y="89"/>
                    </a:lnTo>
                    <a:lnTo>
                      <a:pt x="21" y="85"/>
                    </a:lnTo>
                    <a:lnTo>
                      <a:pt x="21" y="82"/>
                    </a:lnTo>
                    <a:lnTo>
                      <a:pt x="22" y="82"/>
                    </a:lnTo>
                    <a:lnTo>
                      <a:pt x="23" y="82"/>
                    </a:lnTo>
                    <a:lnTo>
                      <a:pt x="24" y="83"/>
                    </a:lnTo>
                    <a:lnTo>
                      <a:pt x="26" y="83"/>
                    </a:lnTo>
                    <a:lnTo>
                      <a:pt x="27" y="83"/>
                    </a:lnTo>
                    <a:lnTo>
                      <a:pt x="28" y="83"/>
                    </a:lnTo>
                    <a:lnTo>
                      <a:pt x="29" y="82"/>
                    </a:lnTo>
                    <a:lnTo>
                      <a:pt x="30" y="82"/>
                    </a:lnTo>
                    <a:lnTo>
                      <a:pt x="30" y="81"/>
                    </a:lnTo>
                    <a:lnTo>
                      <a:pt x="28" y="81"/>
                    </a:lnTo>
                    <a:lnTo>
                      <a:pt x="27" y="81"/>
                    </a:lnTo>
                    <a:lnTo>
                      <a:pt x="26" y="81"/>
                    </a:lnTo>
                    <a:lnTo>
                      <a:pt x="25" y="81"/>
                    </a:lnTo>
                    <a:lnTo>
                      <a:pt x="24" y="81"/>
                    </a:lnTo>
                    <a:lnTo>
                      <a:pt x="23" y="81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1" y="80"/>
                    </a:lnTo>
                    <a:lnTo>
                      <a:pt x="21" y="79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0" y="75"/>
                    </a:lnTo>
                    <a:lnTo>
                      <a:pt x="19" y="74"/>
                    </a:lnTo>
                    <a:lnTo>
                      <a:pt x="20" y="74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3" y="74"/>
                    </a:lnTo>
                    <a:lnTo>
                      <a:pt x="25" y="73"/>
                    </a:lnTo>
                    <a:lnTo>
                      <a:pt x="26" y="72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2" y="72"/>
                    </a:lnTo>
                    <a:lnTo>
                      <a:pt x="21" y="72"/>
                    </a:lnTo>
                    <a:lnTo>
                      <a:pt x="20" y="72"/>
                    </a:lnTo>
                    <a:lnTo>
                      <a:pt x="18" y="72"/>
                    </a:lnTo>
                    <a:lnTo>
                      <a:pt x="17" y="72"/>
                    </a:lnTo>
                    <a:lnTo>
                      <a:pt x="16" y="72"/>
                    </a:lnTo>
                    <a:lnTo>
                      <a:pt x="16" y="70"/>
                    </a:lnTo>
                    <a:lnTo>
                      <a:pt x="16" y="69"/>
                    </a:lnTo>
                    <a:lnTo>
                      <a:pt x="16" y="68"/>
                    </a:lnTo>
                    <a:lnTo>
                      <a:pt x="14" y="69"/>
                    </a:lnTo>
                    <a:lnTo>
                      <a:pt x="12" y="71"/>
                    </a:lnTo>
                    <a:lnTo>
                      <a:pt x="11" y="72"/>
                    </a:lnTo>
                    <a:lnTo>
                      <a:pt x="10" y="73"/>
                    </a:lnTo>
                    <a:lnTo>
                      <a:pt x="9" y="74"/>
                    </a:lnTo>
                    <a:lnTo>
                      <a:pt x="8" y="75"/>
                    </a:lnTo>
                    <a:lnTo>
                      <a:pt x="7" y="75"/>
                    </a:lnTo>
                    <a:lnTo>
                      <a:pt x="6" y="75"/>
                    </a:lnTo>
                    <a:lnTo>
                      <a:pt x="5" y="76"/>
                    </a:lnTo>
                    <a:lnTo>
                      <a:pt x="4" y="76"/>
                    </a:lnTo>
                    <a:lnTo>
                      <a:pt x="2" y="76"/>
                    </a:lnTo>
                    <a:lnTo>
                      <a:pt x="1" y="76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3" y="65"/>
                    </a:lnTo>
                    <a:lnTo>
                      <a:pt x="4" y="61"/>
                    </a:lnTo>
                    <a:lnTo>
                      <a:pt x="5" y="56"/>
                    </a:lnTo>
                    <a:lnTo>
                      <a:pt x="6" y="52"/>
                    </a:lnTo>
                    <a:lnTo>
                      <a:pt x="6" y="47"/>
                    </a:lnTo>
                    <a:lnTo>
                      <a:pt x="7" y="43"/>
                    </a:lnTo>
                    <a:lnTo>
                      <a:pt x="7" y="38"/>
                    </a:lnTo>
                    <a:lnTo>
                      <a:pt x="7" y="33"/>
                    </a:lnTo>
                    <a:lnTo>
                      <a:pt x="7" y="29"/>
                    </a:lnTo>
                    <a:lnTo>
                      <a:pt x="7" y="24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9" y="3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40" y="11"/>
                    </a:lnTo>
                    <a:lnTo>
                      <a:pt x="41" y="14"/>
                    </a:lnTo>
                    <a:lnTo>
                      <a:pt x="42" y="16"/>
                    </a:lnTo>
                    <a:lnTo>
                      <a:pt x="43" y="19"/>
                    </a:lnTo>
                    <a:lnTo>
                      <a:pt x="44" y="21"/>
                    </a:lnTo>
                    <a:lnTo>
                      <a:pt x="45" y="24"/>
                    </a:lnTo>
                    <a:lnTo>
                      <a:pt x="46" y="27"/>
                    </a:lnTo>
                    <a:lnTo>
                      <a:pt x="46" y="30"/>
                    </a:lnTo>
                    <a:lnTo>
                      <a:pt x="46" y="33"/>
                    </a:lnTo>
                    <a:lnTo>
                      <a:pt x="47" y="36"/>
                    </a:lnTo>
                    <a:lnTo>
                      <a:pt x="47" y="39"/>
                    </a:lnTo>
                    <a:lnTo>
                      <a:pt x="47" y="42"/>
                    </a:lnTo>
                    <a:lnTo>
                      <a:pt x="46" y="45"/>
                    </a:lnTo>
                    <a:lnTo>
                      <a:pt x="46" y="48"/>
                    </a:lnTo>
                    <a:lnTo>
                      <a:pt x="46" y="51"/>
                    </a:lnTo>
                    <a:lnTo>
                      <a:pt x="45" y="54"/>
                    </a:lnTo>
                    <a:lnTo>
                      <a:pt x="45" y="58"/>
                    </a:lnTo>
                    <a:lnTo>
                      <a:pt x="44" y="61"/>
                    </a:lnTo>
                    <a:lnTo>
                      <a:pt x="43" y="64"/>
                    </a:lnTo>
                    <a:lnTo>
                      <a:pt x="42" y="67"/>
                    </a:lnTo>
                    <a:lnTo>
                      <a:pt x="41" y="70"/>
                    </a:lnTo>
                    <a:lnTo>
                      <a:pt x="40" y="72"/>
                    </a:lnTo>
                    <a:lnTo>
                      <a:pt x="39" y="75"/>
                    </a:lnTo>
                    <a:lnTo>
                      <a:pt x="38" y="78"/>
                    </a:lnTo>
                    <a:lnTo>
                      <a:pt x="36" y="81"/>
                    </a:lnTo>
                    <a:lnTo>
                      <a:pt x="35" y="83"/>
                    </a:lnTo>
                    <a:lnTo>
                      <a:pt x="33" y="86"/>
                    </a:lnTo>
                    <a:lnTo>
                      <a:pt x="31" y="88"/>
                    </a:lnTo>
                    <a:lnTo>
                      <a:pt x="30" y="90"/>
                    </a:lnTo>
                    <a:lnTo>
                      <a:pt x="28" y="93"/>
                    </a:lnTo>
                    <a:lnTo>
                      <a:pt x="26" y="95"/>
                    </a:lnTo>
                    <a:lnTo>
                      <a:pt x="24" y="96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09" name="Freeform 159"/>
              <p:cNvSpPr>
                <a:spLocks/>
              </p:cNvSpPr>
              <p:nvPr/>
            </p:nvSpPr>
            <p:spPr bwMode="auto">
              <a:xfrm>
                <a:off x="4614" y="1938"/>
                <a:ext cx="240" cy="540"/>
              </a:xfrm>
              <a:custGeom>
                <a:avLst/>
                <a:gdLst>
                  <a:gd name="T0" fmla="*/ 2147483646 w 40"/>
                  <a:gd name="T1" fmla="*/ 2147483646 h 90"/>
                  <a:gd name="T2" fmla="*/ 2147483646 w 40"/>
                  <a:gd name="T3" fmla="*/ 2147483646 h 90"/>
                  <a:gd name="T4" fmla="*/ 2147483646 w 40"/>
                  <a:gd name="T5" fmla="*/ 2147483646 h 90"/>
                  <a:gd name="T6" fmla="*/ 2147483646 w 40"/>
                  <a:gd name="T7" fmla="*/ 2147483646 h 90"/>
                  <a:gd name="T8" fmla="*/ 2147483646 w 40"/>
                  <a:gd name="T9" fmla="*/ 2147483646 h 90"/>
                  <a:gd name="T10" fmla="*/ 0 w 40"/>
                  <a:gd name="T11" fmla="*/ 2147483646 h 90"/>
                  <a:gd name="T12" fmla="*/ 2147483646 w 40"/>
                  <a:gd name="T13" fmla="*/ 2147483646 h 90"/>
                  <a:gd name="T14" fmla="*/ 2147483646 w 40"/>
                  <a:gd name="T15" fmla="*/ 2147483646 h 90"/>
                  <a:gd name="T16" fmla="*/ 2147483646 w 40"/>
                  <a:gd name="T17" fmla="*/ 2147483646 h 90"/>
                  <a:gd name="T18" fmla="*/ 2147483646 w 40"/>
                  <a:gd name="T19" fmla="*/ 2147483646 h 90"/>
                  <a:gd name="T20" fmla="*/ 2147483646 w 40"/>
                  <a:gd name="T21" fmla="*/ 2147483646 h 90"/>
                  <a:gd name="T22" fmla="*/ 2147483646 w 40"/>
                  <a:gd name="T23" fmla="*/ 2147483646 h 90"/>
                  <a:gd name="T24" fmla="*/ 2147483646 w 40"/>
                  <a:gd name="T25" fmla="*/ 2147483646 h 90"/>
                  <a:gd name="T26" fmla="*/ 2147483646 w 40"/>
                  <a:gd name="T27" fmla="*/ 2147483646 h 90"/>
                  <a:gd name="T28" fmla="*/ 2147483646 w 40"/>
                  <a:gd name="T29" fmla="*/ 2147483646 h 90"/>
                  <a:gd name="T30" fmla="*/ 2147483646 w 40"/>
                  <a:gd name="T31" fmla="*/ 2147483646 h 90"/>
                  <a:gd name="T32" fmla="*/ 2147483646 w 40"/>
                  <a:gd name="T33" fmla="*/ 2147483646 h 90"/>
                  <a:gd name="T34" fmla="*/ 2147483646 w 40"/>
                  <a:gd name="T35" fmla="*/ 2147483646 h 90"/>
                  <a:gd name="T36" fmla="*/ 2147483646 w 40"/>
                  <a:gd name="T37" fmla="*/ 2147483646 h 90"/>
                  <a:gd name="T38" fmla="*/ 2147483646 w 40"/>
                  <a:gd name="T39" fmla="*/ 2147483646 h 90"/>
                  <a:gd name="T40" fmla="*/ 2147483646 w 40"/>
                  <a:gd name="T41" fmla="*/ 2147483646 h 90"/>
                  <a:gd name="T42" fmla="*/ 2147483646 w 40"/>
                  <a:gd name="T43" fmla="*/ 2147483646 h 90"/>
                  <a:gd name="T44" fmla="*/ 2147483646 w 40"/>
                  <a:gd name="T45" fmla="*/ 2147483646 h 90"/>
                  <a:gd name="T46" fmla="*/ 2147483646 w 40"/>
                  <a:gd name="T47" fmla="*/ 2147483646 h 90"/>
                  <a:gd name="T48" fmla="*/ 2147483646 w 40"/>
                  <a:gd name="T49" fmla="*/ 2147483646 h 90"/>
                  <a:gd name="T50" fmla="*/ 2147483646 w 40"/>
                  <a:gd name="T51" fmla="*/ 2147483646 h 90"/>
                  <a:gd name="T52" fmla="*/ 2147483646 w 40"/>
                  <a:gd name="T53" fmla="*/ 2147483646 h 90"/>
                  <a:gd name="T54" fmla="*/ 2147483646 w 40"/>
                  <a:gd name="T55" fmla="*/ 2147483646 h 90"/>
                  <a:gd name="T56" fmla="*/ 2147483646 w 40"/>
                  <a:gd name="T57" fmla="*/ 2147483646 h 90"/>
                  <a:gd name="T58" fmla="*/ 2147483646 w 40"/>
                  <a:gd name="T59" fmla="*/ 2147483646 h 90"/>
                  <a:gd name="T60" fmla="*/ 2147483646 w 40"/>
                  <a:gd name="T61" fmla="*/ 2147483646 h 90"/>
                  <a:gd name="T62" fmla="*/ 2147483646 w 40"/>
                  <a:gd name="T63" fmla="*/ 2147483646 h 90"/>
                  <a:gd name="T64" fmla="*/ 2147483646 w 40"/>
                  <a:gd name="T65" fmla="*/ 2147483646 h 90"/>
                  <a:gd name="T66" fmla="*/ 2147483646 w 40"/>
                  <a:gd name="T67" fmla="*/ 2147483646 h 90"/>
                  <a:gd name="T68" fmla="*/ 2147483646 w 40"/>
                  <a:gd name="T69" fmla="*/ 2147483646 h 90"/>
                  <a:gd name="T70" fmla="*/ 2147483646 w 40"/>
                  <a:gd name="T71" fmla="*/ 2147483646 h 90"/>
                  <a:gd name="T72" fmla="*/ 2147483646 w 40"/>
                  <a:gd name="T73" fmla="*/ 2147483646 h 90"/>
                  <a:gd name="T74" fmla="*/ 2147483646 w 40"/>
                  <a:gd name="T75" fmla="*/ 2147483646 h 90"/>
                  <a:gd name="T76" fmla="*/ 2147483646 w 40"/>
                  <a:gd name="T77" fmla="*/ 2147483646 h 90"/>
                  <a:gd name="T78" fmla="*/ 2147483646 w 40"/>
                  <a:gd name="T79" fmla="*/ 2147483646 h 90"/>
                  <a:gd name="T80" fmla="*/ 2147483646 w 40"/>
                  <a:gd name="T81" fmla="*/ 2147483646 h 90"/>
                  <a:gd name="T82" fmla="*/ 2147483646 w 40"/>
                  <a:gd name="T83" fmla="*/ 2147483646 h 90"/>
                  <a:gd name="T84" fmla="*/ 2147483646 w 40"/>
                  <a:gd name="T85" fmla="*/ 2147483646 h 90"/>
                  <a:gd name="T86" fmla="*/ 2147483646 w 40"/>
                  <a:gd name="T87" fmla="*/ 2147483646 h 90"/>
                  <a:gd name="T88" fmla="*/ 2147483646 w 40"/>
                  <a:gd name="T89" fmla="*/ 2147483646 h 90"/>
                  <a:gd name="T90" fmla="*/ 2147483646 w 40"/>
                  <a:gd name="T91" fmla="*/ 2147483646 h 90"/>
                  <a:gd name="T92" fmla="*/ 2147483646 w 40"/>
                  <a:gd name="T93" fmla="*/ 2147483646 h 90"/>
                  <a:gd name="T94" fmla="*/ 2147483646 w 40"/>
                  <a:gd name="T95" fmla="*/ 2147483646 h 90"/>
                  <a:gd name="T96" fmla="*/ 2147483646 w 40"/>
                  <a:gd name="T97" fmla="*/ 0 h 90"/>
                  <a:gd name="T98" fmla="*/ 2147483646 w 40"/>
                  <a:gd name="T99" fmla="*/ 2147483646 h 90"/>
                  <a:gd name="T100" fmla="*/ 2147483646 w 40"/>
                  <a:gd name="T101" fmla="*/ 2147483646 h 90"/>
                  <a:gd name="T102" fmla="*/ 2147483646 w 40"/>
                  <a:gd name="T103" fmla="*/ 2147483646 h 90"/>
                  <a:gd name="T104" fmla="*/ 2147483646 w 40"/>
                  <a:gd name="T105" fmla="*/ 2147483646 h 90"/>
                  <a:gd name="T106" fmla="*/ 2147483646 w 40"/>
                  <a:gd name="T107" fmla="*/ 2147483646 h 90"/>
                  <a:gd name="T108" fmla="*/ 2147483646 w 40"/>
                  <a:gd name="T109" fmla="*/ 2147483646 h 90"/>
                  <a:gd name="T110" fmla="*/ 2147483646 w 40"/>
                  <a:gd name="T111" fmla="*/ 2147483646 h 90"/>
                  <a:gd name="T112" fmla="*/ 2147483646 w 40"/>
                  <a:gd name="T113" fmla="*/ 2147483646 h 90"/>
                  <a:gd name="T114" fmla="*/ 2147483646 w 40"/>
                  <a:gd name="T115" fmla="*/ 2147483646 h 90"/>
                  <a:gd name="T116" fmla="*/ 2147483646 w 40"/>
                  <a:gd name="T117" fmla="*/ 2147483646 h 90"/>
                  <a:gd name="T118" fmla="*/ 2147483646 w 40"/>
                  <a:gd name="T119" fmla="*/ 2147483646 h 90"/>
                  <a:gd name="T120" fmla="*/ 2147483646 w 40"/>
                  <a:gd name="T121" fmla="*/ 2147483646 h 90"/>
                  <a:gd name="T122" fmla="*/ 2147483646 w 40"/>
                  <a:gd name="T123" fmla="*/ 2147483646 h 9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"/>
                  <a:gd name="T187" fmla="*/ 0 h 90"/>
                  <a:gd name="T188" fmla="*/ 40 w 40"/>
                  <a:gd name="T189" fmla="*/ 90 h 9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" h="90">
                    <a:moveTo>
                      <a:pt x="21" y="90"/>
                    </a:moveTo>
                    <a:lnTo>
                      <a:pt x="19" y="88"/>
                    </a:lnTo>
                    <a:lnTo>
                      <a:pt x="18" y="87"/>
                    </a:lnTo>
                    <a:lnTo>
                      <a:pt x="16" y="85"/>
                    </a:lnTo>
                    <a:lnTo>
                      <a:pt x="14" y="83"/>
                    </a:lnTo>
                    <a:lnTo>
                      <a:pt x="13" y="81"/>
                    </a:lnTo>
                    <a:lnTo>
                      <a:pt x="11" y="79"/>
                    </a:lnTo>
                    <a:lnTo>
                      <a:pt x="10" y="77"/>
                    </a:lnTo>
                    <a:lnTo>
                      <a:pt x="8" y="75"/>
                    </a:lnTo>
                    <a:lnTo>
                      <a:pt x="7" y="72"/>
                    </a:lnTo>
                    <a:lnTo>
                      <a:pt x="5" y="70"/>
                    </a:lnTo>
                    <a:lnTo>
                      <a:pt x="4" y="68"/>
                    </a:lnTo>
                    <a:lnTo>
                      <a:pt x="3" y="66"/>
                    </a:lnTo>
                    <a:lnTo>
                      <a:pt x="2" y="64"/>
                    </a:lnTo>
                    <a:lnTo>
                      <a:pt x="1" y="62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2" y="57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4" y="53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20" y="48"/>
                    </a:lnTo>
                    <a:lnTo>
                      <a:pt x="20" y="47"/>
                    </a:lnTo>
                    <a:lnTo>
                      <a:pt x="21" y="46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19" y="39"/>
                    </a:lnTo>
                    <a:lnTo>
                      <a:pt x="18" y="36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9" y="19"/>
                    </a:lnTo>
                    <a:lnTo>
                      <a:pt x="18" y="18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30" y="17"/>
                    </a:lnTo>
                    <a:lnTo>
                      <a:pt x="30" y="20"/>
                    </a:lnTo>
                    <a:lnTo>
                      <a:pt x="30" y="22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31" y="15"/>
                    </a:lnTo>
                    <a:lnTo>
                      <a:pt x="31" y="12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28" y="4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2"/>
                    </a:lnTo>
                    <a:lnTo>
                      <a:pt x="32" y="3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6" y="11"/>
                    </a:lnTo>
                    <a:lnTo>
                      <a:pt x="37" y="14"/>
                    </a:lnTo>
                    <a:lnTo>
                      <a:pt x="38" y="16"/>
                    </a:lnTo>
                    <a:lnTo>
                      <a:pt x="38" y="19"/>
                    </a:lnTo>
                    <a:lnTo>
                      <a:pt x="39" y="22"/>
                    </a:lnTo>
                    <a:lnTo>
                      <a:pt x="39" y="25"/>
                    </a:lnTo>
                    <a:lnTo>
                      <a:pt x="40" y="28"/>
                    </a:lnTo>
                    <a:lnTo>
                      <a:pt x="40" y="30"/>
                    </a:lnTo>
                    <a:lnTo>
                      <a:pt x="40" y="33"/>
                    </a:lnTo>
                    <a:lnTo>
                      <a:pt x="40" y="36"/>
                    </a:lnTo>
                    <a:lnTo>
                      <a:pt x="40" y="39"/>
                    </a:lnTo>
                    <a:lnTo>
                      <a:pt x="40" y="42"/>
                    </a:lnTo>
                    <a:lnTo>
                      <a:pt x="39" y="45"/>
                    </a:lnTo>
                    <a:lnTo>
                      <a:pt x="39" y="47"/>
                    </a:lnTo>
                    <a:lnTo>
                      <a:pt x="38" y="50"/>
                    </a:lnTo>
                    <a:lnTo>
                      <a:pt x="38" y="53"/>
                    </a:lnTo>
                    <a:lnTo>
                      <a:pt x="37" y="56"/>
                    </a:lnTo>
                    <a:lnTo>
                      <a:pt x="36" y="59"/>
                    </a:lnTo>
                    <a:lnTo>
                      <a:pt x="35" y="61"/>
                    </a:lnTo>
                    <a:lnTo>
                      <a:pt x="34" y="64"/>
                    </a:lnTo>
                    <a:lnTo>
                      <a:pt x="33" y="67"/>
                    </a:lnTo>
                    <a:lnTo>
                      <a:pt x="32" y="70"/>
                    </a:lnTo>
                    <a:lnTo>
                      <a:pt x="31" y="72"/>
                    </a:lnTo>
                    <a:lnTo>
                      <a:pt x="30" y="75"/>
                    </a:lnTo>
                    <a:lnTo>
                      <a:pt x="29" y="77"/>
                    </a:lnTo>
                    <a:lnTo>
                      <a:pt x="27" y="80"/>
                    </a:lnTo>
                    <a:lnTo>
                      <a:pt x="26" y="82"/>
                    </a:lnTo>
                    <a:lnTo>
                      <a:pt x="24" y="85"/>
                    </a:lnTo>
                    <a:lnTo>
                      <a:pt x="23" y="87"/>
                    </a:lnTo>
                    <a:lnTo>
                      <a:pt x="21" y="90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10" name="Freeform 160"/>
              <p:cNvSpPr>
                <a:spLocks/>
              </p:cNvSpPr>
              <p:nvPr/>
            </p:nvSpPr>
            <p:spPr bwMode="auto">
              <a:xfrm>
                <a:off x="4542" y="2334"/>
                <a:ext cx="132" cy="102"/>
              </a:xfrm>
              <a:custGeom>
                <a:avLst/>
                <a:gdLst>
                  <a:gd name="T0" fmla="*/ 2147483646 w 22"/>
                  <a:gd name="T1" fmla="*/ 2147483646 h 17"/>
                  <a:gd name="T2" fmla="*/ 2147483646 w 22"/>
                  <a:gd name="T3" fmla="*/ 2147483646 h 17"/>
                  <a:gd name="T4" fmla="*/ 2147483646 w 22"/>
                  <a:gd name="T5" fmla="*/ 2147483646 h 17"/>
                  <a:gd name="T6" fmla="*/ 2147483646 w 22"/>
                  <a:gd name="T7" fmla="*/ 2147483646 h 17"/>
                  <a:gd name="T8" fmla="*/ 2147483646 w 22"/>
                  <a:gd name="T9" fmla="*/ 2147483646 h 17"/>
                  <a:gd name="T10" fmla="*/ 2147483646 w 22"/>
                  <a:gd name="T11" fmla="*/ 2147483646 h 17"/>
                  <a:gd name="T12" fmla="*/ 2147483646 w 22"/>
                  <a:gd name="T13" fmla="*/ 2147483646 h 17"/>
                  <a:gd name="T14" fmla="*/ 2147483646 w 22"/>
                  <a:gd name="T15" fmla="*/ 2147483646 h 17"/>
                  <a:gd name="T16" fmla="*/ 2147483646 w 22"/>
                  <a:gd name="T17" fmla="*/ 2147483646 h 17"/>
                  <a:gd name="T18" fmla="*/ 2147483646 w 22"/>
                  <a:gd name="T19" fmla="*/ 2147483646 h 17"/>
                  <a:gd name="T20" fmla="*/ 2147483646 w 22"/>
                  <a:gd name="T21" fmla="*/ 2147483646 h 17"/>
                  <a:gd name="T22" fmla="*/ 2147483646 w 22"/>
                  <a:gd name="T23" fmla="*/ 2147483646 h 17"/>
                  <a:gd name="T24" fmla="*/ 2147483646 w 22"/>
                  <a:gd name="T25" fmla="*/ 2147483646 h 17"/>
                  <a:gd name="T26" fmla="*/ 0 w 22"/>
                  <a:gd name="T27" fmla="*/ 2147483646 h 17"/>
                  <a:gd name="T28" fmla="*/ 0 w 22"/>
                  <a:gd name="T29" fmla="*/ 2147483646 h 17"/>
                  <a:gd name="T30" fmla="*/ 2147483646 w 22"/>
                  <a:gd name="T31" fmla="*/ 2147483646 h 17"/>
                  <a:gd name="T32" fmla="*/ 2147483646 w 22"/>
                  <a:gd name="T33" fmla="*/ 2147483646 h 17"/>
                  <a:gd name="T34" fmla="*/ 2147483646 w 22"/>
                  <a:gd name="T35" fmla="*/ 2147483646 h 17"/>
                  <a:gd name="T36" fmla="*/ 2147483646 w 22"/>
                  <a:gd name="T37" fmla="*/ 2147483646 h 17"/>
                  <a:gd name="T38" fmla="*/ 2147483646 w 22"/>
                  <a:gd name="T39" fmla="*/ 2147483646 h 17"/>
                  <a:gd name="T40" fmla="*/ 2147483646 w 22"/>
                  <a:gd name="T41" fmla="*/ 2147483646 h 17"/>
                  <a:gd name="T42" fmla="*/ 2147483646 w 22"/>
                  <a:gd name="T43" fmla="*/ 2147483646 h 17"/>
                  <a:gd name="T44" fmla="*/ 2147483646 w 22"/>
                  <a:gd name="T45" fmla="*/ 2147483646 h 17"/>
                  <a:gd name="T46" fmla="*/ 2147483646 w 22"/>
                  <a:gd name="T47" fmla="*/ 2147483646 h 17"/>
                  <a:gd name="T48" fmla="*/ 2147483646 w 22"/>
                  <a:gd name="T49" fmla="*/ 2147483646 h 17"/>
                  <a:gd name="T50" fmla="*/ 2147483646 w 22"/>
                  <a:gd name="T51" fmla="*/ 0 h 17"/>
                  <a:gd name="T52" fmla="*/ 2147483646 w 22"/>
                  <a:gd name="T53" fmla="*/ 0 h 17"/>
                  <a:gd name="T54" fmla="*/ 2147483646 w 22"/>
                  <a:gd name="T55" fmla="*/ 0 h 17"/>
                  <a:gd name="T56" fmla="*/ 2147483646 w 22"/>
                  <a:gd name="T57" fmla="*/ 2147483646 h 17"/>
                  <a:gd name="T58" fmla="*/ 2147483646 w 22"/>
                  <a:gd name="T59" fmla="*/ 2147483646 h 17"/>
                  <a:gd name="T60" fmla="*/ 2147483646 w 22"/>
                  <a:gd name="T61" fmla="*/ 2147483646 h 17"/>
                  <a:gd name="T62" fmla="*/ 2147483646 w 22"/>
                  <a:gd name="T63" fmla="*/ 2147483646 h 17"/>
                  <a:gd name="T64" fmla="*/ 2147483646 w 22"/>
                  <a:gd name="T65" fmla="*/ 2147483646 h 17"/>
                  <a:gd name="T66" fmla="*/ 2147483646 w 22"/>
                  <a:gd name="T67" fmla="*/ 2147483646 h 17"/>
                  <a:gd name="T68" fmla="*/ 2147483646 w 22"/>
                  <a:gd name="T69" fmla="*/ 2147483646 h 17"/>
                  <a:gd name="T70" fmla="*/ 2147483646 w 22"/>
                  <a:gd name="T71" fmla="*/ 2147483646 h 17"/>
                  <a:gd name="T72" fmla="*/ 2147483646 w 22"/>
                  <a:gd name="T73" fmla="*/ 2147483646 h 17"/>
                  <a:gd name="T74" fmla="*/ 2147483646 w 22"/>
                  <a:gd name="T75" fmla="*/ 2147483646 h 17"/>
                  <a:gd name="T76" fmla="*/ 2147483646 w 22"/>
                  <a:gd name="T77" fmla="*/ 2147483646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"/>
                  <a:gd name="T118" fmla="*/ 0 h 17"/>
                  <a:gd name="T119" fmla="*/ 22 w 22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" h="17">
                    <a:moveTo>
                      <a:pt x="19" y="17"/>
                    </a:moveTo>
                    <a:lnTo>
                      <a:pt x="18" y="17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3" y="14"/>
                    </a:lnTo>
                    <a:lnTo>
                      <a:pt x="9" y="13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3"/>
                    </a:lnTo>
                    <a:lnTo>
                      <a:pt x="17" y="7"/>
                    </a:lnTo>
                    <a:lnTo>
                      <a:pt x="20" y="10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1" y="16"/>
                    </a:lnTo>
                    <a:lnTo>
                      <a:pt x="20" y="17"/>
                    </a:lnTo>
                    <a:lnTo>
                      <a:pt x="19" y="17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11" name="Freeform 161"/>
              <p:cNvSpPr>
                <a:spLocks/>
              </p:cNvSpPr>
              <p:nvPr/>
            </p:nvSpPr>
            <p:spPr bwMode="auto">
              <a:xfrm>
                <a:off x="4488" y="2292"/>
                <a:ext cx="126" cy="96"/>
              </a:xfrm>
              <a:custGeom>
                <a:avLst/>
                <a:gdLst>
                  <a:gd name="T0" fmla="*/ 2147483646 w 21"/>
                  <a:gd name="T1" fmla="*/ 2147483646 h 16"/>
                  <a:gd name="T2" fmla="*/ 2147483646 w 21"/>
                  <a:gd name="T3" fmla="*/ 2147483646 h 16"/>
                  <a:gd name="T4" fmla="*/ 2147483646 w 21"/>
                  <a:gd name="T5" fmla="*/ 2147483646 h 16"/>
                  <a:gd name="T6" fmla="*/ 2147483646 w 21"/>
                  <a:gd name="T7" fmla="*/ 2147483646 h 16"/>
                  <a:gd name="T8" fmla="*/ 2147483646 w 21"/>
                  <a:gd name="T9" fmla="*/ 2147483646 h 16"/>
                  <a:gd name="T10" fmla="*/ 2147483646 w 21"/>
                  <a:gd name="T11" fmla="*/ 2147483646 h 16"/>
                  <a:gd name="T12" fmla="*/ 2147483646 w 21"/>
                  <a:gd name="T13" fmla="*/ 2147483646 h 16"/>
                  <a:gd name="T14" fmla="*/ 0 w 21"/>
                  <a:gd name="T15" fmla="*/ 2147483646 h 16"/>
                  <a:gd name="T16" fmla="*/ 0 w 21"/>
                  <a:gd name="T17" fmla="*/ 2147483646 h 16"/>
                  <a:gd name="T18" fmla="*/ 0 w 21"/>
                  <a:gd name="T19" fmla="*/ 2147483646 h 16"/>
                  <a:gd name="T20" fmla="*/ 0 w 21"/>
                  <a:gd name="T21" fmla="*/ 2147483646 h 16"/>
                  <a:gd name="T22" fmla="*/ 0 w 21"/>
                  <a:gd name="T23" fmla="*/ 2147483646 h 16"/>
                  <a:gd name="T24" fmla="*/ 2147483646 w 21"/>
                  <a:gd name="T25" fmla="*/ 2147483646 h 16"/>
                  <a:gd name="T26" fmla="*/ 2147483646 w 21"/>
                  <a:gd name="T27" fmla="*/ 2147483646 h 16"/>
                  <a:gd name="T28" fmla="*/ 2147483646 w 21"/>
                  <a:gd name="T29" fmla="*/ 2147483646 h 16"/>
                  <a:gd name="T30" fmla="*/ 2147483646 w 21"/>
                  <a:gd name="T31" fmla="*/ 2147483646 h 16"/>
                  <a:gd name="T32" fmla="*/ 2147483646 w 21"/>
                  <a:gd name="T33" fmla="*/ 2147483646 h 16"/>
                  <a:gd name="T34" fmla="*/ 2147483646 w 21"/>
                  <a:gd name="T35" fmla="*/ 2147483646 h 16"/>
                  <a:gd name="T36" fmla="*/ 2147483646 w 21"/>
                  <a:gd name="T37" fmla="*/ 0 h 16"/>
                  <a:gd name="T38" fmla="*/ 2147483646 w 21"/>
                  <a:gd name="T39" fmla="*/ 2147483646 h 16"/>
                  <a:gd name="T40" fmla="*/ 2147483646 w 21"/>
                  <a:gd name="T41" fmla="*/ 2147483646 h 16"/>
                  <a:gd name="T42" fmla="*/ 2147483646 w 21"/>
                  <a:gd name="T43" fmla="*/ 2147483646 h 16"/>
                  <a:gd name="T44" fmla="*/ 2147483646 w 21"/>
                  <a:gd name="T45" fmla="*/ 2147483646 h 16"/>
                  <a:gd name="T46" fmla="*/ 2147483646 w 21"/>
                  <a:gd name="T47" fmla="*/ 2147483646 h 16"/>
                  <a:gd name="T48" fmla="*/ 2147483646 w 21"/>
                  <a:gd name="T49" fmla="*/ 2147483646 h 16"/>
                  <a:gd name="T50" fmla="*/ 2147483646 w 21"/>
                  <a:gd name="T51" fmla="*/ 2147483646 h 16"/>
                  <a:gd name="T52" fmla="*/ 2147483646 w 21"/>
                  <a:gd name="T53" fmla="*/ 2147483646 h 16"/>
                  <a:gd name="T54" fmla="*/ 2147483646 w 21"/>
                  <a:gd name="T55" fmla="*/ 2147483646 h 16"/>
                  <a:gd name="T56" fmla="*/ 2147483646 w 21"/>
                  <a:gd name="T57" fmla="*/ 2147483646 h 16"/>
                  <a:gd name="T58" fmla="*/ 2147483646 w 21"/>
                  <a:gd name="T59" fmla="*/ 2147483646 h 16"/>
                  <a:gd name="T60" fmla="*/ 2147483646 w 21"/>
                  <a:gd name="T61" fmla="*/ 2147483646 h 16"/>
                  <a:gd name="T62" fmla="*/ 2147483646 w 21"/>
                  <a:gd name="T63" fmla="*/ 2147483646 h 16"/>
                  <a:gd name="T64" fmla="*/ 2147483646 w 21"/>
                  <a:gd name="T65" fmla="*/ 2147483646 h 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"/>
                  <a:gd name="T100" fmla="*/ 0 h 16"/>
                  <a:gd name="T101" fmla="*/ 21 w 21"/>
                  <a:gd name="T102" fmla="*/ 16 h 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" h="16">
                    <a:moveTo>
                      <a:pt x="6" y="16"/>
                    </a:moveTo>
                    <a:lnTo>
                      <a:pt x="5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5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1" y="4"/>
                    </a:lnTo>
                    <a:lnTo>
                      <a:pt x="20" y="5"/>
                    </a:lnTo>
                    <a:lnTo>
                      <a:pt x="19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12" name="Freeform 162"/>
              <p:cNvSpPr>
                <a:spLocks/>
              </p:cNvSpPr>
              <p:nvPr/>
            </p:nvSpPr>
            <p:spPr bwMode="auto">
              <a:xfrm>
                <a:off x="4344" y="2304"/>
                <a:ext cx="42" cy="30"/>
              </a:xfrm>
              <a:custGeom>
                <a:avLst/>
                <a:gdLst>
                  <a:gd name="T0" fmla="*/ 2147483646 w 7"/>
                  <a:gd name="T1" fmla="*/ 2147483646 h 5"/>
                  <a:gd name="T2" fmla="*/ 2147483646 w 7"/>
                  <a:gd name="T3" fmla="*/ 2147483646 h 5"/>
                  <a:gd name="T4" fmla="*/ 2147483646 w 7"/>
                  <a:gd name="T5" fmla="*/ 2147483646 h 5"/>
                  <a:gd name="T6" fmla="*/ 2147483646 w 7"/>
                  <a:gd name="T7" fmla="*/ 2147483646 h 5"/>
                  <a:gd name="T8" fmla="*/ 0 w 7"/>
                  <a:gd name="T9" fmla="*/ 2147483646 h 5"/>
                  <a:gd name="T10" fmla="*/ 0 w 7"/>
                  <a:gd name="T11" fmla="*/ 2147483646 h 5"/>
                  <a:gd name="T12" fmla="*/ 0 w 7"/>
                  <a:gd name="T13" fmla="*/ 2147483646 h 5"/>
                  <a:gd name="T14" fmla="*/ 0 w 7"/>
                  <a:gd name="T15" fmla="*/ 2147483646 h 5"/>
                  <a:gd name="T16" fmla="*/ 2147483646 w 7"/>
                  <a:gd name="T17" fmla="*/ 2147483646 h 5"/>
                  <a:gd name="T18" fmla="*/ 2147483646 w 7"/>
                  <a:gd name="T19" fmla="*/ 2147483646 h 5"/>
                  <a:gd name="T20" fmla="*/ 2147483646 w 7"/>
                  <a:gd name="T21" fmla="*/ 2147483646 h 5"/>
                  <a:gd name="T22" fmla="*/ 2147483646 w 7"/>
                  <a:gd name="T23" fmla="*/ 0 h 5"/>
                  <a:gd name="T24" fmla="*/ 2147483646 w 7"/>
                  <a:gd name="T25" fmla="*/ 0 h 5"/>
                  <a:gd name="T26" fmla="*/ 2147483646 w 7"/>
                  <a:gd name="T27" fmla="*/ 0 h 5"/>
                  <a:gd name="T28" fmla="*/ 2147483646 w 7"/>
                  <a:gd name="T29" fmla="*/ 0 h 5"/>
                  <a:gd name="T30" fmla="*/ 2147483646 w 7"/>
                  <a:gd name="T31" fmla="*/ 2147483646 h 5"/>
                  <a:gd name="T32" fmla="*/ 2147483646 w 7"/>
                  <a:gd name="T33" fmla="*/ 2147483646 h 5"/>
                  <a:gd name="T34" fmla="*/ 2147483646 w 7"/>
                  <a:gd name="T35" fmla="*/ 2147483646 h 5"/>
                  <a:gd name="T36" fmla="*/ 2147483646 w 7"/>
                  <a:gd name="T37" fmla="*/ 2147483646 h 5"/>
                  <a:gd name="T38" fmla="*/ 2147483646 w 7"/>
                  <a:gd name="T39" fmla="*/ 2147483646 h 5"/>
                  <a:gd name="T40" fmla="*/ 2147483646 w 7"/>
                  <a:gd name="T41" fmla="*/ 2147483646 h 5"/>
                  <a:gd name="T42" fmla="*/ 2147483646 w 7"/>
                  <a:gd name="T43" fmla="*/ 2147483646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5"/>
                  <a:gd name="T68" fmla="*/ 7 w 7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5">
                    <a:moveTo>
                      <a:pt x="2" y="5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13" name="Freeform 163"/>
              <p:cNvSpPr>
                <a:spLocks/>
              </p:cNvSpPr>
              <p:nvPr/>
            </p:nvSpPr>
            <p:spPr bwMode="auto">
              <a:xfrm>
                <a:off x="4380" y="2274"/>
                <a:ext cx="18" cy="18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0 w 3"/>
                  <a:gd name="T7" fmla="*/ 2147483646 h 3"/>
                  <a:gd name="T8" fmla="*/ 0 w 3"/>
                  <a:gd name="T9" fmla="*/ 2147483646 h 3"/>
                  <a:gd name="T10" fmla="*/ 0 w 3"/>
                  <a:gd name="T11" fmla="*/ 2147483646 h 3"/>
                  <a:gd name="T12" fmla="*/ 0 w 3"/>
                  <a:gd name="T13" fmla="*/ 2147483646 h 3"/>
                  <a:gd name="T14" fmla="*/ 0 w 3"/>
                  <a:gd name="T15" fmla="*/ 2147483646 h 3"/>
                  <a:gd name="T16" fmla="*/ 0 w 3"/>
                  <a:gd name="T17" fmla="*/ 2147483646 h 3"/>
                  <a:gd name="T18" fmla="*/ 2147483646 w 3"/>
                  <a:gd name="T19" fmla="*/ 2147483646 h 3"/>
                  <a:gd name="T20" fmla="*/ 2147483646 w 3"/>
                  <a:gd name="T21" fmla="*/ 0 h 3"/>
                  <a:gd name="T22" fmla="*/ 2147483646 w 3"/>
                  <a:gd name="T23" fmla="*/ 0 h 3"/>
                  <a:gd name="T24" fmla="*/ 2147483646 w 3"/>
                  <a:gd name="T25" fmla="*/ 0 h 3"/>
                  <a:gd name="T26" fmla="*/ 2147483646 w 3"/>
                  <a:gd name="T27" fmla="*/ 0 h 3"/>
                  <a:gd name="T28" fmla="*/ 2147483646 w 3"/>
                  <a:gd name="T29" fmla="*/ 2147483646 h 3"/>
                  <a:gd name="T30" fmla="*/ 2147483646 w 3"/>
                  <a:gd name="T31" fmla="*/ 2147483646 h 3"/>
                  <a:gd name="T32" fmla="*/ 2147483646 w 3"/>
                  <a:gd name="T33" fmla="*/ 2147483646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3"/>
                  <a:gd name="T53" fmla="*/ 3 w 3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14" name="Freeform 164"/>
              <p:cNvSpPr>
                <a:spLocks/>
              </p:cNvSpPr>
              <p:nvPr/>
            </p:nvSpPr>
            <p:spPr bwMode="auto">
              <a:xfrm>
                <a:off x="4398" y="2232"/>
                <a:ext cx="6" cy="12"/>
              </a:xfrm>
              <a:custGeom>
                <a:avLst/>
                <a:gdLst>
                  <a:gd name="T0" fmla="*/ 2147483646 w 1"/>
                  <a:gd name="T1" fmla="*/ 2147483646 h 2"/>
                  <a:gd name="T2" fmla="*/ 2147483646 w 1"/>
                  <a:gd name="T3" fmla="*/ 2147483646 h 2"/>
                  <a:gd name="T4" fmla="*/ 0 w 1"/>
                  <a:gd name="T5" fmla="*/ 0 h 2"/>
                  <a:gd name="T6" fmla="*/ 2147483646 w 1"/>
                  <a:gd name="T7" fmla="*/ 0 h 2"/>
                  <a:gd name="T8" fmla="*/ 2147483646 w 1"/>
                  <a:gd name="T9" fmla="*/ 2147483646 h 2"/>
                  <a:gd name="T10" fmla="*/ 2147483646 w 1"/>
                  <a:gd name="T11" fmla="*/ 2147483646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15" name="Freeform 165"/>
              <p:cNvSpPr>
                <a:spLocks/>
              </p:cNvSpPr>
              <p:nvPr/>
            </p:nvSpPr>
            <p:spPr bwMode="auto">
              <a:xfrm>
                <a:off x="3780" y="1908"/>
                <a:ext cx="594" cy="366"/>
              </a:xfrm>
              <a:custGeom>
                <a:avLst/>
                <a:gdLst>
                  <a:gd name="T0" fmla="*/ 2147483646 w 99"/>
                  <a:gd name="T1" fmla="*/ 2147483646 h 61"/>
                  <a:gd name="T2" fmla="*/ 2147483646 w 99"/>
                  <a:gd name="T3" fmla="*/ 2147483646 h 61"/>
                  <a:gd name="T4" fmla="*/ 2147483646 w 99"/>
                  <a:gd name="T5" fmla="*/ 2147483646 h 61"/>
                  <a:gd name="T6" fmla="*/ 2147483646 w 99"/>
                  <a:gd name="T7" fmla="*/ 2147483646 h 61"/>
                  <a:gd name="T8" fmla="*/ 2147483646 w 99"/>
                  <a:gd name="T9" fmla="*/ 2147483646 h 61"/>
                  <a:gd name="T10" fmla="*/ 2147483646 w 99"/>
                  <a:gd name="T11" fmla="*/ 2147483646 h 61"/>
                  <a:gd name="T12" fmla="*/ 2147483646 w 99"/>
                  <a:gd name="T13" fmla="*/ 2147483646 h 61"/>
                  <a:gd name="T14" fmla="*/ 2147483646 w 99"/>
                  <a:gd name="T15" fmla="*/ 2147483646 h 61"/>
                  <a:gd name="T16" fmla="*/ 2147483646 w 99"/>
                  <a:gd name="T17" fmla="*/ 2147483646 h 61"/>
                  <a:gd name="T18" fmla="*/ 0 w 99"/>
                  <a:gd name="T19" fmla="*/ 2147483646 h 61"/>
                  <a:gd name="T20" fmla="*/ 2147483646 w 99"/>
                  <a:gd name="T21" fmla="*/ 2147483646 h 61"/>
                  <a:gd name="T22" fmla="*/ 2147483646 w 99"/>
                  <a:gd name="T23" fmla="*/ 2147483646 h 61"/>
                  <a:gd name="T24" fmla="*/ 2147483646 w 99"/>
                  <a:gd name="T25" fmla="*/ 2147483646 h 61"/>
                  <a:gd name="T26" fmla="*/ 2147483646 w 99"/>
                  <a:gd name="T27" fmla="*/ 2147483646 h 61"/>
                  <a:gd name="T28" fmla="*/ 2147483646 w 99"/>
                  <a:gd name="T29" fmla="*/ 2147483646 h 61"/>
                  <a:gd name="T30" fmla="*/ 2147483646 w 99"/>
                  <a:gd name="T31" fmla="*/ 2147483646 h 61"/>
                  <a:gd name="T32" fmla="*/ 2147483646 w 99"/>
                  <a:gd name="T33" fmla="*/ 2147483646 h 61"/>
                  <a:gd name="T34" fmla="*/ 2147483646 w 99"/>
                  <a:gd name="T35" fmla="*/ 2147483646 h 61"/>
                  <a:gd name="T36" fmla="*/ 2147483646 w 99"/>
                  <a:gd name="T37" fmla="*/ 2147483646 h 61"/>
                  <a:gd name="T38" fmla="*/ 2147483646 w 99"/>
                  <a:gd name="T39" fmla="*/ 2147483646 h 61"/>
                  <a:gd name="T40" fmla="*/ 2147483646 w 99"/>
                  <a:gd name="T41" fmla="*/ 2147483646 h 61"/>
                  <a:gd name="T42" fmla="*/ 2147483646 w 99"/>
                  <a:gd name="T43" fmla="*/ 2147483646 h 61"/>
                  <a:gd name="T44" fmla="*/ 2147483646 w 99"/>
                  <a:gd name="T45" fmla="*/ 2147483646 h 61"/>
                  <a:gd name="T46" fmla="*/ 2147483646 w 99"/>
                  <a:gd name="T47" fmla="*/ 2147483646 h 61"/>
                  <a:gd name="T48" fmla="*/ 2147483646 w 99"/>
                  <a:gd name="T49" fmla="*/ 2147483646 h 61"/>
                  <a:gd name="T50" fmla="*/ 2147483646 w 99"/>
                  <a:gd name="T51" fmla="*/ 2147483646 h 61"/>
                  <a:gd name="T52" fmla="*/ 2147483646 w 99"/>
                  <a:gd name="T53" fmla="*/ 2147483646 h 61"/>
                  <a:gd name="T54" fmla="*/ 2147483646 w 99"/>
                  <a:gd name="T55" fmla="*/ 2147483646 h 61"/>
                  <a:gd name="T56" fmla="*/ 2147483646 w 99"/>
                  <a:gd name="T57" fmla="*/ 2147483646 h 61"/>
                  <a:gd name="T58" fmla="*/ 2147483646 w 99"/>
                  <a:gd name="T59" fmla="*/ 2147483646 h 61"/>
                  <a:gd name="T60" fmla="*/ 2147483646 w 99"/>
                  <a:gd name="T61" fmla="*/ 2147483646 h 61"/>
                  <a:gd name="T62" fmla="*/ 2147483646 w 99"/>
                  <a:gd name="T63" fmla="*/ 2147483646 h 61"/>
                  <a:gd name="T64" fmla="*/ 2147483646 w 99"/>
                  <a:gd name="T65" fmla="*/ 2147483646 h 61"/>
                  <a:gd name="T66" fmla="*/ 2147483646 w 99"/>
                  <a:gd name="T67" fmla="*/ 2147483646 h 61"/>
                  <a:gd name="T68" fmla="*/ 2147483646 w 99"/>
                  <a:gd name="T69" fmla="*/ 2147483646 h 61"/>
                  <a:gd name="T70" fmla="*/ 2147483646 w 99"/>
                  <a:gd name="T71" fmla="*/ 2147483646 h 61"/>
                  <a:gd name="T72" fmla="*/ 2147483646 w 99"/>
                  <a:gd name="T73" fmla="*/ 2147483646 h 61"/>
                  <a:gd name="T74" fmla="*/ 2147483646 w 99"/>
                  <a:gd name="T75" fmla="*/ 2147483646 h 61"/>
                  <a:gd name="T76" fmla="*/ 2147483646 w 99"/>
                  <a:gd name="T77" fmla="*/ 2147483646 h 61"/>
                  <a:gd name="T78" fmla="*/ 2147483646 w 99"/>
                  <a:gd name="T79" fmla="*/ 2147483646 h 61"/>
                  <a:gd name="T80" fmla="*/ 2147483646 w 99"/>
                  <a:gd name="T81" fmla="*/ 2147483646 h 61"/>
                  <a:gd name="T82" fmla="*/ 2147483646 w 99"/>
                  <a:gd name="T83" fmla="*/ 2147483646 h 61"/>
                  <a:gd name="T84" fmla="*/ 2147483646 w 99"/>
                  <a:gd name="T85" fmla="*/ 2147483646 h 61"/>
                  <a:gd name="T86" fmla="*/ 2147483646 w 99"/>
                  <a:gd name="T87" fmla="*/ 2147483646 h 61"/>
                  <a:gd name="T88" fmla="*/ 2147483646 w 99"/>
                  <a:gd name="T89" fmla="*/ 2147483646 h 61"/>
                  <a:gd name="T90" fmla="*/ 2147483646 w 99"/>
                  <a:gd name="T91" fmla="*/ 2147483646 h 61"/>
                  <a:gd name="T92" fmla="*/ 2147483646 w 99"/>
                  <a:gd name="T93" fmla="*/ 2147483646 h 61"/>
                  <a:gd name="T94" fmla="*/ 2147483646 w 99"/>
                  <a:gd name="T95" fmla="*/ 2147483646 h 61"/>
                  <a:gd name="T96" fmla="*/ 2147483646 w 99"/>
                  <a:gd name="T97" fmla="*/ 2147483646 h 61"/>
                  <a:gd name="T98" fmla="*/ 2147483646 w 99"/>
                  <a:gd name="T99" fmla="*/ 2147483646 h 61"/>
                  <a:gd name="T100" fmla="*/ 2147483646 w 99"/>
                  <a:gd name="T101" fmla="*/ 2147483646 h 61"/>
                  <a:gd name="T102" fmla="*/ 2147483646 w 99"/>
                  <a:gd name="T103" fmla="*/ 2147483646 h 61"/>
                  <a:gd name="T104" fmla="*/ 2147483646 w 99"/>
                  <a:gd name="T105" fmla="*/ 2147483646 h 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9"/>
                  <a:gd name="T160" fmla="*/ 0 h 61"/>
                  <a:gd name="T161" fmla="*/ 99 w 99"/>
                  <a:gd name="T162" fmla="*/ 61 h 6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9" h="61">
                    <a:moveTo>
                      <a:pt x="69" y="61"/>
                    </a:moveTo>
                    <a:lnTo>
                      <a:pt x="68" y="61"/>
                    </a:lnTo>
                    <a:lnTo>
                      <a:pt x="67" y="61"/>
                    </a:lnTo>
                    <a:lnTo>
                      <a:pt x="65" y="60"/>
                    </a:lnTo>
                    <a:lnTo>
                      <a:pt x="64" y="60"/>
                    </a:lnTo>
                    <a:lnTo>
                      <a:pt x="63" y="59"/>
                    </a:lnTo>
                    <a:lnTo>
                      <a:pt x="62" y="58"/>
                    </a:lnTo>
                    <a:lnTo>
                      <a:pt x="61" y="57"/>
                    </a:lnTo>
                    <a:lnTo>
                      <a:pt x="60" y="57"/>
                    </a:lnTo>
                    <a:lnTo>
                      <a:pt x="59" y="55"/>
                    </a:lnTo>
                    <a:lnTo>
                      <a:pt x="57" y="53"/>
                    </a:lnTo>
                    <a:lnTo>
                      <a:pt x="54" y="48"/>
                    </a:lnTo>
                    <a:lnTo>
                      <a:pt x="52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7" y="41"/>
                    </a:lnTo>
                    <a:lnTo>
                      <a:pt x="46" y="41"/>
                    </a:lnTo>
                    <a:lnTo>
                      <a:pt x="45" y="40"/>
                    </a:lnTo>
                    <a:lnTo>
                      <a:pt x="44" y="39"/>
                    </a:lnTo>
                    <a:lnTo>
                      <a:pt x="43" y="38"/>
                    </a:lnTo>
                    <a:lnTo>
                      <a:pt x="42" y="38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5" y="35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18" y="33"/>
                    </a:lnTo>
                    <a:lnTo>
                      <a:pt x="13" y="34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4" y="35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2" y="30"/>
                    </a:lnTo>
                    <a:lnTo>
                      <a:pt x="4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8" y="29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8" y="27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9" y="21"/>
                    </a:lnTo>
                    <a:lnTo>
                      <a:pt x="31" y="20"/>
                    </a:lnTo>
                    <a:lnTo>
                      <a:pt x="32" y="20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8" y="23"/>
                    </a:lnTo>
                    <a:lnTo>
                      <a:pt x="39" y="23"/>
                    </a:lnTo>
                    <a:lnTo>
                      <a:pt x="40" y="23"/>
                    </a:lnTo>
                    <a:lnTo>
                      <a:pt x="40" y="22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19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8" y="12"/>
                    </a:lnTo>
                    <a:lnTo>
                      <a:pt x="38" y="11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5" y="10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6" y="4"/>
                    </a:lnTo>
                    <a:lnTo>
                      <a:pt x="37" y="3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3" y="10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5" y="18"/>
                    </a:lnTo>
                    <a:lnTo>
                      <a:pt x="46" y="18"/>
                    </a:lnTo>
                    <a:lnTo>
                      <a:pt x="47" y="19"/>
                    </a:lnTo>
                    <a:lnTo>
                      <a:pt x="48" y="20"/>
                    </a:lnTo>
                    <a:lnTo>
                      <a:pt x="49" y="21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50" y="24"/>
                    </a:lnTo>
                    <a:lnTo>
                      <a:pt x="49" y="25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49" y="28"/>
                    </a:lnTo>
                    <a:lnTo>
                      <a:pt x="49" y="29"/>
                    </a:lnTo>
                    <a:lnTo>
                      <a:pt x="49" y="30"/>
                    </a:lnTo>
                    <a:lnTo>
                      <a:pt x="49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4" y="35"/>
                    </a:lnTo>
                    <a:lnTo>
                      <a:pt x="56" y="37"/>
                    </a:lnTo>
                    <a:lnTo>
                      <a:pt x="58" y="39"/>
                    </a:lnTo>
                    <a:lnTo>
                      <a:pt x="61" y="41"/>
                    </a:lnTo>
                    <a:lnTo>
                      <a:pt x="63" y="43"/>
                    </a:lnTo>
                    <a:lnTo>
                      <a:pt x="66" y="45"/>
                    </a:lnTo>
                    <a:lnTo>
                      <a:pt x="71" y="49"/>
                    </a:lnTo>
                    <a:lnTo>
                      <a:pt x="72" y="50"/>
                    </a:lnTo>
                    <a:lnTo>
                      <a:pt x="73" y="50"/>
                    </a:lnTo>
                    <a:lnTo>
                      <a:pt x="74" y="50"/>
                    </a:lnTo>
                    <a:lnTo>
                      <a:pt x="75" y="49"/>
                    </a:lnTo>
                    <a:lnTo>
                      <a:pt x="76" y="49"/>
                    </a:lnTo>
                    <a:lnTo>
                      <a:pt x="77" y="48"/>
                    </a:lnTo>
                    <a:lnTo>
                      <a:pt x="78" y="48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2" y="45"/>
                    </a:lnTo>
                    <a:lnTo>
                      <a:pt x="84" y="44"/>
                    </a:lnTo>
                    <a:lnTo>
                      <a:pt x="86" y="42"/>
                    </a:lnTo>
                    <a:lnTo>
                      <a:pt x="88" y="41"/>
                    </a:lnTo>
                    <a:lnTo>
                      <a:pt x="89" y="40"/>
                    </a:lnTo>
                    <a:lnTo>
                      <a:pt x="91" y="39"/>
                    </a:lnTo>
                    <a:lnTo>
                      <a:pt x="92" y="38"/>
                    </a:lnTo>
                    <a:lnTo>
                      <a:pt x="93" y="37"/>
                    </a:lnTo>
                    <a:lnTo>
                      <a:pt x="94" y="37"/>
                    </a:lnTo>
                    <a:lnTo>
                      <a:pt x="95" y="36"/>
                    </a:lnTo>
                    <a:lnTo>
                      <a:pt x="96" y="36"/>
                    </a:lnTo>
                    <a:lnTo>
                      <a:pt x="96" y="35"/>
                    </a:lnTo>
                    <a:lnTo>
                      <a:pt x="97" y="35"/>
                    </a:lnTo>
                    <a:lnTo>
                      <a:pt x="98" y="35"/>
                    </a:lnTo>
                    <a:lnTo>
                      <a:pt x="98" y="36"/>
                    </a:lnTo>
                    <a:lnTo>
                      <a:pt x="98" y="37"/>
                    </a:lnTo>
                    <a:lnTo>
                      <a:pt x="99" y="39"/>
                    </a:lnTo>
                    <a:lnTo>
                      <a:pt x="99" y="41"/>
                    </a:lnTo>
                    <a:lnTo>
                      <a:pt x="99" y="42"/>
                    </a:lnTo>
                    <a:lnTo>
                      <a:pt x="99" y="43"/>
                    </a:lnTo>
                    <a:lnTo>
                      <a:pt x="98" y="43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5" y="44"/>
                    </a:lnTo>
                    <a:lnTo>
                      <a:pt x="94" y="45"/>
                    </a:lnTo>
                    <a:lnTo>
                      <a:pt x="94" y="46"/>
                    </a:lnTo>
                    <a:lnTo>
                      <a:pt x="94" y="48"/>
                    </a:lnTo>
                    <a:lnTo>
                      <a:pt x="94" y="49"/>
                    </a:lnTo>
                    <a:lnTo>
                      <a:pt x="94" y="50"/>
                    </a:lnTo>
                    <a:lnTo>
                      <a:pt x="95" y="52"/>
                    </a:lnTo>
                    <a:lnTo>
                      <a:pt x="95" y="54"/>
                    </a:lnTo>
                    <a:lnTo>
                      <a:pt x="95" y="55"/>
                    </a:lnTo>
                    <a:lnTo>
                      <a:pt x="94" y="55"/>
                    </a:lnTo>
                    <a:lnTo>
                      <a:pt x="93" y="56"/>
                    </a:lnTo>
                    <a:lnTo>
                      <a:pt x="92" y="56"/>
                    </a:lnTo>
                    <a:lnTo>
                      <a:pt x="91" y="56"/>
                    </a:lnTo>
                    <a:lnTo>
                      <a:pt x="89" y="57"/>
                    </a:lnTo>
                    <a:lnTo>
                      <a:pt x="87" y="58"/>
                    </a:lnTo>
                    <a:lnTo>
                      <a:pt x="85" y="58"/>
                    </a:lnTo>
                    <a:lnTo>
                      <a:pt x="82" y="59"/>
                    </a:lnTo>
                    <a:lnTo>
                      <a:pt x="80" y="59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1"/>
                    </a:lnTo>
                    <a:lnTo>
                      <a:pt x="71" y="61"/>
                    </a:lnTo>
                    <a:lnTo>
                      <a:pt x="70" y="61"/>
                    </a:lnTo>
                    <a:lnTo>
                      <a:pt x="69" y="61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16" name="Freeform 166"/>
              <p:cNvSpPr>
                <a:spLocks/>
              </p:cNvSpPr>
              <p:nvPr/>
            </p:nvSpPr>
            <p:spPr bwMode="auto">
              <a:xfrm>
                <a:off x="4404" y="2118"/>
                <a:ext cx="168" cy="108"/>
              </a:xfrm>
              <a:custGeom>
                <a:avLst/>
                <a:gdLst>
                  <a:gd name="T0" fmla="*/ 2147483646 w 28"/>
                  <a:gd name="T1" fmla="*/ 2147483646 h 18"/>
                  <a:gd name="T2" fmla="*/ 2147483646 w 28"/>
                  <a:gd name="T3" fmla="*/ 2147483646 h 18"/>
                  <a:gd name="T4" fmla="*/ 2147483646 w 28"/>
                  <a:gd name="T5" fmla="*/ 2147483646 h 18"/>
                  <a:gd name="T6" fmla="*/ 2147483646 w 28"/>
                  <a:gd name="T7" fmla="*/ 2147483646 h 18"/>
                  <a:gd name="T8" fmla="*/ 2147483646 w 28"/>
                  <a:gd name="T9" fmla="*/ 2147483646 h 18"/>
                  <a:gd name="T10" fmla="*/ 2147483646 w 28"/>
                  <a:gd name="T11" fmla="*/ 2147483646 h 18"/>
                  <a:gd name="T12" fmla="*/ 2147483646 w 28"/>
                  <a:gd name="T13" fmla="*/ 2147483646 h 18"/>
                  <a:gd name="T14" fmla="*/ 2147483646 w 28"/>
                  <a:gd name="T15" fmla="*/ 2147483646 h 18"/>
                  <a:gd name="T16" fmla="*/ 2147483646 w 28"/>
                  <a:gd name="T17" fmla="*/ 2147483646 h 18"/>
                  <a:gd name="T18" fmla="*/ 2147483646 w 28"/>
                  <a:gd name="T19" fmla="*/ 2147483646 h 18"/>
                  <a:gd name="T20" fmla="*/ 2147483646 w 28"/>
                  <a:gd name="T21" fmla="*/ 2147483646 h 18"/>
                  <a:gd name="T22" fmla="*/ 0 w 28"/>
                  <a:gd name="T23" fmla="*/ 2147483646 h 18"/>
                  <a:gd name="T24" fmla="*/ 0 w 28"/>
                  <a:gd name="T25" fmla="*/ 2147483646 h 18"/>
                  <a:gd name="T26" fmla="*/ 2147483646 w 28"/>
                  <a:gd name="T27" fmla="*/ 2147483646 h 18"/>
                  <a:gd name="T28" fmla="*/ 2147483646 w 28"/>
                  <a:gd name="T29" fmla="*/ 2147483646 h 18"/>
                  <a:gd name="T30" fmla="*/ 2147483646 w 28"/>
                  <a:gd name="T31" fmla="*/ 2147483646 h 18"/>
                  <a:gd name="T32" fmla="*/ 2147483646 w 28"/>
                  <a:gd name="T33" fmla="*/ 2147483646 h 18"/>
                  <a:gd name="T34" fmla="*/ 2147483646 w 28"/>
                  <a:gd name="T35" fmla="*/ 2147483646 h 18"/>
                  <a:gd name="T36" fmla="*/ 2147483646 w 28"/>
                  <a:gd name="T37" fmla="*/ 2147483646 h 18"/>
                  <a:gd name="T38" fmla="*/ 2147483646 w 28"/>
                  <a:gd name="T39" fmla="*/ 2147483646 h 18"/>
                  <a:gd name="T40" fmla="*/ 2147483646 w 28"/>
                  <a:gd name="T41" fmla="*/ 2147483646 h 18"/>
                  <a:gd name="T42" fmla="*/ 2147483646 w 28"/>
                  <a:gd name="T43" fmla="*/ 2147483646 h 18"/>
                  <a:gd name="T44" fmla="*/ 2147483646 w 28"/>
                  <a:gd name="T45" fmla="*/ 2147483646 h 18"/>
                  <a:gd name="T46" fmla="*/ 2147483646 w 28"/>
                  <a:gd name="T47" fmla="*/ 2147483646 h 18"/>
                  <a:gd name="T48" fmla="*/ 2147483646 w 28"/>
                  <a:gd name="T49" fmla="*/ 0 h 18"/>
                  <a:gd name="T50" fmla="*/ 2147483646 w 28"/>
                  <a:gd name="T51" fmla="*/ 0 h 18"/>
                  <a:gd name="T52" fmla="*/ 2147483646 w 28"/>
                  <a:gd name="T53" fmla="*/ 0 h 18"/>
                  <a:gd name="T54" fmla="*/ 2147483646 w 28"/>
                  <a:gd name="T55" fmla="*/ 2147483646 h 18"/>
                  <a:gd name="T56" fmla="*/ 2147483646 w 28"/>
                  <a:gd name="T57" fmla="*/ 2147483646 h 18"/>
                  <a:gd name="T58" fmla="*/ 2147483646 w 28"/>
                  <a:gd name="T59" fmla="*/ 2147483646 h 18"/>
                  <a:gd name="T60" fmla="*/ 2147483646 w 28"/>
                  <a:gd name="T61" fmla="*/ 2147483646 h 18"/>
                  <a:gd name="T62" fmla="*/ 2147483646 w 28"/>
                  <a:gd name="T63" fmla="*/ 2147483646 h 18"/>
                  <a:gd name="T64" fmla="*/ 2147483646 w 28"/>
                  <a:gd name="T65" fmla="*/ 2147483646 h 18"/>
                  <a:gd name="T66" fmla="*/ 2147483646 w 28"/>
                  <a:gd name="T67" fmla="*/ 2147483646 h 18"/>
                  <a:gd name="T68" fmla="*/ 2147483646 w 28"/>
                  <a:gd name="T69" fmla="*/ 2147483646 h 18"/>
                  <a:gd name="T70" fmla="*/ 2147483646 w 28"/>
                  <a:gd name="T71" fmla="*/ 2147483646 h 18"/>
                  <a:gd name="T72" fmla="*/ 2147483646 w 28"/>
                  <a:gd name="T73" fmla="*/ 2147483646 h 18"/>
                  <a:gd name="T74" fmla="*/ 2147483646 w 28"/>
                  <a:gd name="T75" fmla="*/ 2147483646 h 18"/>
                  <a:gd name="T76" fmla="*/ 2147483646 w 28"/>
                  <a:gd name="T77" fmla="*/ 2147483646 h 18"/>
                  <a:gd name="T78" fmla="*/ 2147483646 w 28"/>
                  <a:gd name="T79" fmla="*/ 2147483646 h 18"/>
                  <a:gd name="T80" fmla="*/ 2147483646 w 28"/>
                  <a:gd name="T81" fmla="*/ 2147483646 h 18"/>
                  <a:gd name="T82" fmla="*/ 2147483646 w 28"/>
                  <a:gd name="T83" fmla="*/ 2147483646 h 18"/>
                  <a:gd name="T84" fmla="*/ 2147483646 w 28"/>
                  <a:gd name="T85" fmla="*/ 2147483646 h 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"/>
                  <a:gd name="T130" fmla="*/ 0 h 18"/>
                  <a:gd name="T131" fmla="*/ 28 w 28"/>
                  <a:gd name="T132" fmla="*/ 18 h 1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" h="18">
                    <a:moveTo>
                      <a:pt x="23" y="18"/>
                    </a:moveTo>
                    <a:lnTo>
                      <a:pt x="20" y="16"/>
                    </a:lnTo>
                    <a:lnTo>
                      <a:pt x="18" y="15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9" y="9"/>
                    </a:lnTo>
                    <a:lnTo>
                      <a:pt x="13" y="8"/>
                    </a:lnTo>
                    <a:lnTo>
                      <a:pt x="16" y="6"/>
                    </a:lnTo>
                    <a:lnTo>
                      <a:pt x="19" y="4"/>
                    </a:lnTo>
                    <a:lnTo>
                      <a:pt x="22" y="3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8" y="16"/>
                    </a:lnTo>
                    <a:lnTo>
                      <a:pt x="27" y="17"/>
                    </a:lnTo>
                    <a:lnTo>
                      <a:pt x="26" y="17"/>
                    </a:lnTo>
                    <a:lnTo>
                      <a:pt x="24" y="18"/>
                    </a:lnTo>
                    <a:lnTo>
                      <a:pt x="23" y="18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17" name="Freeform 167"/>
              <p:cNvSpPr>
                <a:spLocks/>
              </p:cNvSpPr>
              <p:nvPr/>
            </p:nvSpPr>
            <p:spPr bwMode="auto">
              <a:xfrm>
                <a:off x="4566" y="2070"/>
                <a:ext cx="90" cy="144"/>
              </a:xfrm>
              <a:custGeom>
                <a:avLst/>
                <a:gdLst>
                  <a:gd name="T0" fmla="*/ 2147483646 w 15"/>
                  <a:gd name="T1" fmla="*/ 2147483646 h 24"/>
                  <a:gd name="T2" fmla="*/ 2147483646 w 15"/>
                  <a:gd name="T3" fmla="*/ 2147483646 h 24"/>
                  <a:gd name="T4" fmla="*/ 2147483646 w 15"/>
                  <a:gd name="T5" fmla="*/ 2147483646 h 24"/>
                  <a:gd name="T6" fmla="*/ 2147483646 w 15"/>
                  <a:gd name="T7" fmla="*/ 2147483646 h 24"/>
                  <a:gd name="T8" fmla="*/ 2147483646 w 15"/>
                  <a:gd name="T9" fmla="*/ 2147483646 h 24"/>
                  <a:gd name="T10" fmla="*/ 0 w 15"/>
                  <a:gd name="T11" fmla="*/ 2147483646 h 24"/>
                  <a:gd name="T12" fmla="*/ 0 w 15"/>
                  <a:gd name="T13" fmla="*/ 2147483646 h 24"/>
                  <a:gd name="T14" fmla="*/ 0 w 15"/>
                  <a:gd name="T15" fmla="*/ 2147483646 h 24"/>
                  <a:gd name="T16" fmla="*/ 2147483646 w 15"/>
                  <a:gd name="T17" fmla="*/ 2147483646 h 24"/>
                  <a:gd name="T18" fmla="*/ 2147483646 w 15"/>
                  <a:gd name="T19" fmla="*/ 2147483646 h 24"/>
                  <a:gd name="T20" fmla="*/ 2147483646 w 15"/>
                  <a:gd name="T21" fmla="*/ 2147483646 h 24"/>
                  <a:gd name="T22" fmla="*/ 2147483646 w 15"/>
                  <a:gd name="T23" fmla="*/ 0 h 24"/>
                  <a:gd name="T24" fmla="*/ 2147483646 w 15"/>
                  <a:gd name="T25" fmla="*/ 0 h 24"/>
                  <a:gd name="T26" fmla="*/ 2147483646 w 15"/>
                  <a:gd name="T27" fmla="*/ 2147483646 h 24"/>
                  <a:gd name="T28" fmla="*/ 2147483646 w 15"/>
                  <a:gd name="T29" fmla="*/ 2147483646 h 24"/>
                  <a:gd name="T30" fmla="*/ 2147483646 w 15"/>
                  <a:gd name="T31" fmla="*/ 2147483646 h 24"/>
                  <a:gd name="T32" fmla="*/ 2147483646 w 15"/>
                  <a:gd name="T33" fmla="*/ 2147483646 h 24"/>
                  <a:gd name="T34" fmla="*/ 2147483646 w 15"/>
                  <a:gd name="T35" fmla="*/ 2147483646 h 24"/>
                  <a:gd name="T36" fmla="*/ 2147483646 w 15"/>
                  <a:gd name="T37" fmla="*/ 2147483646 h 24"/>
                  <a:gd name="T38" fmla="*/ 2147483646 w 15"/>
                  <a:gd name="T39" fmla="*/ 2147483646 h 24"/>
                  <a:gd name="T40" fmla="*/ 2147483646 w 15"/>
                  <a:gd name="T41" fmla="*/ 2147483646 h 24"/>
                  <a:gd name="T42" fmla="*/ 2147483646 w 15"/>
                  <a:gd name="T43" fmla="*/ 2147483646 h 24"/>
                  <a:gd name="T44" fmla="*/ 2147483646 w 15"/>
                  <a:gd name="T45" fmla="*/ 2147483646 h 24"/>
                  <a:gd name="T46" fmla="*/ 2147483646 w 15"/>
                  <a:gd name="T47" fmla="*/ 2147483646 h 24"/>
                  <a:gd name="T48" fmla="*/ 2147483646 w 15"/>
                  <a:gd name="T49" fmla="*/ 2147483646 h 24"/>
                  <a:gd name="T50" fmla="*/ 2147483646 w 15"/>
                  <a:gd name="T51" fmla="*/ 2147483646 h 24"/>
                  <a:gd name="T52" fmla="*/ 2147483646 w 15"/>
                  <a:gd name="T53" fmla="*/ 2147483646 h 24"/>
                  <a:gd name="T54" fmla="*/ 2147483646 w 15"/>
                  <a:gd name="T55" fmla="*/ 2147483646 h 24"/>
                  <a:gd name="T56" fmla="*/ 2147483646 w 15"/>
                  <a:gd name="T57" fmla="*/ 2147483646 h 24"/>
                  <a:gd name="T58" fmla="*/ 2147483646 w 15"/>
                  <a:gd name="T59" fmla="*/ 2147483646 h 24"/>
                  <a:gd name="T60" fmla="*/ 2147483646 w 15"/>
                  <a:gd name="T61" fmla="*/ 2147483646 h 24"/>
                  <a:gd name="T62" fmla="*/ 2147483646 w 15"/>
                  <a:gd name="T63" fmla="*/ 2147483646 h 24"/>
                  <a:gd name="T64" fmla="*/ 2147483646 w 15"/>
                  <a:gd name="T65" fmla="*/ 2147483646 h 24"/>
                  <a:gd name="T66" fmla="*/ 2147483646 w 15"/>
                  <a:gd name="T67" fmla="*/ 2147483646 h 24"/>
                  <a:gd name="T68" fmla="*/ 2147483646 w 15"/>
                  <a:gd name="T69" fmla="*/ 2147483646 h 24"/>
                  <a:gd name="T70" fmla="*/ 2147483646 w 15"/>
                  <a:gd name="T71" fmla="*/ 2147483646 h 24"/>
                  <a:gd name="T72" fmla="*/ 2147483646 w 15"/>
                  <a:gd name="T73" fmla="*/ 2147483646 h 24"/>
                  <a:gd name="T74" fmla="*/ 2147483646 w 15"/>
                  <a:gd name="T75" fmla="*/ 2147483646 h 24"/>
                  <a:gd name="T76" fmla="*/ 2147483646 w 15"/>
                  <a:gd name="T77" fmla="*/ 2147483646 h 24"/>
                  <a:gd name="T78" fmla="*/ 2147483646 w 15"/>
                  <a:gd name="T79" fmla="*/ 2147483646 h 24"/>
                  <a:gd name="T80" fmla="*/ 2147483646 w 15"/>
                  <a:gd name="T81" fmla="*/ 2147483646 h 24"/>
                  <a:gd name="T82" fmla="*/ 2147483646 w 15"/>
                  <a:gd name="T83" fmla="*/ 2147483646 h 24"/>
                  <a:gd name="T84" fmla="*/ 2147483646 w 15"/>
                  <a:gd name="T85" fmla="*/ 2147483646 h 24"/>
                  <a:gd name="T86" fmla="*/ 2147483646 w 15"/>
                  <a:gd name="T87" fmla="*/ 2147483646 h 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"/>
                  <a:gd name="T133" fmla="*/ 0 h 24"/>
                  <a:gd name="T134" fmla="*/ 15 w 15"/>
                  <a:gd name="T135" fmla="*/ 24 h 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" h="24">
                    <a:moveTo>
                      <a:pt x="3" y="24"/>
                    </a:moveTo>
                    <a:lnTo>
                      <a:pt x="2" y="21"/>
                    </a:lnTo>
                    <a:lnTo>
                      <a:pt x="2" y="19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5" y="20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6" y="23"/>
                    </a:lnTo>
                    <a:lnTo>
                      <a:pt x="4" y="24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18" name="Freeform 168"/>
              <p:cNvSpPr>
                <a:spLocks/>
              </p:cNvSpPr>
              <p:nvPr/>
            </p:nvSpPr>
            <p:spPr bwMode="auto">
              <a:xfrm>
                <a:off x="4380" y="2100"/>
                <a:ext cx="18" cy="66"/>
              </a:xfrm>
              <a:custGeom>
                <a:avLst/>
                <a:gdLst>
                  <a:gd name="T0" fmla="*/ 2147483646 w 3"/>
                  <a:gd name="T1" fmla="*/ 2147483646 h 11"/>
                  <a:gd name="T2" fmla="*/ 2147483646 w 3"/>
                  <a:gd name="T3" fmla="*/ 2147483646 h 11"/>
                  <a:gd name="T4" fmla="*/ 2147483646 w 3"/>
                  <a:gd name="T5" fmla="*/ 2147483646 h 11"/>
                  <a:gd name="T6" fmla="*/ 2147483646 w 3"/>
                  <a:gd name="T7" fmla="*/ 2147483646 h 11"/>
                  <a:gd name="T8" fmla="*/ 2147483646 w 3"/>
                  <a:gd name="T9" fmla="*/ 2147483646 h 11"/>
                  <a:gd name="T10" fmla="*/ 2147483646 w 3"/>
                  <a:gd name="T11" fmla="*/ 2147483646 h 11"/>
                  <a:gd name="T12" fmla="*/ 2147483646 w 3"/>
                  <a:gd name="T13" fmla="*/ 2147483646 h 11"/>
                  <a:gd name="T14" fmla="*/ 0 w 3"/>
                  <a:gd name="T15" fmla="*/ 2147483646 h 11"/>
                  <a:gd name="T16" fmla="*/ 0 w 3"/>
                  <a:gd name="T17" fmla="*/ 2147483646 h 11"/>
                  <a:gd name="T18" fmla="*/ 0 w 3"/>
                  <a:gd name="T19" fmla="*/ 2147483646 h 11"/>
                  <a:gd name="T20" fmla="*/ 0 w 3"/>
                  <a:gd name="T21" fmla="*/ 2147483646 h 11"/>
                  <a:gd name="T22" fmla="*/ 0 w 3"/>
                  <a:gd name="T23" fmla="*/ 0 h 11"/>
                  <a:gd name="T24" fmla="*/ 0 w 3"/>
                  <a:gd name="T25" fmla="*/ 0 h 11"/>
                  <a:gd name="T26" fmla="*/ 2147483646 w 3"/>
                  <a:gd name="T27" fmla="*/ 2147483646 h 11"/>
                  <a:gd name="T28" fmla="*/ 2147483646 w 3"/>
                  <a:gd name="T29" fmla="*/ 2147483646 h 11"/>
                  <a:gd name="T30" fmla="*/ 2147483646 w 3"/>
                  <a:gd name="T31" fmla="*/ 2147483646 h 11"/>
                  <a:gd name="T32" fmla="*/ 2147483646 w 3"/>
                  <a:gd name="T33" fmla="*/ 2147483646 h 11"/>
                  <a:gd name="T34" fmla="*/ 2147483646 w 3"/>
                  <a:gd name="T35" fmla="*/ 2147483646 h 11"/>
                  <a:gd name="T36" fmla="*/ 2147483646 w 3"/>
                  <a:gd name="T37" fmla="*/ 2147483646 h 11"/>
                  <a:gd name="T38" fmla="*/ 2147483646 w 3"/>
                  <a:gd name="T39" fmla="*/ 2147483646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"/>
                  <a:gd name="T61" fmla="*/ 0 h 11"/>
                  <a:gd name="T62" fmla="*/ 3 w 3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" h="11">
                    <a:moveTo>
                      <a:pt x="3" y="11"/>
                    </a:moveTo>
                    <a:lnTo>
                      <a:pt x="2" y="11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7D2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19" name="Freeform 169"/>
              <p:cNvSpPr>
                <a:spLocks/>
              </p:cNvSpPr>
              <p:nvPr/>
            </p:nvSpPr>
            <p:spPr bwMode="auto">
              <a:xfrm>
                <a:off x="4398" y="2094"/>
                <a:ext cx="156" cy="78"/>
              </a:xfrm>
              <a:custGeom>
                <a:avLst/>
                <a:gdLst>
                  <a:gd name="T0" fmla="*/ 2147483646 w 26"/>
                  <a:gd name="T1" fmla="*/ 2147483646 h 13"/>
                  <a:gd name="T2" fmla="*/ 2147483646 w 26"/>
                  <a:gd name="T3" fmla="*/ 2147483646 h 13"/>
                  <a:gd name="T4" fmla="*/ 2147483646 w 26"/>
                  <a:gd name="T5" fmla="*/ 2147483646 h 13"/>
                  <a:gd name="T6" fmla="*/ 0 w 26"/>
                  <a:gd name="T7" fmla="*/ 2147483646 h 13"/>
                  <a:gd name="T8" fmla="*/ 0 w 26"/>
                  <a:gd name="T9" fmla="*/ 2147483646 h 13"/>
                  <a:gd name="T10" fmla="*/ 0 w 26"/>
                  <a:gd name="T11" fmla="*/ 2147483646 h 13"/>
                  <a:gd name="T12" fmla="*/ 0 w 26"/>
                  <a:gd name="T13" fmla="*/ 2147483646 h 13"/>
                  <a:gd name="T14" fmla="*/ 0 w 26"/>
                  <a:gd name="T15" fmla="*/ 2147483646 h 13"/>
                  <a:gd name="T16" fmla="*/ 0 w 26"/>
                  <a:gd name="T17" fmla="*/ 2147483646 h 13"/>
                  <a:gd name="T18" fmla="*/ 2147483646 w 26"/>
                  <a:gd name="T19" fmla="*/ 2147483646 h 13"/>
                  <a:gd name="T20" fmla="*/ 2147483646 w 26"/>
                  <a:gd name="T21" fmla="*/ 2147483646 h 13"/>
                  <a:gd name="T22" fmla="*/ 2147483646 w 26"/>
                  <a:gd name="T23" fmla="*/ 2147483646 h 13"/>
                  <a:gd name="T24" fmla="*/ 2147483646 w 26"/>
                  <a:gd name="T25" fmla="*/ 2147483646 h 13"/>
                  <a:gd name="T26" fmla="*/ 2147483646 w 26"/>
                  <a:gd name="T27" fmla="*/ 2147483646 h 13"/>
                  <a:gd name="T28" fmla="*/ 2147483646 w 26"/>
                  <a:gd name="T29" fmla="*/ 2147483646 h 13"/>
                  <a:gd name="T30" fmla="*/ 2147483646 w 26"/>
                  <a:gd name="T31" fmla="*/ 2147483646 h 13"/>
                  <a:gd name="T32" fmla="*/ 2147483646 w 26"/>
                  <a:gd name="T33" fmla="*/ 2147483646 h 13"/>
                  <a:gd name="T34" fmla="*/ 2147483646 w 26"/>
                  <a:gd name="T35" fmla="*/ 2147483646 h 13"/>
                  <a:gd name="T36" fmla="*/ 2147483646 w 26"/>
                  <a:gd name="T37" fmla="*/ 2147483646 h 13"/>
                  <a:gd name="T38" fmla="*/ 2147483646 w 26"/>
                  <a:gd name="T39" fmla="*/ 2147483646 h 13"/>
                  <a:gd name="T40" fmla="*/ 2147483646 w 26"/>
                  <a:gd name="T41" fmla="*/ 2147483646 h 13"/>
                  <a:gd name="T42" fmla="*/ 2147483646 w 26"/>
                  <a:gd name="T43" fmla="*/ 2147483646 h 13"/>
                  <a:gd name="T44" fmla="*/ 2147483646 w 26"/>
                  <a:gd name="T45" fmla="*/ 2147483646 h 13"/>
                  <a:gd name="T46" fmla="*/ 2147483646 w 26"/>
                  <a:gd name="T47" fmla="*/ 2147483646 h 13"/>
                  <a:gd name="T48" fmla="*/ 2147483646 w 26"/>
                  <a:gd name="T49" fmla="*/ 2147483646 h 13"/>
                  <a:gd name="T50" fmla="*/ 2147483646 w 26"/>
                  <a:gd name="T51" fmla="*/ 2147483646 h 13"/>
                  <a:gd name="T52" fmla="*/ 2147483646 w 26"/>
                  <a:gd name="T53" fmla="*/ 2147483646 h 13"/>
                  <a:gd name="T54" fmla="*/ 2147483646 w 26"/>
                  <a:gd name="T55" fmla="*/ 2147483646 h 13"/>
                  <a:gd name="T56" fmla="*/ 2147483646 w 26"/>
                  <a:gd name="T57" fmla="*/ 2147483646 h 13"/>
                  <a:gd name="T58" fmla="*/ 2147483646 w 26"/>
                  <a:gd name="T59" fmla="*/ 0 h 13"/>
                  <a:gd name="T60" fmla="*/ 2147483646 w 26"/>
                  <a:gd name="T61" fmla="*/ 2147483646 h 13"/>
                  <a:gd name="T62" fmla="*/ 2147483646 w 26"/>
                  <a:gd name="T63" fmla="*/ 2147483646 h 13"/>
                  <a:gd name="T64" fmla="*/ 2147483646 w 26"/>
                  <a:gd name="T65" fmla="*/ 2147483646 h 13"/>
                  <a:gd name="T66" fmla="*/ 2147483646 w 26"/>
                  <a:gd name="T67" fmla="*/ 2147483646 h 13"/>
                  <a:gd name="T68" fmla="*/ 2147483646 w 26"/>
                  <a:gd name="T69" fmla="*/ 2147483646 h 13"/>
                  <a:gd name="T70" fmla="*/ 2147483646 w 26"/>
                  <a:gd name="T71" fmla="*/ 2147483646 h 13"/>
                  <a:gd name="T72" fmla="*/ 2147483646 w 26"/>
                  <a:gd name="T73" fmla="*/ 2147483646 h 13"/>
                  <a:gd name="T74" fmla="*/ 2147483646 w 26"/>
                  <a:gd name="T75" fmla="*/ 2147483646 h 13"/>
                  <a:gd name="T76" fmla="*/ 2147483646 w 26"/>
                  <a:gd name="T77" fmla="*/ 2147483646 h 13"/>
                  <a:gd name="T78" fmla="*/ 2147483646 w 26"/>
                  <a:gd name="T79" fmla="*/ 2147483646 h 13"/>
                  <a:gd name="T80" fmla="*/ 2147483646 w 26"/>
                  <a:gd name="T81" fmla="*/ 2147483646 h 13"/>
                  <a:gd name="T82" fmla="*/ 2147483646 w 26"/>
                  <a:gd name="T83" fmla="*/ 2147483646 h 13"/>
                  <a:gd name="T84" fmla="*/ 2147483646 w 26"/>
                  <a:gd name="T85" fmla="*/ 2147483646 h 13"/>
                  <a:gd name="T86" fmla="*/ 2147483646 w 26"/>
                  <a:gd name="T87" fmla="*/ 2147483646 h 13"/>
                  <a:gd name="T88" fmla="*/ 2147483646 w 26"/>
                  <a:gd name="T89" fmla="*/ 2147483646 h 1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"/>
                  <a:gd name="T136" fmla="*/ 0 h 13"/>
                  <a:gd name="T137" fmla="*/ 26 w 26"/>
                  <a:gd name="T138" fmla="*/ 13 h 1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" h="13">
                    <a:moveTo>
                      <a:pt x="1" y="13"/>
                    </a:move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5" y="3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19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1" y="10"/>
                    </a:lnTo>
                    <a:lnTo>
                      <a:pt x="9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20" name="Freeform 170"/>
              <p:cNvSpPr>
                <a:spLocks/>
              </p:cNvSpPr>
              <p:nvPr/>
            </p:nvSpPr>
            <p:spPr bwMode="auto">
              <a:xfrm>
                <a:off x="4110" y="1524"/>
                <a:ext cx="666" cy="582"/>
              </a:xfrm>
              <a:custGeom>
                <a:avLst/>
                <a:gdLst>
                  <a:gd name="T0" fmla="*/ 2147483646 w 111"/>
                  <a:gd name="T1" fmla="*/ 2147483646 h 97"/>
                  <a:gd name="T2" fmla="*/ 2147483646 w 111"/>
                  <a:gd name="T3" fmla="*/ 2147483646 h 97"/>
                  <a:gd name="T4" fmla="*/ 2147483646 w 111"/>
                  <a:gd name="T5" fmla="*/ 2147483646 h 97"/>
                  <a:gd name="T6" fmla="*/ 0 w 111"/>
                  <a:gd name="T7" fmla="*/ 2147483646 h 97"/>
                  <a:gd name="T8" fmla="*/ 2147483646 w 111"/>
                  <a:gd name="T9" fmla="*/ 2147483646 h 97"/>
                  <a:gd name="T10" fmla="*/ 2147483646 w 111"/>
                  <a:gd name="T11" fmla="*/ 2147483646 h 97"/>
                  <a:gd name="T12" fmla="*/ 2147483646 w 111"/>
                  <a:gd name="T13" fmla="*/ 2147483646 h 97"/>
                  <a:gd name="T14" fmla="*/ 2147483646 w 111"/>
                  <a:gd name="T15" fmla="*/ 2147483646 h 97"/>
                  <a:gd name="T16" fmla="*/ 2147483646 w 111"/>
                  <a:gd name="T17" fmla="*/ 2147483646 h 97"/>
                  <a:gd name="T18" fmla="*/ 2147483646 w 111"/>
                  <a:gd name="T19" fmla="*/ 2147483646 h 97"/>
                  <a:gd name="T20" fmla="*/ 2147483646 w 111"/>
                  <a:gd name="T21" fmla="*/ 2147483646 h 97"/>
                  <a:gd name="T22" fmla="*/ 2147483646 w 111"/>
                  <a:gd name="T23" fmla="*/ 2147483646 h 97"/>
                  <a:gd name="T24" fmla="*/ 2147483646 w 111"/>
                  <a:gd name="T25" fmla="*/ 2147483646 h 97"/>
                  <a:gd name="T26" fmla="*/ 2147483646 w 111"/>
                  <a:gd name="T27" fmla="*/ 2147483646 h 97"/>
                  <a:gd name="T28" fmla="*/ 2147483646 w 111"/>
                  <a:gd name="T29" fmla="*/ 2147483646 h 97"/>
                  <a:gd name="T30" fmla="*/ 2147483646 w 111"/>
                  <a:gd name="T31" fmla="*/ 2147483646 h 97"/>
                  <a:gd name="T32" fmla="*/ 2147483646 w 111"/>
                  <a:gd name="T33" fmla="*/ 2147483646 h 97"/>
                  <a:gd name="T34" fmla="*/ 2147483646 w 111"/>
                  <a:gd name="T35" fmla="*/ 2147483646 h 97"/>
                  <a:gd name="T36" fmla="*/ 2147483646 w 111"/>
                  <a:gd name="T37" fmla="*/ 2147483646 h 97"/>
                  <a:gd name="T38" fmla="*/ 2147483646 w 111"/>
                  <a:gd name="T39" fmla="*/ 2147483646 h 97"/>
                  <a:gd name="T40" fmla="*/ 2147483646 w 111"/>
                  <a:gd name="T41" fmla="*/ 2147483646 h 97"/>
                  <a:gd name="T42" fmla="*/ 2147483646 w 111"/>
                  <a:gd name="T43" fmla="*/ 2147483646 h 97"/>
                  <a:gd name="T44" fmla="*/ 2147483646 w 111"/>
                  <a:gd name="T45" fmla="*/ 2147483646 h 97"/>
                  <a:gd name="T46" fmla="*/ 2147483646 w 111"/>
                  <a:gd name="T47" fmla="*/ 2147483646 h 97"/>
                  <a:gd name="T48" fmla="*/ 2147483646 w 111"/>
                  <a:gd name="T49" fmla="*/ 2147483646 h 97"/>
                  <a:gd name="T50" fmla="*/ 2147483646 w 111"/>
                  <a:gd name="T51" fmla="*/ 2147483646 h 97"/>
                  <a:gd name="T52" fmla="*/ 2147483646 w 111"/>
                  <a:gd name="T53" fmla="*/ 2147483646 h 97"/>
                  <a:gd name="T54" fmla="*/ 2147483646 w 111"/>
                  <a:gd name="T55" fmla="*/ 2147483646 h 97"/>
                  <a:gd name="T56" fmla="*/ 2147483646 w 111"/>
                  <a:gd name="T57" fmla="*/ 2147483646 h 97"/>
                  <a:gd name="T58" fmla="*/ 2147483646 w 111"/>
                  <a:gd name="T59" fmla="*/ 2147483646 h 97"/>
                  <a:gd name="T60" fmla="*/ 2147483646 w 111"/>
                  <a:gd name="T61" fmla="*/ 2147483646 h 97"/>
                  <a:gd name="T62" fmla="*/ 2147483646 w 111"/>
                  <a:gd name="T63" fmla="*/ 2147483646 h 97"/>
                  <a:gd name="T64" fmla="*/ 2147483646 w 111"/>
                  <a:gd name="T65" fmla="*/ 2147483646 h 97"/>
                  <a:gd name="T66" fmla="*/ 2147483646 w 111"/>
                  <a:gd name="T67" fmla="*/ 2147483646 h 97"/>
                  <a:gd name="T68" fmla="*/ 2147483646 w 111"/>
                  <a:gd name="T69" fmla="*/ 2147483646 h 97"/>
                  <a:gd name="T70" fmla="*/ 2147483646 w 111"/>
                  <a:gd name="T71" fmla="*/ 2147483646 h 97"/>
                  <a:gd name="T72" fmla="*/ 2147483646 w 111"/>
                  <a:gd name="T73" fmla="*/ 2147483646 h 97"/>
                  <a:gd name="T74" fmla="*/ 2147483646 w 111"/>
                  <a:gd name="T75" fmla="*/ 2147483646 h 97"/>
                  <a:gd name="T76" fmla="*/ 2147483646 w 111"/>
                  <a:gd name="T77" fmla="*/ 2147483646 h 97"/>
                  <a:gd name="T78" fmla="*/ 2147483646 w 111"/>
                  <a:gd name="T79" fmla="*/ 2147483646 h 97"/>
                  <a:gd name="T80" fmla="*/ 2147483646 w 111"/>
                  <a:gd name="T81" fmla="*/ 2147483646 h 97"/>
                  <a:gd name="T82" fmla="*/ 2147483646 w 111"/>
                  <a:gd name="T83" fmla="*/ 2147483646 h 97"/>
                  <a:gd name="T84" fmla="*/ 2147483646 w 111"/>
                  <a:gd name="T85" fmla="*/ 2147483646 h 97"/>
                  <a:gd name="T86" fmla="*/ 2147483646 w 111"/>
                  <a:gd name="T87" fmla="*/ 2147483646 h 97"/>
                  <a:gd name="T88" fmla="*/ 2147483646 w 111"/>
                  <a:gd name="T89" fmla="*/ 2147483646 h 97"/>
                  <a:gd name="T90" fmla="*/ 2147483646 w 111"/>
                  <a:gd name="T91" fmla="*/ 2147483646 h 97"/>
                  <a:gd name="T92" fmla="*/ 2147483646 w 111"/>
                  <a:gd name="T93" fmla="*/ 2147483646 h 97"/>
                  <a:gd name="T94" fmla="*/ 2147483646 w 111"/>
                  <a:gd name="T95" fmla="*/ 2147483646 h 97"/>
                  <a:gd name="T96" fmla="*/ 2147483646 w 111"/>
                  <a:gd name="T97" fmla="*/ 2147483646 h 97"/>
                  <a:gd name="T98" fmla="*/ 2147483646 w 111"/>
                  <a:gd name="T99" fmla="*/ 2147483646 h 97"/>
                  <a:gd name="T100" fmla="*/ 2147483646 w 111"/>
                  <a:gd name="T101" fmla="*/ 2147483646 h 97"/>
                  <a:gd name="T102" fmla="*/ 2147483646 w 111"/>
                  <a:gd name="T103" fmla="*/ 2147483646 h 97"/>
                  <a:gd name="T104" fmla="*/ 2147483646 w 111"/>
                  <a:gd name="T105" fmla="*/ 2147483646 h 97"/>
                  <a:gd name="T106" fmla="*/ 2147483646 w 111"/>
                  <a:gd name="T107" fmla="*/ 2147483646 h 97"/>
                  <a:gd name="T108" fmla="*/ 2147483646 w 111"/>
                  <a:gd name="T109" fmla="*/ 2147483646 h 97"/>
                  <a:gd name="T110" fmla="*/ 2147483646 w 111"/>
                  <a:gd name="T111" fmla="*/ 2147483646 h 97"/>
                  <a:gd name="T112" fmla="*/ 2147483646 w 111"/>
                  <a:gd name="T113" fmla="*/ 2147483646 h 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1"/>
                  <a:gd name="T172" fmla="*/ 0 h 97"/>
                  <a:gd name="T173" fmla="*/ 111 w 111"/>
                  <a:gd name="T174" fmla="*/ 97 h 9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1" h="97">
                    <a:moveTo>
                      <a:pt x="57" y="97"/>
                    </a:moveTo>
                    <a:lnTo>
                      <a:pt x="55" y="97"/>
                    </a:lnTo>
                    <a:lnTo>
                      <a:pt x="53" y="96"/>
                    </a:lnTo>
                    <a:lnTo>
                      <a:pt x="50" y="96"/>
                    </a:lnTo>
                    <a:lnTo>
                      <a:pt x="48" y="95"/>
                    </a:lnTo>
                    <a:lnTo>
                      <a:pt x="45" y="94"/>
                    </a:lnTo>
                    <a:lnTo>
                      <a:pt x="42" y="94"/>
                    </a:lnTo>
                    <a:lnTo>
                      <a:pt x="40" y="93"/>
                    </a:lnTo>
                    <a:lnTo>
                      <a:pt x="37" y="92"/>
                    </a:lnTo>
                    <a:lnTo>
                      <a:pt x="34" y="91"/>
                    </a:lnTo>
                    <a:lnTo>
                      <a:pt x="31" y="89"/>
                    </a:lnTo>
                    <a:lnTo>
                      <a:pt x="29" y="88"/>
                    </a:lnTo>
                    <a:lnTo>
                      <a:pt x="26" y="87"/>
                    </a:lnTo>
                    <a:lnTo>
                      <a:pt x="23" y="85"/>
                    </a:lnTo>
                    <a:lnTo>
                      <a:pt x="20" y="84"/>
                    </a:lnTo>
                    <a:lnTo>
                      <a:pt x="18" y="82"/>
                    </a:lnTo>
                    <a:lnTo>
                      <a:pt x="16" y="80"/>
                    </a:lnTo>
                    <a:lnTo>
                      <a:pt x="13" y="78"/>
                    </a:lnTo>
                    <a:lnTo>
                      <a:pt x="11" y="77"/>
                    </a:lnTo>
                    <a:lnTo>
                      <a:pt x="9" y="75"/>
                    </a:lnTo>
                    <a:lnTo>
                      <a:pt x="7" y="73"/>
                    </a:lnTo>
                    <a:lnTo>
                      <a:pt x="6" y="71"/>
                    </a:lnTo>
                    <a:lnTo>
                      <a:pt x="4" y="68"/>
                    </a:lnTo>
                    <a:lnTo>
                      <a:pt x="3" y="66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3" y="45"/>
                    </a:lnTo>
                    <a:lnTo>
                      <a:pt x="4" y="43"/>
                    </a:lnTo>
                    <a:lnTo>
                      <a:pt x="5" y="42"/>
                    </a:lnTo>
                    <a:lnTo>
                      <a:pt x="6" y="41"/>
                    </a:lnTo>
                    <a:lnTo>
                      <a:pt x="7" y="39"/>
                    </a:lnTo>
                    <a:lnTo>
                      <a:pt x="8" y="38"/>
                    </a:lnTo>
                    <a:lnTo>
                      <a:pt x="11" y="35"/>
                    </a:lnTo>
                    <a:lnTo>
                      <a:pt x="13" y="32"/>
                    </a:lnTo>
                    <a:lnTo>
                      <a:pt x="15" y="30"/>
                    </a:lnTo>
                    <a:lnTo>
                      <a:pt x="16" y="29"/>
                    </a:lnTo>
                    <a:lnTo>
                      <a:pt x="17" y="27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9" y="22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6" y="18"/>
                    </a:lnTo>
                    <a:lnTo>
                      <a:pt x="26" y="19"/>
                    </a:lnTo>
                    <a:lnTo>
                      <a:pt x="27" y="20"/>
                    </a:lnTo>
                    <a:lnTo>
                      <a:pt x="28" y="21"/>
                    </a:lnTo>
                    <a:lnTo>
                      <a:pt x="29" y="22"/>
                    </a:lnTo>
                    <a:lnTo>
                      <a:pt x="29" y="23"/>
                    </a:lnTo>
                    <a:lnTo>
                      <a:pt x="21" y="25"/>
                    </a:lnTo>
                    <a:lnTo>
                      <a:pt x="21" y="26"/>
                    </a:lnTo>
                    <a:lnTo>
                      <a:pt x="24" y="25"/>
                    </a:lnTo>
                    <a:lnTo>
                      <a:pt x="26" y="25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0" y="26"/>
                    </a:lnTo>
                    <a:lnTo>
                      <a:pt x="29" y="26"/>
                    </a:lnTo>
                    <a:lnTo>
                      <a:pt x="27" y="26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7" y="28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1" y="28"/>
                    </a:lnTo>
                    <a:lnTo>
                      <a:pt x="30" y="29"/>
                    </a:lnTo>
                    <a:lnTo>
                      <a:pt x="29" y="31"/>
                    </a:lnTo>
                    <a:lnTo>
                      <a:pt x="28" y="32"/>
                    </a:lnTo>
                    <a:lnTo>
                      <a:pt x="28" y="33"/>
                    </a:lnTo>
                    <a:lnTo>
                      <a:pt x="27" y="34"/>
                    </a:lnTo>
                    <a:lnTo>
                      <a:pt x="27" y="35"/>
                    </a:lnTo>
                    <a:lnTo>
                      <a:pt x="27" y="37"/>
                    </a:lnTo>
                    <a:lnTo>
                      <a:pt x="26" y="38"/>
                    </a:lnTo>
                    <a:lnTo>
                      <a:pt x="26" y="39"/>
                    </a:lnTo>
                    <a:lnTo>
                      <a:pt x="26" y="41"/>
                    </a:lnTo>
                    <a:lnTo>
                      <a:pt x="26" y="42"/>
                    </a:lnTo>
                    <a:lnTo>
                      <a:pt x="26" y="43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5" y="46"/>
                    </a:lnTo>
                    <a:lnTo>
                      <a:pt x="25" y="47"/>
                    </a:lnTo>
                    <a:lnTo>
                      <a:pt x="24" y="48"/>
                    </a:lnTo>
                    <a:lnTo>
                      <a:pt x="23" y="50"/>
                    </a:lnTo>
                    <a:lnTo>
                      <a:pt x="22" y="52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7" y="56"/>
                    </a:lnTo>
                    <a:lnTo>
                      <a:pt x="15" y="57"/>
                    </a:lnTo>
                    <a:lnTo>
                      <a:pt x="13" y="58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5" y="59"/>
                    </a:lnTo>
                    <a:lnTo>
                      <a:pt x="16" y="58"/>
                    </a:lnTo>
                    <a:lnTo>
                      <a:pt x="17" y="58"/>
                    </a:lnTo>
                    <a:lnTo>
                      <a:pt x="18" y="57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21" y="56"/>
                    </a:lnTo>
                    <a:lnTo>
                      <a:pt x="22" y="56"/>
                    </a:lnTo>
                    <a:lnTo>
                      <a:pt x="23" y="56"/>
                    </a:lnTo>
                    <a:lnTo>
                      <a:pt x="23" y="57"/>
                    </a:lnTo>
                    <a:lnTo>
                      <a:pt x="24" y="57"/>
                    </a:lnTo>
                    <a:lnTo>
                      <a:pt x="24" y="58"/>
                    </a:lnTo>
                    <a:lnTo>
                      <a:pt x="25" y="58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8" y="61"/>
                    </a:lnTo>
                    <a:lnTo>
                      <a:pt x="29" y="61"/>
                    </a:lnTo>
                    <a:lnTo>
                      <a:pt x="29" y="62"/>
                    </a:lnTo>
                    <a:lnTo>
                      <a:pt x="30" y="62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5" y="65"/>
                    </a:lnTo>
                    <a:lnTo>
                      <a:pt x="36" y="66"/>
                    </a:lnTo>
                    <a:lnTo>
                      <a:pt x="38" y="67"/>
                    </a:lnTo>
                    <a:lnTo>
                      <a:pt x="42" y="69"/>
                    </a:lnTo>
                    <a:lnTo>
                      <a:pt x="43" y="70"/>
                    </a:lnTo>
                    <a:lnTo>
                      <a:pt x="45" y="70"/>
                    </a:lnTo>
                    <a:lnTo>
                      <a:pt x="47" y="71"/>
                    </a:lnTo>
                    <a:lnTo>
                      <a:pt x="49" y="72"/>
                    </a:lnTo>
                    <a:lnTo>
                      <a:pt x="50" y="72"/>
                    </a:lnTo>
                    <a:lnTo>
                      <a:pt x="51" y="72"/>
                    </a:lnTo>
                    <a:lnTo>
                      <a:pt x="52" y="72"/>
                    </a:lnTo>
                    <a:lnTo>
                      <a:pt x="54" y="71"/>
                    </a:lnTo>
                    <a:lnTo>
                      <a:pt x="57" y="70"/>
                    </a:lnTo>
                    <a:lnTo>
                      <a:pt x="59" y="69"/>
                    </a:lnTo>
                    <a:lnTo>
                      <a:pt x="62" y="68"/>
                    </a:lnTo>
                    <a:lnTo>
                      <a:pt x="64" y="66"/>
                    </a:lnTo>
                    <a:lnTo>
                      <a:pt x="66" y="65"/>
                    </a:lnTo>
                    <a:lnTo>
                      <a:pt x="68" y="63"/>
                    </a:lnTo>
                    <a:lnTo>
                      <a:pt x="70" y="61"/>
                    </a:lnTo>
                    <a:lnTo>
                      <a:pt x="72" y="59"/>
                    </a:lnTo>
                    <a:lnTo>
                      <a:pt x="74" y="57"/>
                    </a:lnTo>
                    <a:lnTo>
                      <a:pt x="76" y="55"/>
                    </a:lnTo>
                    <a:lnTo>
                      <a:pt x="78" y="53"/>
                    </a:lnTo>
                    <a:lnTo>
                      <a:pt x="80" y="51"/>
                    </a:lnTo>
                    <a:lnTo>
                      <a:pt x="81" y="48"/>
                    </a:lnTo>
                    <a:lnTo>
                      <a:pt x="83" y="46"/>
                    </a:lnTo>
                    <a:lnTo>
                      <a:pt x="84" y="44"/>
                    </a:lnTo>
                    <a:lnTo>
                      <a:pt x="85" y="44"/>
                    </a:lnTo>
                    <a:lnTo>
                      <a:pt x="86" y="44"/>
                    </a:lnTo>
                    <a:lnTo>
                      <a:pt x="86" y="45"/>
                    </a:lnTo>
                    <a:lnTo>
                      <a:pt x="86" y="44"/>
                    </a:lnTo>
                    <a:lnTo>
                      <a:pt x="86" y="43"/>
                    </a:lnTo>
                    <a:lnTo>
                      <a:pt x="85" y="43"/>
                    </a:lnTo>
                    <a:lnTo>
                      <a:pt x="85" y="42"/>
                    </a:lnTo>
                    <a:lnTo>
                      <a:pt x="83" y="39"/>
                    </a:lnTo>
                    <a:lnTo>
                      <a:pt x="83" y="38"/>
                    </a:lnTo>
                    <a:lnTo>
                      <a:pt x="82" y="37"/>
                    </a:lnTo>
                    <a:lnTo>
                      <a:pt x="82" y="36"/>
                    </a:lnTo>
                    <a:lnTo>
                      <a:pt x="81" y="36"/>
                    </a:lnTo>
                    <a:lnTo>
                      <a:pt x="81" y="37"/>
                    </a:lnTo>
                    <a:lnTo>
                      <a:pt x="81" y="38"/>
                    </a:lnTo>
                    <a:lnTo>
                      <a:pt x="82" y="39"/>
                    </a:lnTo>
                    <a:lnTo>
                      <a:pt x="82" y="41"/>
                    </a:lnTo>
                    <a:lnTo>
                      <a:pt x="81" y="41"/>
                    </a:lnTo>
                    <a:lnTo>
                      <a:pt x="81" y="40"/>
                    </a:lnTo>
                    <a:lnTo>
                      <a:pt x="80" y="39"/>
                    </a:lnTo>
                    <a:lnTo>
                      <a:pt x="79" y="36"/>
                    </a:lnTo>
                    <a:lnTo>
                      <a:pt x="79" y="35"/>
                    </a:lnTo>
                    <a:lnTo>
                      <a:pt x="78" y="35"/>
                    </a:lnTo>
                    <a:lnTo>
                      <a:pt x="78" y="34"/>
                    </a:lnTo>
                    <a:lnTo>
                      <a:pt x="78" y="33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7" y="35"/>
                    </a:lnTo>
                    <a:lnTo>
                      <a:pt x="77" y="36"/>
                    </a:lnTo>
                    <a:lnTo>
                      <a:pt x="77" y="37"/>
                    </a:lnTo>
                    <a:lnTo>
                      <a:pt x="78" y="38"/>
                    </a:lnTo>
                    <a:lnTo>
                      <a:pt x="79" y="39"/>
                    </a:lnTo>
                    <a:lnTo>
                      <a:pt x="79" y="41"/>
                    </a:lnTo>
                    <a:lnTo>
                      <a:pt x="80" y="42"/>
                    </a:lnTo>
                    <a:lnTo>
                      <a:pt x="81" y="42"/>
                    </a:lnTo>
                    <a:lnTo>
                      <a:pt x="81" y="43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0" y="46"/>
                    </a:lnTo>
                    <a:lnTo>
                      <a:pt x="80" y="47"/>
                    </a:lnTo>
                    <a:lnTo>
                      <a:pt x="79" y="48"/>
                    </a:lnTo>
                    <a:lnTo>
                      <a:pt x="79" y="49"/>
                    </a:lnTo>
                    <a:lnTo>
                      <a:pt x="78" y="51"/>
                    </a:lnTo>
                    <a:lnTo>
                      <a:pt x="76" y="52"/>
                    </a:lnTo>
                    <a:lnTo>
                      <a:pt x="74" y="54"/>
                    </a:lnTo>
                    <a:lnTo>
                      <a:pt x="73" y="56"/>
                    </a:lnTo>
                    <a:lnTo>
                      <a:pt x="71" y="58"/>
                    </a:lnTo>
                    <a:lnTo>
                      <a:pt x="69" y="59"/>
                    </a:lnTo>
                    <a:lnTo>
                      <a:pt x="67" y="61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5"/>
                    </a:lnTo>
                    <a:lnTo>
                      <a:pt x="59" y="66"/>
                    </a:lnTo>
                    <a:lnTo>
                      <a:pt x="57" y="68"/>
                    </a:lnTo>
                    <a:lnTo>
                      <a:pt x="56" y="69"/>
                    </a:lnTo>
                    <a:lnTo>
                      <a:pt x="55" y="69"/>
                    </a:lnTo>
                    <a:lnTo>
                      <a:pt x="54" y="69"/>
                    </a:lnTo>
                    <a:lnTo>
                      <a:pt x="53" y="69"/>
                    </a:lnTo>
                    <a:lnTo>
                      <a:pt x="51" y="69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47" y="68"/>
                    </a:lnTo>
                    <a:lnTo>
                      <a:pt x="46" y="67"/>
                    </a:lnTo>
                    <a:lnTo>
                      <a:pt x="44" y="67"/>
                    </a:lnTo>
                    <a:lnTo>
                      <a:pt x="43" y="66"/>
                    </a:lnTo>
                    <a:lnTo>
                      <a:pt x="39" y="65"/>
                    </a:lnTo>
                    <a:lnTo>
                      <a:pt x="36" y="64"/>
                    </a:lnTo>
                    <a:lnTo>
                      <a:pt x="35" y="63"/>
                    </a:lnTo>
                    <a:lnTo>
                      <a:pt x="33" y="62"/>
                    </a:lnTo>
                    <a:lnTo>
                      <a:pt x="32" y="62"/>
                    </a:lnTo>
                    <a:lnTo>
                      <a:pt x="31" y="61"/>
                    </a:lnTo>
                    <a:lnTo>
                      <a:pt x="29" y="60"/>
                    </a:lnTo>
                    <a:lnTo>
                      <a:pt x="28" y="59"/>
                    </a:lnTo>
                    <a:lnTo>
                      <a:pt x="27" y="58"/>
                    </a:lnTo>
                    <a:lnTo>
                      <a:pt x="26" y="57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4" y="53"/>
                    </a:lnTo>
                    <a:lnTo>
                      <a:pt x="24" y="52"/>
                    </a:lnTo>
                    <a:lnTo>
                      <a:pt x="25" y="51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7" y="49"/>
                    </a:lnTo>
                    <a:lnTo>
                      <a:pt x="28" y="49"/>
                    </a:lnTo>
                    <a:lnTo>
                      <a:pt x="29" y="50"/>
                    </a:lnTo>
                    <a:lnTo>
                      <a:pt x="30" y="51"/>
                    </a:lnTo>
                    <a:lnTo>
                      <a:pt x="32" y="52"/>
                    </a:lnTo>
                    <a:lnTo>
                      <a:pt x="33" y="54"/>
                    </a:lnTo>
                    <a:lnTo>
                      <a:pt x="35" y="54"/>
                    </a:lnTo>
                    <a:lnTo>
                      <a:pt x="37" y="55"/>
                    </a:lnTo>
                    <a:lnTo>
                      <a:pt x="39" y="56"/>
                    </a:lnTo>
                    <a:lnTo>
                      <a:pt x="41" y="56"/>
                    </a:lnTo>
                    <a:lnTo>
                      <a:pt x="43" y="57"/>
                    </a:lnTo>
                    <a:lnTo>
                      <a:pt x="45" y="57"/>
                    </a:lnTo>
                    <a:lnTo>
                      <a:pt x="47" y="57"/>
                    </a:lnTo>
                    <a:lnTo>
                      <a:pt x="49" y="57"/>
                    </a:lnTo>
                    <a:lnTo>
                      <a:pt x="52" y="56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8" y="55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64" y="53"/>
                    </a:lnTo>
                    <a:lnTo>
                      <a:pt x="66" y="52"/>
                    </a:lnTo>
                    <a:lnTo>
                      <a:pt x="68" y="50"/>
                    </a:lnTo>
                    <a:lnTo>
                      <a:pt x="69" y="49"/>
                    </a:lnTo>
                    <a:lnTo>
                      <a:pt x="71" y="48"/>
                    </a:lnTo>
                    <a:lnTo>
                      <a:pt x="72" y="46"/>
                    </a:lnTo>
                    <a:lnTo>
                      <a:pt x="73" y="45"/>
                    </a:lnTo>
                    <a:lnTo>
                      <a:pt x="74" y="43"/>
                    </a:lnTo>
                    <a:lnTo>
                      <a:pt x="75" y="41"/>
                    </a:lnTo>
                    <a:lnTo>
                      <a:pt x="75" y="40"/>
                    </a:lnTo>
                    <a:lnTo>
                      <a:pt x="75" y="39"/>
                    </a:lnTo>
                    <a:lnTo>
                      <a:pt x="75" y="38"/>
                    </a:lnTo>
                    <a:lnTo>
                      <a:pt x="75" y="36"/>
                    </a:lnTo>
                    <a:lnTo>
                      <a:pt x="75" y="34"/>
                    </a:lnTo>
                    <a:lnTo>
                      <a:pt x="75" y="33"/>
                    </a:lnTo>
                    <a:lnTo>
                      <a:pt x="75" y="32"/>
                    </a:lnTo>
                    <a:lnTo>
                      <a:pt x="75" y="31"/>
                    </a:lnTo>
                    <a:lnTo>
                      <a:pt x="74" y="31"/>
                    </a:lnTo>
                    <a:lnTo>
                      <a:pt x="74" y="30"/>
                    </a:lnTo>
                    <a:lnTo>
                      <a:pt x="73" y="29"/>
                    </a:lnTo>
                    <a:lnTo>
                      <a:pt x="72" y="28"/>
                    </a:lnTo>
                    <a:lnTo>
                      <a:pt x="72" y="27"/>
                    </a:lnTo>
                    <a:lnTo>
                      <a:pt x="70" y="25"/>
                    </a:lnTo>
                    <a:lnTo>
                      <a:pt x="69" y="24"/>
                    </a:lnTo>
                    <a:lnTo>
                      <a:pt x="69" y="23"/>
                    </a:lnTo>
                    <a:lnTo>
                      <a:pt x="68" y="23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6" y="20"/>
                    </a:lnTo>
                    <a:lnTo>
                      <a:pt x="71" y="19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5" y="18"/>
                    </a:lnTo>
                    <a:lnTo>
                      <a:pt x="74" y="18"/>
                    </a:lnTo>
                    <a:lnTo>
                      <a:pt x="73" y="18"/>
                    </a:lnTo>
                    <a:lnTo>
                      <a:pt x="72" y="18"/>
                    </a:lnTo>
                    <a:lnTo>
                      <a:pt x="70" y="18"/>
                    </a:lnTo>
                    <a:lnTo>
                      <a:pt x="69" y="18"/>
                    </a:lnTo>
                    <a:lnTo>
                      <a:pt x="68" y="18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6" y="19"/>
                    </a:lnTo>
                    <a:lnTo>
                      <a:pt x="66" y="18"/>
                    </a:lnTo>
                    <a:lnTo>
                      <a:pt x="67" y="18"/>
                    </a:lnTo>
                    <a:lnTo>
                      <a:pt x="68" y="18"/>
                    </a:lnTo>
                    <a:lnTo>
                      <a:pt x="69" y="18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3" y="16"/>
                    </a:lnTo>
                    <a:lnTo>
                      <a:pt x="75" y="16"/>
                    </a:lnTo>
                    <a:lnTo>
                      <a:pt x="75" y="15"/>
                    </a:lnTo>
                    <a:lnTo>
                      <a:pt x="72" y="15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3" y="12"/>
                    </a:lnTo>
                    <a:lnTo>
                      <a:pt x="73" y="11"/>
                    </a:lnTo>
                    <a:lnTo>
                      <a:pt x="73" y="10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6" y="0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9" y="3"/>
                    </a:lnTo>
                    <a:lnTo>
                      <a:pt x="80" y="4"/>
                    </a:lnTo>
                    <a:lnTo>
                      <a:pt x="81" y="5"/>
                    </a:lnTo>
                    <a:lnTo>
                      <a:pt x="82" y="7"/>
                    </a:lnTo>
                    <a:lnTo>
                      <a:pt x="83" y="9"/>
                    </a:lnTo>
                    <a:lnTo>
                      <a:pt x="83" y="10"/>
                    </a:lnTo>
                    <a:lnTo>
                      <a:pt x="83" y="11"/>
                    </a:lnTo>
                    <a:lnTo>
                      <a:pt x="84" y="12"/>
                    </a:lnTo>
                    <a:lnTo>
                      <a:pt x="85" y="13"/>
                    </a:lnTo>
                    <a:lnTo>
                      <a:pt x="87" y="14"/>
                    </a:lnTo>
                    <a:lnTo>
                      <a:pt x="90" y="16"/>
                    </a:lnTo>
                    <a:lnTo>
                      <a:pt x="96" y="19"/>
                    </a:lnTo>
                    <a:lnTo>
                      <a:pt x="98" y="19"/>
                    </a:lnTo>
                    <a:lnTo>
                      <a:pt x="100" y="20"/>
                    </a:lnTo>
                    <a:lnTo>
                      <a:pt x="101" y="21"/>
                    </a:lnTo>
                    <a:lnTo>
                      <a:pt x="103" y="23"/>
                    </a:lnTo>
                    <a:lnTo>
                      <a:pt x="104" y="24"/>
                    </a:lnTo>
                    <a:lnTo>
                      <a:pt x="106" y="25"/>
                    </a:lnTo>
                    <a:lnTo>
                      <a:pt x="107" y="27"/>
                    </a:lnTo>
                    <a:lnTo>
                      <a:pt x="109" y="29"/>
                    </a:lnTo>
                    <a:lnTo>
                      <a:pt x="109" y="30"/>
                    </a:lnTo>
                    <a:lnTo>
                      <a:pt x="110" y="31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10" y="35"/>
                    </a:lnTo>
                    <a:lnTo>
                      <a:pt x="111" y="36"/>
                    </a:lnTo>
                    <a:lnTo>
                      <a:pt x="111" y="38"/>
                    </a:lnTo>
                    <a:lnTo>
                      <a:pt x="111" y="39"/>
                    </a:lnTo>
                    <a:lnTo>
                      <a:pt x="111" y="42"/>
                    </a:lnTo>
                    <a:lnTo>
                      <a:pt x="110" y="44"/>
                    </a:lnTo>
                    <a:lnTo>
                      <a:pt x="110" y="47"/>
                    </a:lnTo>
                    <a:lnTo>
                      <a:pt x="109" y="50"/>
                    </a:lnTo>
                    <a:lnTo>
                      <a:pt x="108" y="53"/>
                    </a:lnTo>
                    <a:lnTo>
                      <a:pt x="107" y="56"/>
                    </a:lnTo>
                    <a:lnTo>
                      <a:pt x="106" y="59"/>
                    </a:lnTo>
                    <a:lnTo>
                      <a:pt x="104" y="61"/>
                    </a:lnTo>
                    <a:lnTo>
                      <a:pt x="103" y="64"/>
                    </a:lnTo>
                    <a:lnTo>
                      <a:pt x="101" y="67"/>
                    </a:lnTo>
                    <a:lnTo>
                      <a:pt x="99" y="70"/>
                    </a:lnTo>
                    <a:lnTo>
                      <a:pt x="97" y="72"/>
                    </a:lnTo>
                    <a:lnTo>
                      <a:pt x="95" y="75"/>
                    </a:lnTo>
                    <a:lnTo>
                      <a:pt x="93" y="77"/>
                    </a:lnTo>
                    <a:lnTo>
                      <a:pt x="91" y="80"/>
                    </a:lnTo>
                    <a:lnTo>
                      <a:pt x="88" y="82"/>
                    </a:lnTo>
                    <a:lnTo>
                      <a:pt x="86" y="84"/>
                    </a:lnTo>
                    <a:lnTo>
                      <a:pt x="84" y="86"/>
                    </a:lnTo>
                    <a:lnTo>
                      <a:pt x="81" y="88"/>
                    </a:lnTo>
                    <a:lnTo>
                      <a:pt x="78" y="90"/>
                    </a:lnTo>
                    <a:lnTo>
                      <a:pt x="76" y="91"/>
                    </a:lnTo>
                    <a:lnTo>
                      <a:pt x="73" y="93"/>
                    </a:lnTo>
                    <a:lnTo>
                      <a:pt x="71" y="94"/>
                    </a:lnTo>
                    <a:lnTo>
                      <a:pt x="68" y="95"/>
                    </a:lnTo>
                    <a:lnTo>
                      <a:pt x="65" y="96"/>
                    </a:lnTo>
                    <a:lnTo>
                      <a:pt x="63" y="96"/>
                    </a:lnTo>
                    <a:lnTo>
                      <a:pt x="60" y="97"/>
                    </a:lnTo>
                    <a:lnTo>
                      <a:pt x="57" y="97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21" name="Freeform 171"/>
              <p:cNvSpPr>
                <a:spLocks/>
              </p:cNvSpPr>
              <p:nvPr/>
            </p:nvSpPr>
            <p:spPr bwMode="auto">
              <a:xfrm>
                <a:off x="3894" y="2040"/>
                <a:ext cx="12" cy="6"/>
              </a:xfrm>
              <a:custGeom>
                <a:avLst/>
                <a:gdLst>
                  <a:gd name="T0" fmla="*/ 0 w 2"/>
                  <a:gd name="T1" fmla="*/ 2147483646 h 1"/>
                  <a:gd name="T2" fmla="*/ 0 w 2"/>
                  <a:gd name="T3" fmla="*/ 2147483646 h 1"/>
                  <a:gd name="T4" fmla="*/ 2147483646 w 2"/>
                  <a:gd name="T5" fmla="*/ 0 h 1"/>
                  <a:gd name="T6" fmla="*/ 2147483646 w 2"/>
                  <a:gd name="T7" fmla="*/ 0 h 1"/>
                  <a:gd name="T8" fmla="*/ 2147483646 w 2"/>
                  <a:gd name="T9" fmla="*/ 0 h 1"/>
                  <a:gd name="T10" fmla="*/ 2147483646 w 2"/>
                  <a:gd name="T11" fmla="*/ 0 h 1"/>
                  <a:gd name="T12" fmla="*/ 2147483646 w 2"/>
                  <a:gd name="T13" fmla="*/ 0 h 1"/>
                  <a:gd name="T14" fmla="*/ 2147483646 w 2"/>
                  <a:gd name="T15" fmla="*/ 0 h 1"/>
                  <a:gd name="T16" fmla="*/ 2147483646 w 2"/>
                  <a:gd name="T17" fmla="*/ 0 h 1"/>
                  <a:gd name="T18" fmla="*/ 2147483646 w 2"/>
                  <a:gd name="T19" fmla="*/ 2147483646 h 1"/>
                  <a:gd name="T20" fmla="*/ 2147483646 w 2"/>
                  <a:gd name="T21" fmla="*/ 2147483646 h 1"/>
                  <a:gd name="T22" fmla="*/ 0 w 2"/>
                  <a:gd name="T23" fmla="*/ 2147483646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1"/>
                  <a:gd name="T38" fmla="*/ 2 w 2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22" name="Freeform 172"/>
              <p:cNvSpPr>
                <a:spLocks/>
              </p:cNvSpPr>
              <p:nvPr/>
            </p:nvSpPr>
            <p:spPr bwMode="auto">
              <a:xfrm>
                <a:off x="3912" y="1986"/>
                <a:ext cx="66" cy="54"/>
              </a:xfrm>
              <a:custGeom>
                <a:avLst/>
                <a:gdLst>
                  <a:gd name="T0" fmla="*/ 0 w 11"/>
                  <a:gd name="T1" fmla="*/ 2147483646 h 9"/>
                  <a:gd name="T2" fmla="*/ 0 w 11"/>
                  <a:gd name="T3" fmla="*/ 2147483646 h 9"/>
                  <a:gd name="T4" fmla="*/ 0 w 11"/>
                  <a:gd name="T5" fmla="*/ 2147483646 h 9"/>
                  <a:gd name="T6" fmla="*/ 2147483646 w 11"/>
                  <a:gd name="T7" fmla="*/ 2147483646 h 9"/>
                  <a:gd name="T8" fmla="*/ 2147483646 w 11"/>
                  <a:gd name="T9" fmla="*/ 2147483646 h 9"/>
                  <a:gd name="T10" fmla="*/ 2147483646 w 11"/>
                  <a:gd name="T11" fmla="*/ 2147483646 h 9"/>
                  <a:gd name="T12" fmla="*/ 2147483646 w 11"/>
                  <a:gd name="T13" fmla="*/ 2147483646 h 9"/>
                  <a:gd name="T14" fmla="*/ 2147483646 w 11"/>
                  <a:gd name="T15" fmla="*/ 2147483646 h 9"/>
                  <a:gd name="T16" fmla="*/ 2147483646 w 11"/>
                  <a:gd name="T17" fmla="*/ 2147483646 h 9"/>
                  <a:gd name="T18" fmla="*/ 2147483646 w 11"/>
                  <a:gd name="T19" fmla="*/ 2147483646 h 9"/>
                  <a:gd name="T20" fmla="*/ 2147483646 w 11"/>
                  <a:gd name="T21" fmla="*/ 2147483646 h 9"/>
                  <a:gd name="T22" fmla="*/ 2147483646 w 11"/>
                  <a:gd name="T23" fmla="*/ 2147483646 h 9"/>
                  <a:gd name="T24" fmla="*/ 2147483646 w 11"/>
                  <a:gd name="T25" fmla="*/ 2147483646 h 9"/>
                  <a:gd name="T26" fmla="*/ 2147483646 w 11"/>
                  <a:gd name="T27" fmla="*/ 0 h 9"/>
                  <a:gd name="T28" fmla="*/ 2147483646 w 11"/>
                  <a:gd name="T29" fmla="*/ 0 h 9"/>
                  <a:gd name="T30" fmla="*/ 2147483646 w 11"/>
                  <a:gd name="T31" fmla="*/ 2147483646 h 9"/>
                  <a:gd name="T32" fmla="*/ 2147483646 w 11"/>
                  <a:gd name="T33" fmla="*/ 2147483646 h 9"/>
                  <a:gd name="T34" fmla="*/ 2147483646 w 11"/>
                  <a:gd name="T35" fmla="*/ 2147483646 h 9"/>
                  <a:gd name="T36" fmla="*/ 2147483646 w 11"/>
                  <a:gd name="T37" fmla="*/ 2147483646 h 9"/>
                  <a:gd name="T38" fmla="*/ 2147483646 w 11"/>
                  <a:gd name="T39" fmla="*/ 2147483646 h 9"/>
                  <a:gd name="T40" fmla="*/ 2147483646 w 11"/>
                  <a:gd name="T41" fmla="*/ 2147483646 h 9"/>
                  <a:gd name="T42" fmla="*/ 2147483646 w 11"/>
                  <a:gd name="T43" fmla="*/ 2147483646 h 9"/>
                  <a:gd name="T44" fmla="*/ 2147483646 w 11"/>
                  <a:gd name="T45" fmla="*/ 2147483646 h 9"/>
                  <a:gd name="T46" fmla="*/ 2147483646 w 11"/>
                  <a:gd name="T47" fmla="*/ 2147483646 h 9"/>
                  <a:gd name="T48" fmla="*/ 2147483646 w 11"/>
                  <a:gd name="T49" fmla="*/ 2147483646 h 9"/>
                  <a:gd name="T50" fmla="*/ 2147483646 w 11"/>
                  <a:gd name="T51" fmla="*/ 2147483646 h 9"/>
                  <a:gd name="T52" fmla="*/ 2147483646 w 11"/>
                  <a:gd name="T53" fmla="*/ 2147483646 h 9"/>
                  <a:gd name="T54" fmla="*/ 2147483646 w 11"/>
                  <a:gd name="T55" fmla="*/ 2147483646 h 9"/>
                  <a:gd name="T56" fmla="*/ 2147483646 w 11"/>
                  <a:gd name="T57" fmla="*/ 2147483646 h 9"/>
                  <a:gd name="T58" fmla="*/ 2147483646 w 11"/>
                  <a:gd name="T59" fmla="*/ 2147483646 h 9"/>
                  <a:gd name="T60" fmla="*/ 0 w 11"/>
                  <a:gd name="T61" fmla="*/ 2147483646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"/>
                  <a:gd name="T94" fmla="*/ 0 h 9"/>
                  <a:gd name="T95" fmla="*/ 11 w 11"/>
                  <a:gd name="T96" fmla="*/ 9 h 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23" name="Freeform 173"/>
              <p:cNvSpPr>
                <a:spLocks/>
              </p:cNvSpPr>
              <p:nvPr/>
            </p:nvSpPr>
            <p:spPr bwMode="auto">
              <a:xfrm>
                <a:off x="4734" y="1752"/>
                <a:ext cx="102" cy="186"/>
              </a:xfrm>
              <a:custGeom>
                <a:avLst/>
                <a:gdLst>
                  <a:gd name="T0" fmla="*/ 2147483646 w 17"/>
                  <a:gd name="T1" fmla="*/ 2147483646 h 31"/>
                  <a:gd name="T2" fmla="*/ 0 w 17"/>
                  <a:gd name="T3" fmla="*/ 2147483646 h 31"/>
                  <a:gd name="T4" fmla="*/ 2147483646 w 17"/>
                  <a:gd name="T5" fmla="*/ 2147483646 h 31"/>
                  <a:gd name="T6" fmla="*/ 2147483646 w 17"/>
                  <a:gd name="T7" fmla="*/ 2147483646 h 31"/>
                  <a:gd name="T8" fmla="*/ 2147483646 w 17"/>
                  <a:gd name="T9" fmla="*/ 2147483646 h 31"/>
                  <a:gd name="T10" fmla="*/ 2147483646 w 17"/>
                  <a:gd name="T11" fmla="*/ 2147483646 h 31"/>
                  <a:gd name="T12" fmla="*/ 2147483646 w 17"/>
                  <a:gd name="T13" fmla="*/ 2147483646 h 31"/>
                  <a:gd name="T14" fmla="*/ 2147483646 w 17"/>
                  <a:gd name="T15" fmla="*/ 2147483646 h 31"/>
                  <a:gd name="T16" fmla="*/ 2147483646 w 17"/>
                  <a:gd name="T17" fmla="*/ 2147483646 h 31"/>
                  <a:gd name="T18" fmla="*/ 2147483646 w 17"/>
                  <a:gd name="T19" fmla="*/ 2147483646 h 31"/>
                  <a:gd name="T20" fmla="*/ 2147483646 w 17"/>
                  <a:gd name="T21" fmla="*/ 2147483646 h 31"/>
                  <a:gd name="T22" fmla="*/ 2147483646 w 17"/>
                  <a:gd name="T23" fmla="*/ 2147483646 h 31"/>
                  <a:gd name="T24" fmla="*/ 2147483646 w 17"/>
                  <a:gd name="T25" fmla="*/ 2147483646 h 31"/>
                  <a:gd name="T26" fmla="*/ 2147483646 w 17"/>
                  <a:gd name="T27" fmla="*/ 2147483646 h 31"/>
                  <a:gd name="T28" fmla="*/ 2147483646 w 17"/>
                  <a:gd name="T29" fmla="*/ 2147483646 h 31"/>
                  <a:gd name="T30" fmla="*/ 2147483646 w 17"/>
                  <a:gd name="T31" fmla="*/ 2147483646 h 31"/>
                  <a:gd name="T32" fmla="*/ 2147483646 w 17"/>
                  <a:gd name="T33" fmla="*/ 2147483646 h 31"/>
                  <a:gd name="T34" fmla="*/ 2147483646 w 17"/>
                  <a:gd name="T35" fmla="*/ 2147483646 h 31"/>
                  <a:gd name="T36" fmla="*/ 2147483646 w 17"/>
                  <a:gd name="T37" fmla="*/ 2147483646 h 31"/>
                  <a:gd name="T38" fmla="*/ 2147483646 w 17"/>
                  <a:gd name="T39" fmla="*/ 2147483646 h 31"/>
                  <a:gd name="T40" fmla="*/ 2147483646 w 17"/>
                  <a:gd name="T41" fmla="*/ 2147483646 h 31"/>
                  <a:gd name="T42" fmla="*/ 2147483646 w 17"/>
                  <a:gd name="T43" fmla="*/ 2147483646 h 31"/>
                  <a:gd name="T44" fmla="*/ 2147483646 w 17"/>
                  <a:gd name="T45" fmla="*/ 2147483646 h 31"/>
                  <a:gd name="T46" fmla="*/ 2147483646 w 17"/>
                  <a:gd name="T47" fmla="*/ 2147483646 h 31"/>
                  <a:gd name="T48" fmla="*/ 2147483646 w 17"/>
                  <a:gd name="T49" fmla="*/ 0 h 31"/>
                  <a:gd name="T50" fmla="*/ 2147483646 w 17"/>
                  <a:gd name="T51" fmla="*/ 2147483646 h 31"/>
                  <a:gd name="T52" fmla="*/ 2147483646 w 17"/>
                  <a:gd name="T53" fmla="*/ 2147483646 h 31"/>
                  <a:gd name="T54" fmla="*/ 2147483646 w 17"/>
                  <a:gd name="T55" fmla="*/ 2147483646 h 31"/>
                  <a:gd name="T56" fmla="*/ 2147483646 w 17"/>
                  <a:gd name="T57" fmla="*/ 2147483646 h 31"/>
                  <a:gd name="T58" fmla="*/ 2147483646 w 17"/>
                  <a:gd name="T59" fmla="*/ 2147483646 h 31"/>
                  <a:gd name="T60" fmla="*/ 2147483646 w 17"/>
                  <a:gd name="T61" fmla="*/ 2147483646 h 31"/>
                  <a:gd name="T62" fmla="*/ 2147483646 w 17"/>
                  <a:gd name="T63" fmla="*/ 2147483646 h 31"/>
                  <a:gd name="T64" fmla="*/ 2147483646 w 17"/>
                  <a:gd name="T65" fmla="*/ 2147483646 h 31"/>
                  <a:gd name="T66" fmla="*/ 2147483646 w 17"/>
                  <a:gd name="T67" fmla="*/ 2147483646 h 31"/>
                  <a:gd name="T68" fmla="*/ 2147483646 w 17"/>
                  <a:gd name="T69" fmla="*/ 2147483646 h 31"/>
                  <a:gd name="T70" fmla="*/ 2147483646 w 17"/>
                  <a:gd name="T71" fmla="*/ 2147483646 h 31"/>
                  <a:gd name="T72" fmla="*/ 2147483646 w 17"/>
                  <a:gd name="T73" fmla="*/ 2147483646 h 31"/>
                  <a:gd name="T74" fmla="*/ 2147483646 w 17"/>
                  <a:gd name="T75" fmla="*/ 2147483646 h 31"/>
                  <a:gd name="T76" fmla="*/ 2147483646 w 17"/>
                  <a:gd name="T77" fmla="*/ 2147483646 h 31"/>
                  <a:gd name="T78" fmla="*/ 2147483646 w 17"/>
                  <a:gd name="T79" fmla="*/ 2147483646 h 31"/>
                  <a:gd name="T80" fmla="*/ 2147483646 w 17"/>
                  <a:gd name="T81" fmla="*/ 2147483646 h 31"/>
                  <a:gd name="T82" fmla="*/ 2147483646 w 17"/>
                  <a:gd name="T83" fmla="*/ 2147483646 h 31"/>
                  <a:gd name="T84" fmla="*/ 2147483646 w 17"/>
                  <a:gd name="T85" fmla="*/ 2147483646 h 31"/>
                  <a:gd name="T86" fmla="*/ 2147483646 w 17"/>
                  <a:gd name="T87" fmla="*/ 2147483646 h 31"/>
                  <a:gd name="T88" fmla="*/ 2147483646 w 17"/>
                  <a:gd name="T89" fmla="*/ 2147483646 h 31"/>
                  <a:gd name="T90" fmla="*/ 2147483646 w 17"/>
                  <a:gd name="T91" fmla="*/ 2147483646 h 31"/>
                  <a:gd name="T92" fmla="*/ 2147483646 w 17"/>
                  <a:gd name="T93" fmla="*/ 2147483646 h 31"/>
                  <a:gd name="T94" fmla="*/ 2147483646 w 17"/>
                  <a:gd name="T95" fmla="*/ 2147483646 h 31"/>
                  <a:gd name="T96" fmla="*/ 2147483646 w 17"/>
                  <a:gd name="T97" fmla="*/ 2147483646 h 31"/>
                  <a:gd name="T98" fmla="*/ 2147483646 w 17"/>
                  <a:gd name="T99" fmla="*/ 2147483646 h 31"/>
                  <a:gd name="T100" fmla="*/ 2147483646 w 17"/>
                  <a:gd name="T101" fmla="*/ 2147483646 h 31"/>
                  <a:gd name="T102" fmla="*/ 2147483646 w 17"/>
                  <a:gd name="T103" fmla="*/ 2147483646 h 31"/>
                  <a:gd name="T104" fmla="*/ 2147483646 w 17"/>
                  <a:gd name="T105" fmla="*/ 2147483646 h 3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"/>
                  <a:gd name="T160" fmla="*/ 0 h 31"/>
                  <a:gd name="T161" fmla="*/ 17 w 17"/>
                  <a:gd name="T162" fmla="*/ 31 h 3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" h="31">
                    <a:moveTo>
                      <a:pt x="2" y="31"/>
                    </a:moveTo>
                    <a:lnTo>
                      <a:pt x="1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4" y="23"/>
                    </a:lnTo>
                    <a:lnTo>
                      <a:pt x="5" y="21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4" y="16"/>
                    </a:lnTo>
                    <a:lnTo>
                      <a:pt x="13" y="18"/>
                    </a:lnTo>
                    <a:lnTo>
                      <a:pt x="12" y="21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6" y="28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8" y="24"/>
                    </a:lnTo>
                    <a:lnTo>
                      <a:pt x="9" y="23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9" y="22"/>
                    </a:lnTo>
                    <a:lnTo>
                      <a:pt x="8" y="23"/>
                    </a:lnTo>
                    <a:lnTo>
                      <a:pt x="7" y="25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24" name="Freeform 174"/>
              <p:cNvSpPr>
                <a:spLocks/>
              </p:cNvSpPr>
              <p:nvPr/>
            </p:nvSpPr>
            <p:spPr bwMode="auto">
              <a:xfrm>
                <a:off x="4800" y="1008"/>
                <a:ext cx="636" cy="906"/>
              </a:xfrm>
              <a:custGeom>
                <a:avLst/>
                <a:gdLst>
                  <a:gd name="T0" fmla="*/ 2147483646 w 106"/>
                  <a:gd name="T1" fmla="*/ 2147483646 h 151"/>
                  <a:gd name="T2" fmla="*/ 2147483646 w 106"/>
                  <a:gd name="T3" fmla="*/ 2147483646 h 151"/>
                  <a:gd name="T4" fmla="*/ 2147483646 w 106"/>
                  <a:gd name="T5" fmla="*/ 2147483646 h 151"/>
                  <a:gd name="T6" fmla="*/ 2147483646 w 106"/>
                  <a:gd name="T7" fmla="*/ 2147483646 h 151"/>
                  <a:gd name="T8" fmla="*/ 2147483646 w 106"/>
                  <a:gd name="T9" fmla="*/ 2147483646 h 151"/>
                  <a:gd name="T10" fmla="*/ 2147483646 w 106"/>
                  <a:gd name="T11" fmla="*/ 2147483646 h 151"/>
                  <a:gd name="T12" fmla="*/ 2147483646 w 106"/>
                  <a:gd name="T13" fmla="*/ 2147483646 h 151"/>
                  <a:gd name="T14" fmla="*/ 2147483646 w 106"/>
                  <a:gd name="T15" fmla="*/ 0 h 151"/>
                  <a:gd name="T16" fmla="*/ 2147483646 w 106"/>
                  <a:gd name="T17" fmla="*/ 2147483646 h 151"/>
                  <a:gd name="T18" fmla="*/ 2147483646 w 106"/>
                  <a:gd name="T19" fmla="*/ 2147483646 h 151"/>
                  <a:gd name="T20" fmla="*/ 2147483646 w 106"/>
                  <a:gd name="T21" fmla="*/ 2147483646 h 151"/>
                  <a:gd name="T22" fmla="*/ 2147483646 w 106"/>
                  <a:gd name="T23" fmla="*/ 2147483646 h 151"/>
                  <a:gd name="T24" fmla="*/ 2147483646 w 106"/>
                  <a:gd name="T25" fmla="*/ 2147483646 h 151"/>
                  <a:gd name="T26" fmla="*/ 2147483646 w 106"/>
                  <a:gd name="T27" fmla="*/ 2147483646 h 151"/>
                  <a:gd name="T28" fmla="*/ 2147483646 w 106"/>
                  <a:gd name="T29" fmla="*/ 2147483646 h 151"/>
                  <a:gd name="T30" fmla="*/ 2147483646 w 106"/>
                  <a:gd name="T31" fmla="*/ 2147483646 h 151"/>
                  <a:gd name="T32" fmla="*/ 2147483646 w 106"/>
                  <a:gd name="T33" fmla="*/ 2147483646 h 151"/>
                  <a:gd name="T34" fmla="*/ 2147483646 w 106"/>
                  <a:gd name="T35" fmla="*/ 2147483646 h 151"/>
                  <a:gd name="T36" fmla="*/ 2147483646 w 106"/>
                  <a:gd name="T37" fmla="*/ 2147483646 h 151"/>
                  <a:gd name="T38" fmla="*/ 2147483646 w 106"/>
                  <a:gd name="T39" fmla="*/ 2147483646 h 151"/>
                  <a:gd name="T40" fmla="*/ 2147483646 w 106"/>
                  <a:gd name="T41" fmla="*/ 2147483646 h 151"/>
                  <a:gd name="T42" fmla="*/ 2147483646 w 106"/>
                  <a:gd name="T43" fmla="*/ 2147483646 h 151"/>
                  <a:gd name="T44" fmla="*/ 2147483646 w 106"/>
                  <a:gd name="T45" fmla="*/ 2147483646 h 151"/>
                  <a:gd name="T46" fmla="*/ 2147483646 w 106"/>
                  <a:gd name="T47" fmla="*/ 2147483646 h 151"/>
                  <a:gd name="T48" fmla="*/ 2147483646 w 106"/>
                  <a:gd name="T49" fmla="*/ 2147483646 h 151"/>
                  <a:gd name="T50" fmla="*/ 2147483646 w 106"/>
                  <a:gd name="T51" fmla="*/ 2147483646 h 151"/>
                  <a:gd name="T52" fmla="*/ 2147483646 w 106"/>
                  <a:gd name="T53" fmla="*/ 2147483646 h 151"/>
                  <a:gd name="T54" fmla="*/ 2147483646 w 106"/>
                  <a:gd name="T55" fmla="*/ 2147483646 h 151"/>
                  <a:gd name="T56" fmla="*/ 2147483646 w 106"/>
                  <a:gd name="T57" fmla="*/ 2147483646 h 151"/>
                  <a:gd name="T58" fmla="*/ 2147483646 w 106"/>
                  <a:gd name="T59" fmla="*/ 2147483646 h 151"/>
                  <a:gd name="T60" fmla="*/ 2147483646 w 106"/>
                  <a:gd name="T61" fmla="*/ 2147483646 h 151"/>
                  <a:gd name="T62" fmla="*/ 2147483646 w 106"/>
                  <a:gd name="T63" fmla="*/ 2147483646 h 151"/>
                  <a:gd name="T64" fmla="*/ 2147483646 w 106"/>
                  <a:gd name="T65" fmla="*/ 2147483646 h 151"/>
                  <a:gd name="T66" fmla="*/ 2147483646 w 106"/>
                  <a:gd name="T67" fmla="*/ 2147483646 h 151"/>
                  <a:gd name="T68" fmla="*/ 2147483646 w 106"/>
                  <a:gd name="T69" fmla="*/ 2147483646 h 151"/>
                  <a:gd name="T70" fmla="*/ 2147483646 w 106"/>
                  <a:gd name="T71" fmla="*/ 2147483646 h 151"/>
                  <a:gd name="T72" fmla="*/ 2147483646 w 106"/>
                  <a:gd name="T73" fmla="*/ 2147483646 h 151"/>
                  <a:gd name="T74" fmla="*/ 2147483646 w 106"/>
                  <a:gd name="T75" fmla="*/ 2147483646 h 151"/>
                  <a:gd name="T76" fmla="*/ 2147483646 w 106"/>
                  <a:gd name="T77" fmla="*/ 2147483646 h 151"/>
                  <a:gd name="T78" fmla="*/ 2147483646 w 106"/>
                  <a:gd name="T79" fmla="*/ 2147483646 h 151"/>
                  <a:gd name="T80" fmla="*/ 2147483646 w 106"/>
                  <a:gd name="T81" fmla="*/ 2147483646 h 151"/>
                  <a:gd name="T82" fmla="*/ 2147483646 w 106"/>
                  <a:gd name="T83" fmla="*/ 2147483646 h 151"/>
                  <a:gd name="T84" fmla="*/ 2147483646 w 106"/>
                  <a:gd name="T85" fmla="*/ 2147483646 h 151"/>
                  <a:gd name="T86" fmla="*/ 2147483646 w 106"/>
                  <a:gd name="T87" fmla="*/ 2147483646 h 151"/>
                  <a:gd name="T88" fmla="*/ 2147483646 w 106"/>
                  <a:gd name="T89" fmla="*/ 2147483646 h 151"/>
                  <a:gd name="T90" fmla="*/ 2147483646 w 106"/>
                  <a:gd name="T91" fmla="*/ 2147483646 h 151"/>
                  <a:gd name="T92" fmla="*/ 2147483646 w 106"/>
                  <a:gd name="T93" fmla="*/ 2147483646 h 151"/>
                  <a:gd name="T94" fmla="*/ 2147483646 w 106"/>
                  <a:gd name="T95" fmla="*/ 2147483646 h 151"/>
                  <a:gd name="T96" fmla="*/ 2147483646 w 106"/>
                  <a:gd name="T97" fmla="*/ 2147483646 h 151"/>
                  <a:gd name="T98" fmla="*/ 2147483646 w 106"/>
                  <a:gd name="T99" fmla="*/ 2147483646 h 151"/>
                  <a:gd name="T100" fmla="*/ 2147483646 w 106"/>
                  <a:gd name="T101" fmla="*/ 2147483646 h 151"/>
                  <a:gd name="T102" fmla="*/ 2147483646 w 106"/>
                  <a:gd name="T103" fmla="*/ 2147483646 h 151"/>
                  <a:gd name="T104" fmla="*/ 2147483646 w 106"/>
                  <a:gd name="T105" fmla="*/ 2147483646 h 151"/>
                  <a:gd name="T106" fmla="*/ 2147483646 w 106"/>
                  <a:gd name="T107" fmla="*/ 2147483646 h 151"/>
                  <a:gd name="T108" fmla="*/ 2147483646 w 106"/>
                  <a:gd name="T109" fmla="*/ 2147483646 h 151"/>
                  <a:gd name="T110" fmla="*/ 2147483646 w 106"/>
                  <a:gd name="T111" fmla="*/ 2147483646 h 151"/>
                  <a:gd name="T112" fmla="*/ 2147483646 w 106"/>
                  <a:gd name="T113" fmla="*/ 2147483646 h 151"/>
                  <a:gd name="T114" fmla="*/ 2147483646 w 106"/>
                  <a:gd name="T115" fmla="*/ 2147483646 h 151"/>
                  <a:gd name="T116" fmla="*/ 2147483646 w 106"/>
                  <a:gd name="T117" fmla="*/ 2147483646 h 151"/>
                  <a:gd name="T118" fmla="*/ 2147483646 w 106"/>
                  <a:gd name="T119" fmla="*/ 2147483646 h 1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6"/>
                  <a:gd name="T181" fmla="*/ 0 h 151"/>
                  <a:gd name="T182" fmla="*/ 106 w 106"/>
                  <a:gd name="T183" fmla="*/ 151 h 15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6" h="151">
                    <a:moveTo>
                      <a:pt x="3" y="151"/>
                    </a:moveTo>
                    <a:lnTo>
                      <a:pt x="2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1" y="150"/>
                    </a:lnTo>
                    <a:lnTo>
                      <a:pt x="1" y="149"/>
                    </a:lnTo>
                    <a:lnTo>
                      <a:pt x="2" y="148"/>
                    </a:lnTo>
                    <a:lnTo>
                      <a:pt x="3" y="146"/>
                    </a:lnTo>
                    <a:lnTo>
                      <a:pt x="3" y="145"/>
                    </a:lnTo>
                    <a:lnTo>
                      <a:pt x="4" y="144"/>
                    </a:lnTo>
                    <a:lnTo>
                      <a:pt x="5" y="143"/>
                    </a:lnTo>
                    <a:lnTo>
                      <a:pt x="6" y="143"/>
                    </a:lnTo>
                    <a:lnTo>
                      <a:pt x="6" y="141"/>
                    </a:lnTo>
                    <a:lnTo>
                      <a:pt x="7" y="139"/>
                    </a:lnTo>
                    <a:lnTo>
                      <a:pt x="8" y="137"/>
                    </a:lnTo>
                    <a:lnTo>
                      <a:pt x="9" y="134"/>
                    </a:lnTo>
                    <a:lnTo>
                      <a:pt x="9" y="132"/>
                    </a:lnTo>
                    <a:lnTo>
                      <a:pt x="10" y="130"/>
                    </a:lnTo>
                    <a:lnTo>
                      <a:pt x="11" y="127"/>
                    </a:lnTo>
                    <a:lnTo>
                      <a:pt x="11" y="125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3" y="114"/>
                    </a:lnTo>
                    <a:lnTo>
                      <a:pt x="14" y="109"/>
                    </a:lnTo>
                    <a:lnTo>
                      <a:pt x="15" y="103"/>
                    </a:lnTo>
                    <a:lnTo>
                      <a:pt x="16" y="98"/>
                    </a:lnTo>
                    <a:lnTo>
                      <a:pt x="16" y="92"/>
                    </a:lnTo>
                    <a:lnTo>
                      <a:pt x="17" y="86"/>
                    </a:lnTo>
                    <a:lnTo>
                      <a:pt x="19" y="74"/>
                    </a:lnTo>
                    <a:lnTo>
                      <a:pt x="20" y="68"/>
                    </a:lnTo>
                    <a:lnTo>
                      <a:pt x="21" y="62"/>
                    </a:lnTo>
                    <a:lnTo>
                      <a:pt x="22" y="56"/>
                    </a:lnTo>
                    <a:lnTo>
                      <a:pt x="23" y="51"/>
                    </a:lnTo>
                    <a:lnTo>
                      <a:pt x="24" y="45"/>
                    </a:lnTo>
                    <a:lnTo>
                      <a:pt x="25" y="42"/>
                    </a:lnTo>
                    <a:lnTo>
                      <a:pt x="26" y="40"/>
                    </a:lnTo>
                    <a:lnTo>
                      <a:pt x="27" y="37"/>
                    </a:lnTo>
                    <a:lnTo>
                      <a:pt x="28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7"/>
                    </a:lnTo>
                    <a:lnTo>
                      <a:pt x="32" y="25"/>
                    </a:lnTo>
                    <a:lnTo>
                      <a:pt x="34" y="23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8" y="17"/>
                    </a:lnTo>
                    <a:lnTo>
                      <a:pt x="39" y="15"/>
                    </a:lnTo>
                    <a:lnTo>
                      <a:pt x="41" y="13"/>
                    </a:lnTo>
                    <a:lnTo>
                      <a:pt x="43" y="12"/>
                    </a:lnTo>
                    <a:lnTo>
                      <a:pt x="45" y="10"/>
                    </a:lnTo>
                    <a:lnTo>
                      <a:pt x="47" y="9"/>
                    </a:lnTo>
                    <a:lnTo>
                      <a:pt x="49" y="7"/>
                    </a:lnTo>
                    <a:lnTo>
                      <a:pt x="51" y="6"/>
                    </a:lnTo>
                    <a:lnTo>
                      <a:pt x="53" y="5"/>
                    </a:lnTo>
                    <a:lnTo>
                      <a:pt x="55" y="4"/>
                    </a:lnTo>
                    <a:lnTo>
                      <a:pt x="58" y="3"/>
                    </a:lnTo>
                    <a:lnTo>
                      <a:pt x="60" y="2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69" y="1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9" y="1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6" y="3"/>
                    </a:lnTo>
                    <a:lnTo>
                      <a:pt x="87" y="4"/>
                    </a:lnTo>
                    <a:lnTo>
                      <a:pt x="89" y="5"/>
                    </a:lnTo>
                    <a:lnTo>
                      <a:pt x="91" y="6"/>
                    </a:lnTo>
                    <a:lnTo>
                      <a:pt x="92" y="7"/>
                    </a:lnTo>
                    <a:lnTo>
                      <a:pt x="94" y="8"/>
                    </a:lnTo>
                    <a:lnTo>
                      <a:pt x="95" y="9"/>
                    </a:lnTo>
                    <a:lnTo>
                      <a:pt x="96" y="11"/>
                    </a:lnTo>
                    <a:lnTo>
                      <a:pt x="97" y="12"/>
                    </a:lnTo>
                    <a:lnTo>
                      <a:pt x="98" y="13"/>
                    </a:lnTo>
                    <a:lnTo>
                      <a:pt x="99" y="15"/>
                    </a:lnTo>
                    <a:lnTo>
                      <a:pt x="100" y="16"/>
                    </a:lnTo>
                    <a:lnTo>
                      <a:pt x="101" y="18"/>
                    </a:lnTo>
                    <a:lnTo>
                      <a:pt x="102" y="20"/>
                    </a:lnTo>
                    <a:lnTo>
                      <a:pt x="103" y="22"/>
                    </a:lnTo>
                    <a:lnTo>
                      <a:pt x="103" y="23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4" y="29"/>
                    </a:lnTo>
                    <a:lnTo>
                      <a:pt x="105" y="31"/>
                    </a:lnTo>
                    <a:lnTo>
                      <a:pt x="105" y="33"/>
                    </a:lnTo>
                    <a:lnTo>
                      <a:pt x="105" y="35"/>
                    </a:lnTo>
                    <a:lnTo>
                      <a:pt x="106" y="39"/>
                    </a:lnTo>
                    <a:lnTo>
                      <a:pt x="106" y="44"/>
                    </a:lnTo>
                    <a:lnTo>
                      <a:pt x="106" y="48"/>
                    </a:lnTo>
                    <a:lnTo>
                      <a:pt x="105" y="51"/>
                    </a:lnTo>
                    <a:lnTo>
                      <a:pt x="105" y="54"/>
                    </a:lnTo>
                    <a:lnTo>
                      <a:pt x="104" y="57"/>
                    </a:lnTo>
                    <a:lnTo>
                      <a:pt x="103" y="60"/>
                    </a:lnTo>
                    <a:lnTo>
                      <a:pt x="103" y="62"/>
                    </a:lnTo>
                    <a:lnTo>
                      <a:pt x="101" y="65"/>
                    </a:lnTo>
                    <a:lnTo>
                      <a:pt x="100" y="68"/>
                    </a:lnTo>
                    <a:lnTo>
                      <a:pt x="99" y="70"/>
                    </a:lnTo>
                    <a:lnTo>
                      <a:pt x="98" y="73"/>
                    </a:lnTo>
                    <a:lnTo>
                      <a:pt x="97" y="75"/>
                    </a:lnTo>
                    <a:lnTo>
                      <a:pt x="95" y="78"/>
                    </a:lnTo>
                    <a:lnTo>
                      <a:pt x="94" y="80"/>
                    </a:lnTo>
                    <a:lnTo>
                      <a:pt x="91" y="85"/>
                    </a:lnTo>
                    <a:lnTo>
                      <a:pt x="87" y="90"/>
                    </a:lnTo>
                    <a:lnTo>
                      <a:pt x="85" y="93"/>
                    </a:lnTo>
                    <a:lnTo>
                      <a:pt x="82" y="95"/>
                    </a:lnTo>
                    <a:lnTo>
                      <a:pt x="79" y="98"/>
                    </a:lnTo>
                    <a:lnTo>
                      <a:pt x="76" y="100"/>
                    </a:lnTo>
                    <a:lnTo>
                      <a:pt x="74" y="102"/>
                    </a:lnTo>
                    <a:lnTo>
                      <a:pt x="71" y="104"/>
                    </a:lnTo>
                    <a:lnTo>
                      <a:pt x="68" y="106"/>
                    </a:lnTo>
                    <a:lnTo>
                      <a:pt x="65" y="108"/>
                    </a:lnTo>
                    <a:lnTo>
                      <a:pt x="59" y="112"/>
                    </a:lnTo>
                    <a:lnTo>
                      <a:pt x="53" y="115"/>
                    </a:lnTo>
                    <a:lnTo>
                      <a:pt x="50" y="117"/>
                    </a:lnTo>
                    <a:lnTo>
                      <a:pt x="47" y="119"/>
                    </a:lnTo>
                    <a:lnTo>
                      <a:pt x="44" y="121"/>
                    </a:lnTo>
                    <a:lnTo>
                      <a:pt x="41" y="123"/>
                    </a:lnTo>
                    <a:lnTo>
                      <a:pt x="41" y="124"/>
                    </a:lnTo>
                    <a:lnTo>
                      <a:pt x="40" y="125"/>
                    </a:lnTo>
                    <a:lnTo>
                      <a:pt x="39" y="125"/>
                    </a:lnTo>
                    <a:lnTo>
                      <a:pt x="38" y="127"/>
                    </a:lnTo>
                    <a:lnTo>
                      <a:pt x="37" y="128"/>
                    </a:lnTo>
                    <a:lnTo>
                      <a:pt x="37" y="129"/>
                    </a:lnTo>
                    <a:lnTo>
                      <a:pt x="37" y="130"/>
                    </a:lnTo>
                    <a:lnTo>
                      <a:pt x="38" y="130"/>
                    </a:lnTo>
                    <a:lnTo>
                      <a:pt x="39" y="130"/>
                    </a:lnTo>
                    <a:lnTo>
                      <a:pt x="40" y="129"/>
                    </a:lnTo>
                    <a:lnTo>
                      <a:pt x="41" y="128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3" y="126"/>
                    </a:lnTo>
                    <a:lnTo>
                      <a:pt x="45" y="126"/>
                    </a:lnTo>
                    <a:lnTo>
                      <a:pt x="46" y="125"/>
                    </a:lnTo>
                    <a:lnTo>
                      <a:pt x="47" y="124"/>
                    </a:lnTo>
                    <a:lnTo>
                      <a:pt x="50" y="123"/>
                    </a:lnTo>
                    <a:lnTo>
                      <a:pt x="52" y="122"/>
                    </a:lnTo>
                    <a:lnTo>
                      <a:pt x="55" y="121"/>
                    </a:lnTo>
                    <a:lnTo>
                      <a:pt x="57" y="121"/>
                    </a:lnTo>
                    <a:lnTo>
                      <a:pt x="58" y="120"/>
                    </a:lnTo>
                    <a:lnTo>
                      <a:pt x="59" y="120"/>
                    </a:lnTo>
                    <a:lnTo>
                      <a:pt x="61" y="120"/>
                    </a:lnTo>
                    <a:lnTo>
                      <a:pt x="62" y="120"/>
                    </a:lnTo>
                    <a:lnTo>
                      <a:pt x="63" y="120"/>
                    </a:lnTo>
                    <a:lnTo>
                      <a:pt x="65" y="120"/>
                    </a:lnTo>
                    <a:lnTo>
                      <a:pt x="66" y="121"/>
                    </a:lnTo>
                    <a:lnTo>
                      <a:pt x="67" y="121"/>
                    </a:lnTo>
                    <a:lnTo>
                      <a:pt x="68" y="122"/>
                    </a:lnTo>
                    <a:lnTo>
                      <a:pt x="69" y="122"/>
                    </a:lnTo>
                    <a:lnTo>
                      <a:pt x="70" y="123"/>
                    </a:lnTo>
                    <a:lnTo>
                      <a:pt x="70" y="124"/>
                    </a:lnTo>
                    <a:lnTo>
                      <a:pt x="71" y="125"/>
                    </a:lnTo>
                    <a:lnTo>
                      <a:pt x="72" y="126"/>
                    </a:lnTo>
                    <a:lnTo>
                      <a:pt x="72" y="127"/>
                    </a:lnTo>
                    <a:lnTo>
                      <a:pt x="72" y="129"/>
                    </a:lnTo>
                    <a:lnTo>
                      <a:pt x="73" y="130"/>
                    </a:lnTo>
                    <a:lnTo>
                      <a:pt x="72" y="132"/>
                    </a:lnTo>
                    <a:lnTo>
                      <a:pt x="72" y="133"/>
                    </a:lnTo>
                    <a:lnTo>
                      <a:pt x="71" y="134"/>
                    </a:lnTo>
                    <a:lnTo>
                      <a:pt x="70" y="135"/>
                    </a:lnTo>
                    <a:lnTo>
                      <a:pt x="70" y="136"/>
                    </a:lnTo>
                    <a:lnTo>
                      <a:pt x="69" y="137"/>
                    </a:lnTo>
                    <a:lnTo>
                      <a:pt x="68" y="138"/>
                    </a:lnTo>
                    <a:lnTo>
                      <a:pt x="67" y="139"/>
                    </a:lnTo>
                    <a:lnTo>
                      <a:pt x="66" y="139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3" y="140"/>
                    </a:lnTo>
                    <a:lnTo>
                      <a:pt x="60" y="141"/>
                    </a:lnTo>
                    <a:lnTo>
                      <a:pt x="58" y="141"/>
                    </a:lnTo>
                    <a:lnTo>
                      <a:pt x="56" y="141"/>
                    </a:lnTo>
                    <a:lnTo>
                      <a:pt x="53" y="141"/>
                    </a:lnTo>
                    <a:lnTo>
                      <a:pt x="51" y="141"/>
                    </a:lnTo>
                    <a:lnTo>
                      <a:pt x="49" y="141"/>
                    </a:lnTo>
                    <a:lnTo>
                      <a:pt x="48" y="142"/>
                    </a:lnTo>
                    <a:lnTo>
                      <a:pt x="47" y="142"/>
                    </a:lnTo>
                    <a:lnTo>
                      <a:pt x="46" y="142"/>
                    </a:lnTo>
                    <a:lnTo>
                      <a:pt x="45" y="143"/>
                    </a:lnTo>
                    <a:lnTo>
                      <a:pt x="44" y="143"/>
                    </a:lnTo>
                    <a:lnTo>
                      <a:pt x="43" y="144"/>
                    </a:lnTo>
                    <a:lnTo>
                      <a:pt x="42" y="145"/>
                    </a:lnTo>
                    <a:lnTo>
                      <a:pt x="41" y="145"/>
                    </a:lnTo>
                    <a:lnTo>
                      <a:pt x="40" y="145"/>
                    </a:lnTo>
                    <a:lnTo>
                      <a:pt x="39" y="145"/>
                    </a:lnTo>
                    <a:lnTo>
                      <a:pt x="38" y="145"/>
                    </a:lnTo>
                    <a:lnTo>
                      <a:pt x="37" y="145"/>
                    </a:lnTo>
                    <a:lnTo>
                      <a:pt x="36" y="145"/>
                    </a:lnTo>
                    <a:lnTo>
                      <a:pt x="36" y="144"/>
                    </a:lnTo>
                    <a:lnTo>
                      <a:pt x="37" y="144"/>
                    </a:lnTo>
                    <a:lnTo>
                      <a:pt x="38" y="143"/>
                    </a:lnTo>
                    <a:lnTo>
                      <a:pt x="39" y="143"/>
                    </a:lnTo>
                    <a:lnTo>
                      <a:pt x="40" y="142"/>
                    </a:lnTo>
                    <a:lnTo>
                      <a:pt x="42" y="141"/>
                    </a:lnTo>
                    <a:lnTo>
                      <a:pt x="44" y="140"/>
                    </a:lnTo>
                    <a:lnTo>
                      <a:pt x="45" y="139"/>
                    </a:lnTo>
                    <a:lnTo>
                      <a:pt x="45" y="138"/>
                    </a:lnTo>
                    <a:lnTo>
                      <a:pt x="46" y="138"/>
                    </a:lnTo>
                    <a:lnTo>
                      <a:pt x="46" y="137"/>
                    </a:lnTo>
                    <a:lnTo>
                      <a:pt x="47" y="137"/>
                    </a:lnTo>
                    <a:lnTo>
                      <a:pt x="47" y="136"/>
                    </a:lnTo>
                    <a:lnTo>
                      <a:pt x="46" y="136"/>
                    </a:lnTo>
                    <a:lnTo>
                      <a:pt x="45" y="137"/>
                    </a:lnTo>
                    <a:lnTo>
                      <a:pt x="45" y="138"/>
                    </a:lnTo>
                    <a:lnTo>
                      <a:pt x="44" y="139"/>
                    </a:lnTo>
                    <a:lnTo>
                      <a:pt x="42" y="140"/>
                    </a:lnTo>
                    <a:lnTo>
                      <a:pt x="40" y="141"/>
                    </a:lnTo>
                    <a:lnTo>
                      <a:pt x="37" y="143"/>
                    </a:lnTo>
                    <a:lnTo>
                      <a:pt x="36" y="143"/>
                    </a:lnTo>
                    <a:lnTo>
                      <a:pt x="35" y="144"/>
                    </a:lnTo>
                    <a:lnTo>
                      <a:pt x="34" y="144"/>
                    </a:lnTo>
                    <a:lnTo>
                      <a:pt x="33" y="144"/>
                    </a:lnTo>
                    <a:lnTo>
                      <a:pt x="32" y="145"/>
                    </a:lnTo>
                    <a:lnTo>
                      <a:pt x="31" y="145"/>
                    </a:lnTo>
                    <a:lnTo>
                      <a:pt x="31" y="144"/>
                    </a:lnTo>
                    <a:lnTo>
                      <a:pt x="33" y="143"/>
                    </a:lnTo>
                    <a:lnTo>
                      <a:pt x="34" y="143"/>
                    </a:lnTo>
                    <a:lnTo>
                      <a:pt x="36" y="142"/>
                    </a:lnTo>
                    <a:lnTo>
                      <a:pt x="37" y="141"/>
                    </a:lnTo>
                    <a:lnTo>
                      <a:pt x="40" y="139"/>
                    </a:lnTo>
                    <a:lnTo>
                      <a:pt x="42" y="136"/>
                    </a:lnTo>
                    <a:lnTo>
                      <a:pt x="41" y="137"/>
                    </a:lnTo>
                    <a:lnTo>
                      <a:pt x="40" y="138"/>
                    </a:lnTo>
                    <a:lnTo>
                      <a:pt x="39" y="138"/>
                    </a:lnTo>
                    <a:lnTo>
                      <a:pt x="38" y="139"/>
                    </a:lnTo>
                    <a:lnTo>
                      <a:pt x="36" y="141"/>
                    </a:lnTo>
                    <a:lnTo>
                      <a:pt x="35" y="141"/>
                    </a:lnTo>
                    <a:lnTo>
                      <a:pt x="34" y="142"/>
                    </a:lnTo>
                    <a:lnTo>
                      <a:pt x="33" y="142"/>
                    </a:lnTo>
                    <a:lnTo>
                      <a:pt x="32" y="143"/>
                    </a:lnTo>
                    <a:lnTo>
                      <a:pt x="31" y="143"/>
                    </a:lnTo>
                    <a:lnTo>
                      <a:pt x="30" y="143"/>
                    </a:lnTo>
                    <a:lnTo>
                      <a:pt x="32" y="142"/>
                    </a:lnTo>
                    <a:lnTo>
                      <a:pt x="34" y="141"/>
                    </a:lnTo>
                    <a:lnTo>
                      <a:pt x="36" y="139"/>
                    </a:lnTo>
                    <a:lnTo>
                      <a:pt x="38" y="137"/>
                    </a:lnTo>
                    <a:lnTo>
                      <a:pt x="37" y="138"/>
                    </a:lnTo>
                    <a:lnTo>
                      <a:pt x="36" y="139"/>
                    </a:lnTo>
                    <a:lnTo>
                      <a:pt x="34" y="140"/>
                    </a:lnTo>
                    <a:lnTo>
                      <a:pt x="32" y="141"/>
                    </a:lnTo>
                    <a:lnTo>
                      <a:pt x="31" y="142"/>
                    </a:lnTo>
                    <a:lnTo>
                      <a:pt x="30" y="142"/>
                    </a:lnTo>
                    <a:lnTo>
                      <a:pt x="29" y="143"/>
                    </a:lnTo>
                    <a:lnTo>
                      <a:pt x="29" y="142"/>
                    </a:lnTo>
                    <a:lnTo>
                      <a:pt x="30" y="142"/>
                    </a:lnTo>
                    <a:lnTo>
                      <a:pt x="30" y="141"/>
                    </a:lnTo>
                    <a:lnTo>
                      <a:pt x="31" y="140"/>
                    </a:lnTo>
                    <a:lnTo>
                      <a:pt x="32" y="140"/>
                    </a:lnTo>
                    <a:lnTo>
                      <a:pt x="33" y="139"/>
                    </a:lnTo>
                    <a:lnTo>
                      <a:pt x="34" y="138"/>
                    </a:lnTo>
                    <a:lnTo>
                      <a:pt x="34" y="137"/>
                    </a:lnTo>
                    <a:lnTo>
                      <a:pt x="35" y="137"/>
                    </a:lnTo>
                    <a:lnTo>
                      <a:pt x="35" y="136"/>
                    </a:lnTo>
                    <a:lnTo>
                      <a:pt x="34" y="137"/>
                    </a:lnTo>
                    <a:lnTo>
                      <a:pt x="33" y="138"/>
                    </a:lnTo>
                    <a:lnTo>
                      <a:pt x="32" y="139"/>
                    </a:lnTo>
                    <a:lnTo>
                      <a:pt x="30" y="140"/>
                    </a:lnTo>
                    <a:lnTo>
                      <a:pt x="29" y="141"/>
                    </a:lnTo>
                    <a:lnTo>
                      <a:pt x="28" y="142"/>
                    </a:lnTo>
                    <a:lnTo>
                      <a:pt x="27" y="142"/>
                    </a:lnTo>
                    <a:lnTo>
                      <a:pt x="26" y="143"/>
                    </a:lnTo>
                    <a:lnTo>
                      <a:pt x="26" y="142"/>
                    </a:lnTo>
                    <a:lnTo>
                      <a:pt x="27" y="141"/>
                    </a:lnTo>
                    <a:lnTo>
                      <a:pt x="28" y="141"/>
                    </a:lnTo>
                    <a:lnTo>
                      <a:pt x="29" y="140"/>
                    </a:lnTo>
                    <a:lnTo>
                      <a:pt x="30" y="139"/>
                    </a:lnTo>
                    <a:lnTo>
                      <a:pt x="30" y="138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31" y="136"/>
                    </a:lnTo>
                    <a:lnTo>
                      <a:pt x="30" y="138"/>
                    </a:lnTo>
                    <a:lnTo>
                      <a:pt x="29" y="139"/>
                    </a:lnTo>
                    <a:lnTo>
                      <a:pt x="28" y="140"/>
                    </a:lnTo>
                    <a:lnTo>
                      <a:pt x="27" y="141"/>
                    </a:lnTo>
                    <a:lnTo>
                      <a:pt x="25" y="142"/>
                    </a:lnTo>
                    <a:lnTo>
                      <a:pt x="24" y="142"/>
                    </a:lnTo>
                    <a:lnTo>
                      <a:pt x="23" y="143"/>
                    </a:lnTo>
                    <a:lnTo>
                      <a:pt x="22" y="144"/>
                    </a:lnTo>
                    <a:lnTo>
                      <a:pt x="21" y="143"/>
                    </a:lnTo>
                    <a:lnTo>
                      <a:pt x="22" y="143"/>
                    </a:lnTo>
                    <a:lnTo>
                      <a:pt x="23" y="142"/>
                    </a:lnTo>
                    <a:lnTo>
                      <a:pt x="24" y="141"/>
                    </a:lnTo>
                    <a:lnTo>
                      <a:pt x="25" y="140"/>
                    </a:lnTo>
                    <a:lnTo>
                      <a:pt x="25" y="139"/>
                    </a:lnTo>
                    <a:lnTo>
                      <a:pt x="26" y="138"/>
                    </a:lnTo>
                    <a:lnTo>
                      <a:pt x="26" y="137"/>
                    </a:lnTo>
                    <a:lnTo>
                      <a:pt x="25" y="138"/>
                    </a:lnTo>
                    <a:lnTo>
                      <a:pt x="24" y="139"/>
                    </a:lnTo>
                    <a:lnTo>
                      <a:pt x="23" y="140"/>
                    </a:lnTo>
                    <a:lnTo>
                      <a:pt x="22" y="141"/>
                    </a:lnTo>
                    <a:lnTo>
                      <a:pt x="21" y="142"/>
                    </a:lnTo>
                    <a:lnTo>
                      <a:pt x="21" y="143"/>
                    </a:lnTo>
                    <a:lnTo>
                      <a:pt x="20" y="143"/>
                    </a:lnTo>
                    <a:lnTo>
                      <a:pt x="20" y="142"/>
                    </a:lnTo>
                    <a:lnTo>
                      <a:pt x="21" y="141"/>
                    </a:lnTo>
                    <a:lnTo>
                      <a:pt x="22" y="140"/>
                    </a:lnTo>
                    <a:lnTo>
                      <a:pt x="22" y="139"/>
                    </a:lnTo>
                    <a:lnTo>
                      <a:pt x="22" y="138"/>
                    </a:lnTo>
                    <a:lnTo>
                      <a:pt x="23" y="137"/>
                    </a:lnTo>
                    <a:lnTo>
                      <a:pt x="24" y="136"/>
                    </a:lnTo>
                    <a:lnTo>
                      <a:pt x="23" y="136"/>
                    </a:lnTo>
                    <a:lnTo>
                      <a:pt x="23" y="137"/>
                    </a:lnTo>
                    <a:lnTo>
                      <a:pt x="22" y="138"/>
                    </a:lnTo>
                    <a:lnTo>
                      <a:pt x="21" y="139"/>
                    </a:lnTo>
                    <a:lnTo>
                      <a:pt x="21" y="140"/>
                    </a:lnTo>
                    <a:lnTo>
                      <a:pt x="20" y="141"/>
                    </a:lnTo>
                    <a:lnTo>
                      <a:pt x="19" y="142"/>
                    </a:lnTo>
                    <a:lnTo>
                      <a:pt x="18" y="143"/>
                    </a:lnTo>
                    <a:lnTo>
                      <a:pt x="17" y="145"/>
                    </a:lnTo>
                    <a:lnTo>
                      <a:pt x="15" y="146"/>
                    </a:lnTo>
                    <a:lnTo>
                      <a:pt x="13" y="147"/>
                    </a:lnTo>
                    <a:lnTo>
                      <a:pt x="12" y="148"/>
                    </a:lnTo>
                    <a:lnTo>
                      <a:pt x="11" y="148"/>
                    </a:lnTo>
                    <a:lnTo>
                      <a:pt x="11" y="147"/>
                    </a:lnTo>
                    <a:lnTo>
                      <a:pt x="12" y="147"/>
                    </a:lnTo>
                    <a:lnTo>
                      <a:pt x="13" y="147"/>
                    </a:lnTo>
                    <a:lnTo>
                      <a:pt x="13" y="146"/>
                    </a:lnTo>
                    <a:lnTo>
                      <a:pt x="14" y="145"/>
                    </a:lnTo>
                    <a:lnTo>
                      <a:pt x="15" y="144"/>
                    </a:lnTo>
                    <a:lnTo>
                      <a:pt x="16" y="143"/>
                    </a:lnTo>
                    <a:lnTo>
                      <a:pt x="17" y="141"/>
                    </a:lnTo>
                    <a:lnTo>
                      <a:pt x="19" y="139"/>
                    </a:lnTo>
                    <a:lnTo>
                      <a:pt x="19" y="138"/>
                    </a:lnTo>
                    <a:lnTo>
                      <a:pt x="20" y="137"/>
                    </a:lnTo>
                    <a:lnTo>
                      <a:pt x="20" y="136"/>
                    </a:lnTo>
                    <a:lnTo>
                      <a:pt x="21" y="135"/>
                    </a:lnTo>
                    <a:lnTo>
                      <a:pt x="20" y="135"/>
                    </a:lnTo>
                    <a:lnTo>
                      <a:pt x="19" y="137"/>
                    </a:lnTo>
                    <a:lnTo>
                      <a:pt x="18" y="139"/>
                    </a:lnTo>
                    <a:lnTo>
                      <a:pt x="17" y="141"/>
                    </a:lnTo>
                    <a:lnTo>
                      <a:pt x="15" y="143"/>
                    </a:lnTo>
                    <a:lnTo>
                      <a:pt x="15" y="142"/>
                    </a:lnTo>
                    <a:lnTo>
                      <a:pt x="15" y="141"/>
                    </a:lnTo>
                    <a:lnTo>
                      <a:pt x="16" y="140"/>
                    </a:lnTo>
                    <a:lnTo>
                      <a:pt x="17" y="138"/>
                    </a:lnTo>
                    <a:lnTo>
                      <a:pt x="17" y="137"/>
                    </a:lnTo>
                    <a:lnTo>
                      <a:pt x="18" y="136"/>
                    </a:lnTo>
                    <a:lnTo>
                      <a:pt x="18" y="135"/>
                    </a:lnTo>
                    <a:lnTo>
                      <a:pt x="18" y="134"/>
                    </a:lnTo>
                    <a:lnTo>
                      <a:pt x="17" y="135"/>
                    </a:lnTo>
                    <a:lnTo>
                      <a:pt x="17" y="136"/>
                    </a:lnTo>
                    <a:lnTo>
                      <a:pt x="16" y="138"/>
                    </a:lnTo>
                    <a:lnTo>
                      <a:pt x="15" y="140"/>
                    </a:lnTo>
                    <a:lnTo>
                      <a:pt x="14" y="142"/>
                    </a:lnTo>
                    <a:lnTo>
                      <a:pt x="13" y="144"/>
                    </a:lnTo>
                    <a:lnTo>
                      <a:pt x="12" y="145"/>
                    </a:lnTo>
                    <a:lnTo>
                      <a:pt x="12" y="146"/>
                    </a:lnTo>
                    <a:lnTo>
                      <a:pt x="11" y="147"/>
                    </a:lnTo>
                    <a:lnTo>
                      <a:pt x="10" y="148"/>
                    </a:lnTo>
                    <a:lnTo>
                      <a:pt x="9" y="149"/>
                    </a:lnTo>
                    <a:lnTo>
                      <a:pt x="8" y="149"/>
                    </a:lnTo>
                    <a:lnTo>
                      <a:pt x="9" y="148"/>
                    </a:lnTo>
                    <a:lnTo>
                      <a:pt x="9" y="147"/>
                    </a:lnTo>
                    <a:lnTo>
                      <a:pt x="9" y="146"/>
                    </a:lnTo>
                    <a:lnTo>
                      <a:pt x="10" y="144"/>
                    </a:lnTo>
                    <a:lnTo>
                      <a:pt x="11" y="142"/>
                    </a:lnTo>
                    <a:lnTo>
                      <a:pt x="13" y="140"/>
                    </a:lnTo>
                    <a:lnTo>
                      <a:pt x="13" y="139"/>
                    </a:lnTo>
                    <a:lnTo>
                      <a:pt x="13" y="138"/>
                    </a:lnTo>
                    <a:lnTo>
                      <a:pt x="14" y="137"/>
                    </a:lnTo>
                    <a:lnTo>
                      <a:pt x="14" y="136"/>
                    </a:lnTo>
                    <a:lnTo>
                      <a:pt x="14" y="135"/>
                    </a:lnTo>
                    <a:lnTo>
                      <a:pt x="13" y="135"/>
                    </a:lnTo>
                    <a:lnTo>
                      <a:pt x="13" y="136"/>
                    </a:lnTo>
                    <a:lnTo>
                      <a:pt x="12" y="137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1" y="141"/>
                    </a:lnTo>
                    <a:lnTo>
                      <a:pt x="11" y="142"/>
                    </a:lnTo>
                    <a:lnTo>
                      <a:pt x="10" y="145"/>
                    </a:lnTo>
                    <a:lnTo>
                      <a:pt x="9" y="146"/>
                    </a:lnTo>
                    <a:lnTo>
                      <a:pt x="8" y="148"/>
                    </a:lnTo>
                    <a:lnTo>
                      <a:pt x="8" y="149"/>
                    </a:lnTo>
                    <a:lnTo>
                      <a:pt x="7" y="150"/>
                    </a:lnTo>
                    <a:lnTo>
                      <a:pt x="6" y="150"/>
                    </a:lnTo>
                    <a:lnTo>
                      <a:pt x="6" y="151"/>
                    </a:lnTo>
                    <a:lnTo>
                      <a:pt x="5" y="151"/>
                    </a:lnTo>
                    <a:lnTo>
                      <a:pt x="5" y="150"/>
                    </a:lnTo>
                    <a:lnTo>
                      <a:pt x="5" y="149"/>
                    </a:lnTo>
                    <a:lnTo>
                      <a:pt x="6" y="148"/>
                    </a:lnTo>
                    <a:lnTo>
                      <a:pt x="6" y="147"/>
                    </a:lnTo>
                    <a:lnTo>
                      <a:pt x="7" y="146"/>
                    </a:lnTo>
                    <a:lnTo>
                      <a:pt x="7" y="145"/>
                    </a:lnTo>
                    <a:lnTo>
                      <a:pt x="8" y="143"/>
                    </a:lnTo>
                    <a:lnTo>
                      <a:pt x="10" y="140"/>
                    </a:lnTo>
                    <a:lnTo>
                      <a:pt x="10" y="139"/>
                    </a:lnTo>
                    <a:lnTo>
                      <a:pt x="11" y="138"/>
                    </a:lnTo>
                    <a:lnTo>
                      <a:pt x="11" y="137"/>
                    </a:lnTo>
                    <a:lnTo>
                      <a:pt x="12" y="136"/>
                    </a:lnTo>
                    <a:lnTo>
                      <a:pt x="12" y="135"/>
                    </a:lnTo>
                    <a:lnTo>
                      <a:pt x="13" y="134"/>
                    </a:lnTo>
                    <a:lnTo>
                      <a:pt x="12" y="134"/>
                    </a:lnTo>
                    <a:lnTo>
                      <a:pt x="13" y="131"/>
                    </a:lnTo>
                    <a:lnTo>
                      <a:pt x="12" y="131"/>
                    </a:lnTo>
                    <a:lnTo>
                      <a:pt x="12" y="132"/>
                    </a:lnTo>
                    <a:lnTo>
                      <a:pt x="12" y="133"/>
                    </a:lnTo>
                    <a:lnTo>
                      <a:pt x="11" y="134"/>
                    </a:lnTo>
                    <a:lnTo>
                      <a:pt x="11" y="135"/>
                    </a:lnTo>
                    <a:lnTo>
                      <a:pt x="10" y="137"/>
                    </a:lnTo>
                    <a:lnTo>
                      <a:pt x="10" y="138"/>
                    </a:lnTo>
                    <a:lnTo>
                      <a:pt x="8" y="142"/>
                    </a:lnTo>
                    <a:lnTo>
                      <a:pt x="8" y="144"/>
                    </a:lnTo>
                    <a:lnTo>
                      <a:pt x="7" y="146"/>
                    </a:lnTo>
                    <a:lnTo>
                      <a:pt x="6" y="148"/>
                    </a:lnTo>
                    <a:lnTo>
                      <a:pt x="5" y="150"/>
                    </a:lnTo>
                    <a:lnTo>
                      <a:pt x="4" y="151"/>
                    </a:lnTo>
                    <a:lnTo>
                      <a:pt x="3" y="151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25" name="Freeform 175"/>
              <p:cNvSpPr>
                <a:spLocks/>
              </p:cNvSpPr>
              <p:nvPr/>
            </p:nvSpPr>
            <p:spPr bwMode="auto">
              <a:xfrm>
                <a:off x="4752" y="1854"/>
                <a:ext cx="42" cy="66"/>
              </a:xfrm>
              <a:custGeom>
                <a:avLst/>
                <a:gdLst>
                  <a:gd name="T0" fmla="*/ 0 w 7"/>
                  <a:gd name="T1" fmla="*/ 2147483646 h 11"/>
                  <a:gd name="T2" fmla="*/ 2147483646 w 7"/>
                  <a:gd name="T3" fmla="*/ 2147483646 h 11"/>
                  <a:gd name="T4" fmla="*/ 2147483646 w 7"/>
                  <a:gd name="T5" fmla="*/ 2147483646 h 11"/>
                  <a:gd name="T6" fmla="*/ 2147483646 w 7"/>
                  <a:gd name="T7" fmla="*/ 2147483646 h 11"/>
                  <a:gd name="T8" fmla="*/ 2147483646 w 7"/>
                  <a:gd name="T9" fmla="*/ 2147483646 h 11"/>
                  <a:gd name="T10" fmla="*/ 2147483646 w 7"/>
                  <a:gd name="T11" fmla="*/ 2147483646 h 11"/>
                  <a:gd name="T12" fmla="*/ 2147483646 w 7"/>
                  <a:gd name="T13" fmla="*/ 2147483646 h 11"/>
                  <a:gd name="T14" fmla="*/ 2147483646 w 7"/>
                  <a:gd name="T15" fmla="*/ 0 h 11"/>
                  <a:gd name="T16" fmla="*/ 2147483646 w 7"/>
                  <a:gd name="T17" fmla="*/ 2147483646 h 11"/>
                  <a:gd name="T18" fmla="*/ 2147483646 w 7"/>
                  <a:gd name="T19" fmla="*/ 2147483646 h 11"/>
                  <a:gd name="T20" fmla="*/ 2147483646 w 7"/>
                  <a:gd name="T21" fmla="*/ 2147483646 h 11"/>
                  <a:gd name="T22" fmla="*/ 2147483646 w 7"/>
                  <a:gd name="T23" fmla="*/ 2147483646 h 11"/>
                  <a:gd name="T24" fmla="*/ 2147483646 w 7"/>
                  <a:gd name="T25" fmla="*/ 2147483646 h 11"/>
                  <a:gd name="T26" fmla="*/ 2147483646 w 7"/>
                  <a:gd name="T27" fmla="*/ 2147483646 h 11"/>
                  <a:gd name="T28" fmla="*/ 2147483646 w 7"/>
                  <a:gd name="T29" fmla="*/ 2147483646 h 11"/>
                  <a:gd name="T30" fmla="*/ 2147483646 w 7"/>
                  <a:gd name="T31" fmla="*/ 2147483646 h 11"/>
                  <a:gd name="T32" fmla="*/ 2147483646 w 7"/>
                  <a:gd name="T33" fmla="*/ 2147483646 h 11"/>
                  <a:gd name="T34" fmla="*/ 2147483646 w 7"/>
                  <a:gd name="T35" fmla="*/ 2147483646 h 11"/>
                  <a:gd name="T36" fmla="*/ 2147483646 w 7"/>
                  <a:gd name="T37" fmla="*/ 2147483646 h 11"/>
                  <a:gd name="T38" fmla="*/ 2147483646 w 7"/>
                  <a:gd name="T39" fmla="*/ 2147483646 h 11"/>
                  <a:gd name="T40" fmla="*/ 2147483646 w 7"/>
                  <a:gd name="T41" fmla="*/ 2147483646 h 11"/>
                  <a:gd name="T42" fmla="*/ 0 w 7"/>
                  <a:gd name="T43" fmla="*/ 2147483646 h 11"/>
                  <a:gd name="T44" fmla="*/ 0 w 7"/>
                  <a:gd name="T45" fmla="*/ 2147483646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"/>
                  <a:gd name="T70" fmla="*/ 0 h 11"/>
                  <a:gd name="T71" fmla="*/ 7 w 7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" h="11">
                    <a:moveTo>
                      <a:pt x="0" y="11"/>
                    </a:moveTo>
                    <a:lnTo>
                      <a:pt x="1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26" name="Freeform 176"/>
              <p:cNvSpPr>
                <a:spLocks/>
              </p:cNvSpPr>
              <p:nvPr/>
            </p:nvSpPr>
            <p:spPr bwMode="auto">
              <a:xfrm>
                <a:off x="4884" y="1884"/>
                <a:ext cx="78" cy="18"/>
              </a:xfrm>
              <a:custGeom>
                <a:avLst/>
                <a:gdLst>
                  <a:gd name="T0" fmla="*/ 0 w 13"/>
                  <a:gd name="T1" fmla="*/ 2147483646 h 3"/>
                  <a:gd name="T2" fmla="*/ 0 w 13"/>
                  <a:gd name="T3" fmla="*/ 2147483646 h 3"/>
                  <a:gd name="T4" fmla="*/ 0 w 13"/>
                  <a:gd name="T5" fmla="*/ 2147483646 h 3"/>
                  <a:gd name="T6" fmla="*/ 2147483646 w 13"/>
                  <a:gd name="T7" fmla="*/ 2147483646 h 3"/>
                  <a:gd name="T8" fmla="*/ 2147483646 w 13"/>
                  <a:gd name="T9" fmla="*/ 2147483646 h 3"/>
                  <a:gd name="T10" fmla="*/ 2147483646 w 13"/>
                  <a:gd name="T11" fmla="*/ 2147483646 h 3"/>
                  <a:gd name="T12" fmla="*/ 2147483646 w 13"/>
                  <a:gd name="T13" fmla="*/ 2147483646 h 3"/>
                  <a:gd name="T14" fmla="*/ 2147483646 w 13"/>
                  <a:gd name="T15" fmla="*/ 2147483646 h 3"/>
                  <a:gd name="T16" fmla="*/ 2147483646 w 13"/>
                  <a:gd name="T17" fmla="*/ 2147483646 h 3"/>
                  <a:gd name="T18" fmla="*/ 2147483646 w 13"/>
                  <a:gd name="T19" fmla="*/ 2147483646 h 3"/>
                  <a:gd name="T20" fmla="*/ 2147483646 w 13"/>
                  <a:gd name="T21" fmla="*/ 2147483646 h 3"/>
                  <a:gd name="T22" fmla="*/ 2147483646 w 13"/>
                  <a:gd name="T23" fmla="*/ 2147483646 h 3"/>
                  <a:gd name="T24" fmla="*/ 2147483646 w 13"/>
                  <a:gd name="T25" fmla="*/ 0 h 3"/>
                  <a:gd name="T26" fmla="*/ 2147483646 w 13"/>
                  <a:gd name="T27" fmla="*/ 0 h 3"/>
                  <a:gd name="T28" fmla="*/ 2147483646 w 13"/>
                  <a:gd name="T29" fmla="*/ 2147483646 h 3"/>
                  <a:gd name="T30" fmla="*/ 2147483646 w 13"/>
                  <a:gd name="T31" fmla="*/ 2147483646 h 3"/>
                  <a:gd name="T32" fmla="*/ 2147483646 w 13"/>
                  <a:gd name="T33" fmla="*/ 2147483646 h 3"/>
                  <a:gd name="T34" fmla="*/ 2147483646 w 13"/>
                  <a:gd name="T35" fmla="*/ 2147483646 h 3"/>
                  <a:gd name="T36" fmla="*/ 2147483646 w 13"/>
                  <a:gd name="T37" fmla="*/ 0 h 3"/>
                  <a:gd name="T38" fmla="*/ 2147483646 w 13"/>
                  <a:gd name="T39" fmla="*/ 0 h 3"/>
                  <a:gd name="T40" fmla="*/ 2147483646 w 13"/>
                  <a:gd name="T41" fmla="*/ 0 h 3"/>
                  <a:gd name="T42" fmla="*/ 2147483646 w 13"/>
                  <a:gd name="T43" fmla="*/ 2147483646 h 3"/>
                  <a:gd name="T44" fmla="*/ 2147483646 w 13"/>
                  <a:gd name="T45" fmla="*/ 2147483646 h 3"/>
                  <a:gd name="T46" fmla="*/ 2147483646 w 13"/>
                  <a:gd name="T47" fmla="*/ 2147483646 h 3"/>
                  <a:gd name="T48" fmla="*/ 2147483646 w 13"/>
                  <a:gd name="T49" fmla="*/ 2147483646 h 3"/>
                  <a:gd name="T50" fmla="*/ 2147483646 w 13"/>
                  <a:gd name="T51" fmla="*/ 2147483646 h 3"/>
                  <a:gd name="T52" fmla="*/ 2147483646 w 13"/>
                  <a:gd name="T53" fmla="*/ 2147483646 h 3"/>
                  <a:gd name="T54" fmla="*/ 2147483646 w 13"/>
                  <a:gd name="T55" fmla="*/ 2147483646 h 3"/>
                  <a:gd name="T56" fmla="*/ 2147483646 w 13"/>
                  <a:gd name="T57" fmla="*/ 2147483646 h 3"/>
                  <a:gd name="T58" fmla="*/ 2147483646 w 13"/>
                  <a:gd name="T59" fmla="*/ 2147483646 h 3"/>
                  <a:gd name="T60" fmla="*/ 0 w 13"/>
                  <a:gd name="T61" fmla="*/ 2147483646 h 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"/>
                  <a:gd name="T94" fmla="*/ 0 h 3"/>
                  <a:gd name="T95" fmla="*/ 13 w 13"/>
                  <a:gd name="T96" fmla="*/ 3 h 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27" name="Freeform 177"/>
              <p:cNvSpPr>
                <a:spLocks/>
              </p:cNvSpPr>
              <p:nvPr/>
            </p:nvSpPr>
            <p:spPr bwMode="auto">
              <a:xfrm>
                <a:off x="4164" y="1830"/>
                <a:ext cx="60" cy="42"/>
              </a:xfrm>
              <a:custGeom>
                <a:avLst/>
                <a:gdLst>
                  <a:gd name="T0" fmla="*/ 0 w 10"/>
                  <a:gd name="T1" fmla="*/ 2147483646 h 7"/>
                  <a:gd name="T2" fmla="*/ 0 w 10"/>
                  <a:gd name="T3" fmla="*/ 2147483646 h 7"/>
                  <a:gd name="T4" fmla="*/ 0 w 10"/>
                  <a:gd name="T5" fmla="*/ 2147483646 h 7"/>
                  <a:gd name="T6" fmla="*/ 2147483646 w 10"/>
                  <a:gd name="T7" fmla="*/ 2147483646 h 7"/>
                  <a:gd name="T8" fmla="*/ 2147483646 w 10"/>
                  <a:gd name="T9" fmla="*/ 2147483646 h 7"/>
                  <a:gd name="T10" fmla="*/ 2147483646 w 10"/>
                  <a:gd name="T11" fmla="*/ 2147483646 h 7"/>
                  <a:gd name="T12" fmla="*/ 2147483646 w 10"/>
                  <a:gd name="T13" fmla="*/ 2147483646 h 7"/>
                  <a:gd name="T14" fmla="*/ 2147483646 w 10"/>
                  <a:gd name="T15" fmla="*/ 2147483646 h 7"/>
                  <a:gd name="T16" fmla="*/ 2147483646 w 10"/>
                  <a:gd name="T17" fmla="*/ 2147483646 h 7"/>
                  <a:gd name="T18" fmla="*/ 2147483646 w 10"/>
                  <a:gd name="T19" fmla="*/ 2147483646 h 7"/>
                  <a:gd name="T20" fmla="*/ 2147483646 w 10"/>
                  <a:gd name="T21" fmla="*/ 0 h 7"/>
                  <a:gd name="T22" fmla="*/ 2147483646 w 10"/>
                  <a:gd name="T23" fmla="*/ 0 h 7"/>
                  <a:gd name="T24" fmla="*/ 2147483646 w 10"/>
                  <a:gd name="T25" fmla="*/ 0 h 7"/>
                  <a:gd name="T26" fmla="*/ 2147483646 w 10"/>
                  <a:gd name="T27" fmla="*/ 0 h 7"/>
                  <a:gd name="T28" fmla="*/ 2147483646 w 10"/>
                  <a:gd name="T29" fmla="*/ 0 h 7"/>
                  <a:gd name="T30" fmla="*/ 2147483646 w 10"/>
                  <a:gd name="T31" fmla="*/ 0 h 7"/>
                  <a:gd name="T32" fmla="*/ 2147483646 w 10"/>
                  <a:gd name="T33" fmla="*/ 0 h 7"/>
                  <a:gd name="T34" fmla="*/ 2147483646 w 10"/>
                  <a:gd name="T35" fmla="*/ 2147483646 h 7"/>
                  <a:gd name="T36" fmla="*/ 2147483646 w 10"/>
                  <a:gd name="T37" fmla="*/ 2147483646 h 7"/>
                  <a:gd name="T38" fmla="*/ 2147483646 w 10"/>
                  <a:gd name="T39" fmla="*/ 2147483646 h 7"/>
                  <a:gd name="T40" fmla="*/ 2147483646 w 10"/>
                  <a:gd name="T41" fmla="*/ 2147483646 h 7"/>
                  <a:gd name="T42" fmla="*/ 2147483646 w 10"/>
                  <a:gd name="T43" fmla="*/ 2147483646 h 7"/>
                  <a:gd name="T44" fmla="*/ 2147483646 w 10"/>
                  <a:gd name="T45" fmla="*/ 2147483646 h 7"/>
                  <a:gd name="T46" fmla="*/ 2147483646 w 10"/>
                  <a:gd name="T47" fmla="*/ 2147483646 h 7"/>
                  <a:gd name="T48" fmla="*/ 2147483646 w 10"/>
                  <a:gd name="T49" fmla="*/ 2147483646 h 7"/>
                  <a:gd name="T50" fmla="*/ 2147483646 w 10"/>
                  <a:gd name="T51" fmla="*/ 2147483646 h 7"/>
                  <a:gd name="T52" fmla="*/ 2147483646 w 10"/>
                  <a:gd name="T53" fmla="*/ 2147483646 h 7"/>
                  <a:gd name="T54" fmla="*/ 2147483646 w 10"/>
                  <a:gd name="T55" fmla="*/ 2147483646 h 7"/>
                  <a:gd name="T56" fmla="*/ 2147483646 w 10"/>
                  <a:gd name="T57" fmla="*/ 2147483646 h 7"/>
                  <a:gd name="T58" fmla="*/ 2147483646 w 10"/>
                  <a:gd name="T59" fmla="*/ 2147483646 h 7"/>
                  <a:gd name="T60" fmla="*/ 0 w 10"/>
                  <a:gd name="T61" fmla="*/ 2147483646 h 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"/>
                  <a:gd name="T94" fmla="*/ 0 h 7"/>
                  <a:gd name="T95" fmla="*/ 10 w 10"/>
                  <a:gd name="T96" fmla="*/ 7 h 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" h="7">
                    <a:moveTo>
                      <a:pt x="0" y="7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28" name="Freeform 178"/>
              <p:cNvSpPr>
                <a:spLocks/>
              </p:cNvSpPr>
              <p:nvPr/>
            </p:nvSpPr>
            <p:spPr bwMode="auto">
              <a:xfrm>
                <a:off x="4614" y="1758"/>
                <a:ext cx="66" cy="36"/>
              </a:xfrm>
              <a:custGeom>
                <a:avLst/>
                <a:gdLst>
                  <a:gd name="T0" fmla="*/ 2147483646 w 11"/>
                  <a:gd name="T1" fmla="*/ 2147483646 h 6"/>
                  <a:gd name="T2" fmla="*/ 2147483646 w 11"/>
                  <a:gd name="T3" fmla="*/ 2147483646 h 6"/>
                  <a:gd name="T4" fmla="*/ 2147483646 w 11"/>
                  <a:gd name="T5" fmla="*/ 2147483646 h 6"/>
                  <a:gd name="T6" fmla="*/ 2147483646 w 11"/>
                  <a:gd name="T7" fmla="*/ 2147483646 h 6"/>
                  <a:gd name="T8" fmla="*/ 2147483646 w 11"/>
                  <a:gd name="T9" fmla="*/ 2147483646 h 6"/>
                  <a:gd name="T10" fmla="*/ 2147483646 w 11"/>
                  <a:gd name="T11" fmla="*/ 2147483646 h 6"/>
                  <a:gd name="T12" fmla="*/ 2147483646 w 11"/>
                  <a:gd name="T13" fmla="*/ 2147483646 h 6"/>
                  <a:gd name="T14" fmla="*/ 2147483646 w 11"/>
                  <a:gd name="T15" fmla="*/ 2147483646 h 6"/>
                  <a:gd name="T16" fmla="*/ 0 w 11"/>
                  <a:gd name="T17" fmla="*/ 0 h 6"/>
                  <a:gd name="T18" fmla="*/ 2147483646 w 11"/>
                  <a:gd name="T19" fmla="*/ 0 h 6"/>
                  <a:gd name="T20" fmla="*/ 2147483646 w 11"/>
                  <a:gd name="T21" fmla="*/ 0 h 6"/>
                  <a:gd name="T22" fmla="*/ 2147483646 w 11"/>
                  <a:gd name="T23" fmla="*/ 0 h 6"/>
                  <a:gd name="T24" fmla="*/ 2147483646 w 11"/>
                  <a:gd name="T25" fmla="*/ 0 h 6"/>
                  <a:gd name="T26" fmla="*/ 2147483646 w 11"/>
                  <a:gd name="T27" fmla="*/ 2147483646 h 6"/>
                  <a:gd name="T28" fmla="*/ 2147483646 w 11"/>
                  <a:gd name="T29" fmla="*/ 2147483646 h 6"/>
                  <a:gd name="T30" fmla="*/ 2147483646 w 11"/>
                  <a:gd name="T31" fmla="*/ 2147483646 h 6"/>
                  <a:gd name="T32" fmla="*/ 2147483646 w 11"/>
                  <a:gd name="T33" fmla="*/ 2147483646 h 6"/>
                  <a:gd name="T34" fmla="*/ 2147483646 w 11"/>
                  <a:gd name="T35" fmla="*/ 2147483646 h 6"/>
                  <a:gd name="T36" fmla="*/ 2147483646 w 11"/>
                  <a:gd name="T37" fmla="*/ 2147483646 h 6"/>
                  <a:gd name="T38" fmla="*/ 2147483646 w 11"/>
                  <a:gd name="T39" fmla="*/ 2147483646 h 6"/>
                  <a:gd name="T40" fmla="*/ 2147483646 w 11"/>
                  <a:gd name="T41" fmla="*/ 2147483646 h 6"/>
                  <a:gd name="T42" fmla="*/ 2147483646 w 11"/>
                  <a:gd name="T43" fmla="*/ 2147483646 h 6"/>
                  <a:gd name="T44" fmla="*/ 2147483646 w 11"/>
                  <a:gd name="T45" fmla="*/ 2147483646 h 6"/>
                  <a:gd name="T46" fmla="*/ 2147483646 w 11"/>
                  <a:gd name="T47" fmla="*/ 2147483646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"/>
                  <a:gd name="T73" fmla="*/ 0 h 6"/>
                  <a:gd name="T74" fmla="*/ 11 w 11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" h="6">
                    <a:moveTo>
                      <a:pt x="9" y="6"/>
                    </a:moveTo>
                    <a:lnTo>
                      <a:pt x="8" y="6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29" name="Freeform 179"/>
              <p:cNvSpPr>
                <a:spLocks/>
              </p:cNvSpPr>
              <p:nvPr/>
            </p:nvSpPr>
            <p:spPr bwMode="auto">
              <a:xfrm>
                <a:off x="4560" y="1176"/>
                <a:ext cx="210" cy="492"/>
              </a:xfrm>
              <a:custGeom>
                <a:avLst/>
                <a:gdLst>
                  <a:gd name="T0" fmla="*/ 2147483646 w 35"/>
                  <a:gd name="T1" fmla="*/ 2147483646 h 82"/>
                  <a:gd name="T2" fmla="*/ 2147483646 w 35"/>
                  <a:gd name="T3" fmla="*/ 2147483646 h 82"/>
                  <a:gd name="T4" fmla="*/ 2147483646 w 35"/>
                  <a:gd name="T5" fmla="*/ 2147483646 h 82"/>
                  <a:gd name="T6" fmla="*/ 2147483646 w 35"/>
                  <a:gd name="T7" fmla="*/ 2147483646 h 82"/>
                  <a:gd name="T8" fmla="*/ 2147483646 w 35"/>
                  <a:gd name="T9" fmla="*/ 2147483646 h 82"/>
                  <a:gd name="T10" fmla="*/ 2147483646 w 35"/>
                  <a:gd name="T11" fmla="*/ 2147483646 h 82"/>
                  <a:gd name="T12" fmla="*/ 2147483646 w 35"/>
                  <a:gd name="T13" fmla="*/ 2147483646 h 82"/>
                  <a:gd name="T14" fmla="*/ 2147483646 w 35"/>
                  <a:gd name="T15" fmla="*/ 2147483646 h 82"/>
                  <a:gd name="T16" fmla="*/ 2147483646 w 35"/>
                  <a:gd name="T17" fmla="*/ 2147483646 h 82"/>
                  <a:gd name="T18" fmla="*/ 2147483646 w 35"/>
                  <a:gd name="T19" fmla="*/ 2147483646 h 82"/>
                  <a:gd name="T20" fmla="*/ 2147483646 w 35"/>
                  <a:gd name="T21" fmla="*/ 2147483646 h 82"/>
                  <a:gd name="T22" fmla="*/ 2147483646 w 35"/>
                  <a:gd name="T23" fmla="*/ 2147483646 h 82"/>
                  <a:gd name="T24" fmla="*/ 2147483646 w 35"/>
                  <a:gd name="T25" fmla="*/ 2147483646 h 82"/>
                  <a:gd name="T26" fmla="*/ 0 w 35"/>
                  <a:gd name="T27" fmla="*/ 2147483646 h 82"/>
                  <a:gd name="T28" fmla="*/ 0 w 35"/>
                  <a:gd name="T29" fmla="*/ 2147483646 h 82"/>
                  <a:gd name="T30" fmla="*/ 0 w 35"/>
                  <a:gd name="T31" fmla="*/ 2147483646 h 82"/>
                  <a:gd name="T32" fmla="*/ 2147483646 w 35"/>
                  <a:gd name="T33" fmla="*/ 2147483646 h 82"/>
                  <a:gd name="T34" fmla="*/ 2147483646 w 35"/>
                  <a:gd name="T35" fmla="*/ 2147483646 h 82"/>
                  <a:gd name="T36" fmla="*/ 2147483646 w 35"/>
                  <a:gd name="T37" fmla="*/ 2147483646 h 82"/>
                  <a:gd name="T38" fmla="*/ 2147483646 w 35"/>
                  <a:gd name="T39" fmla="*/ 2147483646 h 82"/>
                  <a:gd name="T40" fmla="*/ 2147483646 w 35"/>
                  <a:gd name="T41" fmla="*/ 2147483646 h 82"/>
                  <a:gd name="T42" fmla="*/ 2147483646 w 35"/>
                  <a:gd name="T43" fmla="*/ 2147483646 h 82"/>
                  <a:gd name="T44" fmla="*/ 2147483646 w 35"/>
                  <a:gd name="T45" fmla="*/ 0 h 82"/>
                  <a:gd name="T46" fmla="*/ 2147483646 w 35"/>
                  <a:gd name="T47" fmla="*/ 2147483646 h 82"/>
                  <a:gd name="T48" fmla="*/ 2147483646 w 35"/>
                  <a:gd name="T49" fmla="*/ 2147483646 h 82"/>
                  <a:gd name="T50" fmla="*/ 2147483646 w 35"/>
                  <a:gd name="T51" fmla="*/ 2147483646 h 82"/>
                  <a:gd name="T52" fmla="*/ 2147483646 w 35"/>
                  <a:gd name="T53" fmla="*/ 2147483646 h 82"/>
                  <a:gd name="T54" fmla="*/ 2147483646 w 35"/>
                  <a:gd name="T55" fmla="*/ 2147483646 h 82"/>
                  <a:gd name="T56" fmla="*/ 2147483646 w 35"/>
                  <a:gd name="T57" fmla="*/ 2147483646 h 82"/>
                  <a:gd name="T58" fmla="*/ 2147483646 w 35"/>
                  <a:gd name="T59" fmla="*/ 2147483646 h 82"/>
                  <a:gd name="T60" fmla="*/ 2147483646 w 35"/>
                  <a:gd name="T61" fmla="*/ 2147483646 h 82"/>
                  <a:gd name="T62" fmla="*/ 2147483646 w 35"/>
                  <a:gd name="T63" fmla="*/ 2147483646 h 82"/>
                  <a:gd name="T64" fmla="*/ 2147483646 w 35"/>
                  <a:gd name="T65" fmla="*/ 2147483646 h 82"/>
                  <a:gd name="T66" fmla="*/ 2147483646 w 35"/>
                  <a:gd name="T67" fmla="*/ 2147483646 h 82"/>
                  <a:gd name="T68" fmla="*/ 2147483646 w 35"/>
                  <a:gd name="T69" fmla="*/ 2147483646 h 82"/>
                  <a:gd name="T70" fmla="*/ 2147483646 w 35"/>
                  <a:gd name="T71" fmla="*/ 2147483646 h 82"/>
                  <a:gd name="T72" fmla="*/ 2147483646 w 35"/>
                  <a:gd name="T73" fmla="*/ 2147483646 h 82"/>
                  <a:gd name="T74" fmla="*/ 2147483646 w 35"/>
                  <a:gd name="T75" fmla="*/ 2147483646 h 82"/>
                  <a:gd name="T76" fmla="*/ 2147483646 w 35"/>
                  <a:gd name="T77" fmla="*/ 2147483646 h 82"/>
                  <a:gd name="T78" fmla="*/ 2147483646 w 35"/>
                  <a:gd name="T79" fmla="*/ 2147483646 h 82"/>
                  <a:gd name="T80" fmla="*/ 2147483646 w 35"/>
                  <a:gd name="T81" fmla="*/ 2147483646 h 82"/>
                  <a:gd name="T82" fmla="*/ 2147483646 w 35"/>
                  <a:gd name="T83" fmla="*/ 2147483646 h 82"/>
                  <a:gd name="T84" fmla="*/ 2147483646 w 35"/>
                  <a:gd name="T85" fmla="*/ 2147483646 h 82"/>
                  <a:gd name="T86" fmla="*/ 2147483646 w 35"/>
                  <a:gd name="T87" fmla="*/ 2147483646 h 82"/>
                  <a:gd name="T88" fmla="*/ 2147483646 w 35"/>
                  <a:gd name="T89" fmla="*/ 2147483646 h 82"/>
                  <a:gd name="T90" fmla="*/ 2147483646 w 35"/>
                  <a:gd name="T91" fmla="*/ 2147483646 h 82"/>
                  <a:gd name="T92" fmla="*/ 2147483646 w 35"/>
                  <a:gd name="T93" fmla="*/ 2147483646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5"/>
                  <a:gd name="T142" fmla="*/ 0 h 82"/>
                  <a:gd name="T143" fmla="*/ 35 w 35"/>
                  <a:gd name="T144" fmla="*/ 82 h 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5" h="82">
                    <a:moveTo>
                      <a:pt x="33" y="82"/>
                    </a:moveTo>
                    <a:lnTo>
                      <a:pt x="32" y="81"/>
                    </a:lnTo>
                    <a:lnTo>
                      <a:pt x="31" y="80"/>
                    </a:lnTo>
                    <a:lnTo>
                      <a:pt x="30" y="79"/>
                    </a:lnTo>
                    <a:lnTo>
                      <a:pt x="29" y="78"/>
                    </a:lnTo>
                    <a:lnTo>
                      <a:pt x="27" y="76"/>
                    </a:lnTo>
                    <a:lnTo>
                      <a:pt x="24" y="75"/>
                    </a:lnTo>
                    <a:lnTo>
                      <a:pt x="22" y="73"/>
                    </a:lnTo>
                    <a:lnTo>
                      <a:pt x="20" y="72"/>
                    </a:lnTo>
                    <a:lnTo>
                      <a:pt x="17" y="71"/>
                    </a:lnTo>
                    <a:lnTo>
                      <a:pt x="15" y="70"/>
                    </a:lnTo>
                    <a:lnTo>
                      <a:pt x="14" y="70"/>
                    </a:lnTo>
                    <a:lnTo>
                      <a:pt x="13" y="69"/>
                    </a:lnTo>
                    <a:lnTo>
                      <a:pt x="12" y="68"/>
                    </a:lnTo>
                    <a:lnTo>
                      <a:pt x="11" y="67"/>
                    </a:lnTo>
                    <a:lnTo>
                      <a:pt x="9" y="64"/>
                    </a:lnTo>
                    <a:lnTo>
                      <a:pt x="8" y="62"/>
                    </a:lnTo>
                    <a:lnTo>
                      <a:pt x="7" y="60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4" y="57"/>
                    </a:lnTo>
                    <a:lnTo>
                      <a:pt x="3" y="56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1" y="53"/>
                    </a:lnTo>
                    <a:lnTo>
                      <a:pt x="1" y="52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1" y="37"/>
                    </a:lnTo>
                    <a:lnTo>
                      <a:pt x="3" y="32"/>
                    </a:lnTo>
                    <a:lnTo>
                      <a:pt x="4" y="26"/>
                    </a:lnTo>
                    <a:lnTo>
                      <a:pt x="5" y="23"/>
                    </a:lnTo>
                    <a:lnTo>
                      <a:pt x="6" y="20"/>
                    </a:lnTo>
                    <a:lnTo>
                      <a:pt x="7" y="17"/>
                    </a:lnTo>
                    <a:lnTo>
                      <a:pt x="8" y="14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21" y="5"/>
                    </a:lnTo>
                    <a:lnTo>
                      <a:pt x="22" y="7"/>
                    </a:lnTo>
                    <a:lnTo>
                      <a:pt x="23" y="8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7" y="18"/>
                    </a:lnTo>
                    <a:lnTo>
                      <a:pt x="29" y="21"/>
                    </a:lnTo>
                    <a:lnTo>
                      <a:pt x="30" y="24"/>
                    </a:lnTo>
                    <a:lnTo>
                      <a:pt x="31" y="26"/>
                    </a:lnTo>
                    <a:lnTo>
                      <a:pt x="31" y="29"/>
                    </a:lnTo>
                    <a:lnTo>
                      <a:pt x="32" y="33"/>
                    </a:lnTo>
                    <a:lnTo>
                      <a:pt x="33" y="36"/>
                    </a:lnTo>
                    <a:lnTo>
                      <a:pt x="33" y="39"/>
                    </a:lnTo>
                    <a:lnTo>
                      <a:pt x="33" y="42"/>
                    </a:lnTo>
                    <a:lnTo>
                      <a:pt x="34" y="49"/>
                    </a:lnTo>
                    <a:lnTo>
                      <a:pt x="34" y="55"/>
                    </a:lnTo>
                    <a:lnTo>
                      <a:pt x="34" y="58"/>
                    </a:lnTo>
                    <a:lnTo>
                      <a:pt x="34" y="61"/>
                    </a:lnTo>
                    <a:lnTo>
                      <a:pt x="35" y="64"/>
                    </a:lnTo>
                    <a:lnTo>
                      <a:pt x="35" y="67"/>
                    </a:lnTo>
                    <a:lnTo>
                      <a:pt x="35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4" y="71"/>
                    </a:lnTo>
                    <a:lnTo>
                      <a:pt x="34" y="73"/>
                    </a:lnTo>
                    <a:lnTo>
                      <a:pt x="34" y="75"/>
                    </a:lnTo>
                    <a:lnTo>
                      <a:pt x="34" y="77"/>
                    </a:lnTo>
                    <a:lnTo>
                      <a:pt x="34" y="78"/>
                    </a:lnTo>
                    <a:lnTo>
                      <a:pt x="34" y="79"/>
                    </a:lnTo>
                    <a:lnTo>
                      <a:pt x="33" y="80"/>
                    </a:lnTo>
                    <a:lnTo>
                      <a:pt x="33" y="81"/>
                    </a:lnTo>
                    <a:lnTo>
                      <a:pt x="33" y="82"/>
                    </a:lnTo>
                    <a:close/>
                  </a:path>
                </a:pathLst>
              </a:custGeom>
              <a:solidFill>
                <a:srgbClr val="EFE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30" name="Freeform 180"/>
              <p:cNvSpPr>
                <a:spLocks/>
              </p:cNvSpPr>
              <p:nvPr/>
            </p:nvSpPr>
            <p:spPr bwMode="auto">
              <a:xfrm>
                <a:off x="4266" y="1410"/>
                <a:ext cx="282" cy="252"/>
              </a:xfrm>
              <a:custGeom>
                <a:avLst/>
                <a:gdLst>
                  <a:gd name="T0" fmla="*/ 2147483646 w 47"/>
                  <a:gd name="T1" fmla="*/ 2147483646 h 42"/>
                  <a:gd name="T2" fmla="*/ 2147483646 w 47"/>
                  <a:gd name="T3" fmla="*/ 2147483646 h 42"/>
                  <a:gd name="T4" fmla="*/ 2147483646 w 47"/>
                  <a:gd name="T5" fmla="*/ 2147483646 h 42"/>
                  <a:gd name="T6" fmla="*/ 2147483646 w 47"/>
                  <a:gd name="T7" fmla="*/ 2147483646 h 42"/>
                  <a:gd name="T8" fmla="*/ 2147483646 w 47"/>
                  <a:gd name="T9" fmla="*/ 2147483646 h 42"/>
                  <a:gd name="T10" fmla="*/ 2147483646 w 47"/>
                  <a:gd name="T11" fmla="*/ 2147483646 h 42"/>
                  <a:gd name="T12" fmla="*/ 0 w 47"/>
                  <a:gd name="T13" fmla="*/ 2147483646 h 42"/>
                  <a:gd name="T14" fmla="*/ 0 w 47"/>
                  <a:gd name="T15" fmla="*/ 2147483646 h 42"/>
                  <a:gd name="T16" fmla="*/ 0 w 47"/>
                  <a:gd name="T17" fmla="*/ 2147483646 h 42"/>
                  <a:gd name="T18" fmla="*/ 2147483646 w 47"/>
                  <a:gd name="T19" fmla="*/ 2147483646 h 42"/>
                  <a:gd name="T20" fmla="*/ 2147483646 w 47"/>
                  <a:gd name="T21" fmla="*/ 2147483646 h 42"/>
                  <a:gd name="T22" fmla="*/ 2147483646 w 47"/>
                  <a:gd name="T23" fmla="*/ 2147483646 h 42"/>
                  <a:gd name="T24" fmla="*/ 2147483646 w 47"/>
                  <a:gd name="T25" fmla="*/ 2147483646 h 42"/>
                  <a:gd name="T26" fmla="*/ 2147483646 w 47"/>
                  <a:gd name="T27" fmla="*/ 2147483646 h 42"/>
                  <a:gd name="T28" fmla="*/ 2147483646 w 47"/>
                  <a:gd name="T29" fmla="*/ 2147483646 h 42"/>
                  <a:gd name="T30" fmla="*/ 2147483646 w 47"/>
                  <a:gd name="T31" fmla="*/ 2147483646 h 42"/>
                  <a:gd name="T32" fmla="*/ 2147483646 w 47"/>
                  <a:gd name="T33" fmla="*/ 2147483646 h 42"/>
                  <a:gd name="T34" fmla="*/ 2147483646 w 47"/>
                  <a:gd name="T35" fmla="*/ 2147483646 h 42"/>
                  <a:gd name="T36" fmla="*/ 2147483646 w 47"/>
                  <a:gd name="T37" fmla="*/ 2147483646 h 42"/>
                  <a:gd name="T38" fmla="*/ 2147483646 w 47"/>
                  <a:gd name="T39" fmla="*/ 2147483646 h 42"/>
                  <a:gd name="T40" fmla="*/ 2147483646 w 47"/>
                  <a:gd name="T41" fmla="*/ 2147483646 h 42"/>
                  <a:gd name="T42" fmla="*/ 2147483646 w 47"/>
                  <a:gd name="T43" fmla="*/ 2147483646 h 42"/>
                  <a:gd name="T44" fmla="*/ 2147483646 w 47"/>
                  <a:gd name="T45" fmla="*/ 2147483646 h 42"/>
                  <a:gd name="T46" fmla="*/ 2147483646 w 47"/>
                  <a:gd name="T47" fmla="*/ 2147483646 h 42"/>
                  <a:gd name="T48" fmla="*/ 2147483646 w 47"/>
                  <a:gd name="T49" fmla="*/ 2147483646 h 42"/>
                  <a:gd name="T50" fmla="*/ 2147483646 w 47"/>
                  <a:gd name="T51" fmla="*/ 2147483646 h 42"/>
                  <a:gd name="T52" fmla="*/ 2147483646 w 47"/>
                  <a:gd name="T53" fmla="*/ 2147483646 h 42"/>
                  <a:gd name="T54" fmla="*/ 2147483646 w 47"/>
                  <a:gd name="T55" fmla="*/ 2147483646 h 42"/>
                  <a:gd name="T56" fmla="*/ 2147483646 w 47"/>
                  <a:gd name="T57" fmla="*/ 2147483646 h 42"/>
                  <a:gd name="T58" fmla="*/ 2147483646 w 47"/>
                  <a:gd name="T59" fmla="*/ 2147483646 h 42"/>
                  <a:gd name="T60" fmla="*/ 2147483646 w 47"/>
                  <a:gd name="T61" fmla="*/ 2147483646 h 42"/>
                  <a:gd name="T62" fmla="*/ 2147483646 w 47"/>
                  <a:gd name="T63" fmla="*/ 2147483646 h 42"/>
                  <a:gd name="T64" fmla="*/ 2147483646 w 47"/>
                  <a:gd name="T65" fmla="*/ 2147483646 h 42"/>
                  <a:gd name="T66" fmla="*/ 2147483646 w 47"/>
                  <a:gd name="T67" fmla="*/ 2147483646 h 42"/>
                  <a:gd name="T68" fmla="*/ 2147483646 w 47"/>
                  <a:gd name="T69" fmla="*/ 2147483646 h 42"/>
                  <a:gd name="T70" fmla="*/ 2147483646 w 47"/>
                  <a:gd name="T71" fmla="*/ 2147483646 h 42"/>
                  <a:gd name="T72" fmla="*/ 2147483646 w 47"/>
                  <a:gd name="T73" fmla="*/ 0 h 42"/>
                  <a:gd name="T74" fmla="*/ 2147483646 w 47"/>
                  <a:gd name="T75" fmla="*/ 0 h 42"/>
                  <a:gd name="T76" fmla="*/ 2147483646 w 47"/>
                  <a:gd name="T77" fmla="*/ 0 h 42"/>
                  <a:gd name="T78" fmla="*/ 2147483646 w 47"/>
                  <a:gd name="T79" fmla="*/ 2147483646 h 42"/>
                  <a:gd name="T80" fmla="*/ 2147483646 w 47"/>
                  <a:gd name="T81" fmla="*/ 2147483646 h 42"/>
                  <a:gd name="T82" fmla="*/ 2147483646 w 47"/>
                  <a:gd name="T83" fmla="*/ 2147483646 h 42"/>
                  <a:gd name="T84" fmla="*/ 2147483646 w 47"/>
                  <a:gd name="T85" fmla="*/ 2147483646 h 42"/>
                  <a:gd name="T86" fmla="*/ 2147483646 w 47"/>
                  <a:gd name="T87" fmla="*/ 2147483646 h 42"/>
                  <a:gd name="T88" fmla="*/ 2147483646 w 47"/>
                  <a:gd name="T89" fmla="*/ 2147483646 h 42"/>
                  <a:gd name="T90" fmla="*/ 2147483646 w 47"/>
                  <a:gd name="T91" fmla="*/ 2147483646 h 42"/>
                  <a:gd name="T92" fmla="*/ 2147483646 w 47"/>
                  <a:gd name="T93" fmla="*/ 2147483646 h 42"/>
                  <a:gd name="T94" fmla="*/ 2147483646 w 47"/>
                  <a:gd name="T95" fmla="*/ 2147483646 h 42"/>
                  <a:gd name="T96" fmla="*/ 2147483646 w 47"/>
                  <a:gd name="T97" fmla="*/ 2147483646 h 42"/>
                  <a:gd name="T98" fmla="*/ 2147483646 w 47"/>
                  <a:gd name="T99" fmla="*/ 2147483646 h 42"/>
                  <a:gd name="T100" fmla="*/ 2147483646 w 47"/>
                  <a:gd name="T101" fmla="*/ 2147483646 h 42"/>
                  <a:gd name="T102" fmla="*/ 2147483646 w 47"/>
                  <a:gd name="T103" fmla="*/ 2147483646 h 42"/>
                  <a:gd name="T104" fmla="*/ 2147483646 w 47"/>
                  <a:gd name="T105" fmla="*/ 2147483646 h 42"/>
                  <a:gd name="T106" fmla="*/ 2147483646 w 47"/>
                  <a:gd name="T107" fmla="*/ 2147483646 h 42"/>
                  <a:gd name="T108" fmla="*/ 2147483646 w 47"/>
                  <a:gd name="T109" fmla="*/ 2147483646 h 42"/>
                  <a:gd name="T110" fmla="*/ 2147483646 w 47"/>
                  <a:gd name="T111" fmla="*/ 2147483646 h 42"/>
                  <a:gd name="T112" fmla="*/ 2147483646 w 47"/>
                  <a:gd name="T113" fmla="*/ 2147483646 h 42"/>
                  <a:gd name="T114" fmla="*/ 2147483646 w 47"/>
                  <a:gd name="T115" fmla="*/ 2147483646 h 42"/>
                  <a:gd name="T116" fmla="*/ 2147483646 w 47"/>
                  <a:gd name="T117" fmla="*/ 2147483646 h 42"/>
                  <a:gd name="T118" fmla="*/ 2147483646 w 47"/>
                  <a:gd name="T119" fmla="*/ 2147483646 h 42"/>
                  <a:gd name="T120" fmla="*/ 2147483646 w 47"/>
                  <a:gd name="T121" fmla="*/ 2147483646 h 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42"/>
                  <a:gd name="T185" fmla="*/ 47 w 47"/>
                  <a:gd name="T186" fmla="*/ 42 h 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42">
                    <a:moveTo>
                      <a:pt x="11" y="42"/>
                    </a:moveTo>
                    <a:lnTo>
                      <a:pt x="10" y="41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5" y="38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9" y="13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3" y="15"/>
                    </a:lnTo>
                    <a:lnTo>
                      <a:pt x="14" y="16"/>
                    </a:lnTo>
                    <a:lnTo>
                      <a:pt x="15" y="17"/>
                    </a:lnTo>
                    <a:lnTo>
                      <a:pt x="16" y="18"/>
                    </a:lnTo>
                    <a:lnTo>
                      <a:pt x="17" y="19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8" y="6"/>
                    </a:lnTo>
                    <a:lnTo>
                      <a:pt x="31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7" y="14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7" y="22"/>
                    </a:lnTo>
                    <a:lnTo>
                      <a:pt x="46" y="24"/>
                    </a:lnTo>
                    <a:lnTo>
                      <a:pt x="46" y="25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4" y="30"/>
                    </a:lnTo>
                    <a:lnTo>
                      <a:pt x="43" y="32"/>
                    </a:lnTo>
                    <a:lnTo>
                      <a:pt x="42" y="33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7" y="37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26" y="39"/>
                    </a:lnTo>
                    <a:lnTo>
                      <a:pt x="23" y="39"/>
                    </a:lnTo>
                    <a:lnTo>
                      <a:pt x="20" y="40"/>
                    </a:lnTo>
                    <a:lnTo>
                      <a:pt x="19" y="40"/>
                    </a:lnTo>
                    <a:lnTo>
                      <a:pt x="17" y="41"/>
                    </a:lnTo>
                    <a:lnTo>
                      <a:pt x="14" y="41"/>
                    </a:lnTo>
                    <a:lnTo>
                      <a:pt x="13" y="42"/>
                    </a:lnTo>
                    <a:lnTo>
                      <a:pt x="11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31" name="Freeform 181"/>
              <p:cNvSpPr>
                <a:spLocks/>
              </p:cNvSpPr>
              <p:nvPr/>
            </p:nvSpPr>
            <p:spPr bwMode="auto">
              <a:xfrm>
                <a:off x="4362" y="1608"/>
                <a:ext cx="12" cy="6"/>
              </a:xfrm>
              <a:custGeom>
                <a:avLst/>
                <a:gdLst>
                  <a:gd name="T0" fmla="*/ 0 w 2"/>
                  <a:gd name="T1" fmla="*/ 2147483646 h 1"/>
                  <a:gd name="T2" fmla="*/ 0 w 2"/>
                  <a:gd name="T3" fmla="*/ 2147483646 h 1"/>
                  <a:gd name="T4" fmla="*/ 2147483646 w 2"/>
                  <a:gd name="T5" fmla="*/ 0 h 1"/>
                  <a:gd name="T6" fmla="*/ 2147483646 w 2"/>
                  <a:gd name="T7" fmla="*/ 0 h 1"/>
                  <a:gd name="T8" fmla="*/ 2147483646 w 2"/>
                  <a:gd name="T9" fmla="*/ 0 h 1"/>
                  <a:gd name="T10" fmla="*/ 2147483646 w 2"/>
                  <a:gd name="T11" fmla="*/ 0 h 1"/>
                  <a:gd name="T12" fmla="*/ 2147483646 w 2"/>
                  <a:gd name="T13" fmla="*/ 0 h 1"/>
                  <a:gd name="T14" fmla="*/ 2147483646 w 2"/>
                  <a:gd name="T15" fmla="*/ 2147483646 h 1"/>
                  <a:gd name="T16" fmla="*/ 2147483646 w 2"/>
                  <a:gd name="T17" fmla="*/ 2147483646 h 1"/>
                  <a:gd name="T18" fmla="*/ 2147483646 w 2"/>
                  <a:gd name="T19" fmla="*/ 2147483646 h 1"/>
                  <a:gd name="T20" fmla="*/ 0 w 2"/>
                  <a:gd name="T21" fmla="*/ 2147483646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1"/>
                  <a:gd name="T35" fmla="*/ 2 w 2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32" name="Freeform 182"/>
              <p:cNvSpPr>
                <a:spLocks/>
              </p:cNvSpPr>
              <p:nvPr/>
            </p:nvSpPr>
            <p:spPr bwMode="auto">
              <a:xfrm>
                <a:off x="4338" y="1464"/>
                <a:ext cx="66" cy="54"/>
              </a:xfrm>
              <a:custGeom>
                <a:avLst/>
                <a:gdLst>
                  <a:gd name="T0" fmla="*/ 2147483646 w 11"/>
                  <a:gd name="T1" fmla="*/ 2147483646 h 9"/>
                  <a:gd name="T2" fmla="*/ 2147483646 w 11"/>
                  <a:gd name="T3" fmla="*/ 2147483646 h 9"/>
                  <a:gd name="T4" fmla="*/ 2147483646 w 11"/>
                  <a:gd name="T5" fmla="*/ 2147483646 h 9"/>
                  <a:gd name="T6" fmla="*/ 2147483646 w 11"/>
                  <a:gd name="T7" fmla="*/ 2147483646 h 9"/>
                  <a:gd name="T8" fmla="*/ 2147483646 w 11"/>
                  <a:gd name="T9" fmla="*/ 2147483646 h 9"/>
                  <a:gd name="T10" fmla="*/ 2147483646 w 11"/>
                  <a:gd name="T11" fmla="*/ 2147483646 h 9"/>
                  <a:gd name="T12" fmla="*/ 2147483646 w 11"/>
                  <a:gd name="T13" fmla="*/ 2147483646 h 9"/>
                  <a:gd name="T14" fmla="*/ 2147483646 w 11"/>
                  <a:gd name="T15" fmla="*/ 2147483646 h 9"/>
                  <a:gd name="T16" fmla="*/ 0 w 11"/>
                  <a:gd name="T17" fmla="*/ 2147483646 h 9"/>
                  <a:gd name="T18" fmla="*/ 0 w 11"/>
                  <a:gd name="T19" fmla="*/ 2147483646 h 9"/>
                  <a:gd name="T20" fmla="*/ 2147483646 w 11"/>
                  <a:gd name="T21" fmla="*/ 2147483646 h 9"/>
                  <a:gd name="T22" fmla="*/ 2147483646 w 11"/>
                  <a:gd name="T23" fmla="*/ 2147483646 h 9"/>
                  <a:gd name="T24" fmla="*/ 2147483646 w 11"/>
                  <a:gd name="T25" fmla="*/ 2147483646 h 9"/>
                  <a:gd name="T26" fmla="*/ 2147483646 w 11"/>
                  <a:gd name="T27" fmla="*/ 2147483646 h 9"/>
                  <a:gd name="T28" fmla="*/ 2147483646 w 11"/>
                  <a:gd name="T29" fmla="*/ 0 h 9"/>
                  <a:gd name="T30" fmla="*/ 2147483646 w 11"/>
                  <a:gd name="T31" fmla="*/ 0 h 9"/>
                  <a:gd name="T32" fmla="*/ 2147483646 w 11"/>
                  <a:gd name="T33" fmla="*/ 0 h 9"/>
                  <a:gd name="T34" fmla="*/ 2147483646 w 11"/>
                  <a:gd name="T35" fmla="*/ 0 h 9"/>
                  <a:gd name="T36" fmla="*/ 2147483646 w 11"/>
                  <a:gd name="T37" fmla="*/ 0 h 9"/>
                  <a:gd name="T38" fmla="*/ 2147483646 w 11"/>
                  <a:gd name="T39" fmla="*/ 2147483646 h 9"/>
                  <a:gd name="T40" fmla="*/ 2147483646 w 11"/>
                  <a:gd name="T41" fmla="*/ 2147483646 h 9"/>
                  <a:gd name="T42" fmla="*/ 2147483646 w 11"/>
                  <a:gd name="T43" fmla="*/ 2147483646 h 9"/>
                  <a:gd name="T44" fmla="*/ 2147483646 w 11"/>
                  <a:gd name="T45" fmla="*/ 2147483646 h 9"/>
                  <a:gd name="T46" fmla="*/ 2147483646 w 11"/>
                  <a:gd name="T47" fmla="*/ 2147483646 h 9"/>
                  <a:gd name="T48" fmla="*/ 2147483646 w 11"/>
                  <a:gd name="T49" fmla="*/ 2147483646 h 9"/>
                  <a:gd name="T50" fmla="*/ 2147483646 w 11"/>
                  <a:gd name="T51" fmla="*/ 2147483646 h 9"/>
                  <a:gd name="T52" fmla="*/ 2147483646 w 11"/>
                  <a:gd name="T53" fmla="*/ 2147483646 h 9"/>
                  <a:gd name="T54" fmla="*/ 2147483646 w 11"/>
                  <a:gd name="T55" fmla="*/ 2147483646 h 9"/>
                  <a:gd name="T56" fmla="*/ 2147483646 w 11"/>
                  <a:gd name="T57" fmla="*/ 2147483646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"/>
                  <a:gd name="T88" fmla="*/ 0 h 9"/>
                  <a:gd name="T89" fmla="*/ 11 w 11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" h="9">
                    <a:moveTo>
                      <a:pt x="6" y="9"/>
                    </a:moveTo>
                    <a:lnTo>
                      <a:pt x="6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E9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33" name="Freeform 183"/>
              <p:cNvSpPr>
                <a:spLocks/>
              </p:cNvSpPr>
              <p:nvPr/>
            </p:nvSpPr>
            <p:spPr bwMode="auto">
              <a:xfrm>
                <a:off x="4380" y="1092"/>
                <a:ext cx="276" cy="342"/>
              </a:xfrm>
              <a:custGeom>
                <a:avLst/>
                <a:gdLst>
                  <a:gd name="T0" fmla="*/ 2147483646 w 46"/>
                  <a:gd name="T1" fmla="*/ 2147483646 h 57"/>
                  <a:gd name="T2" fmla="*/ 2147483646 w 46"/>
                  <a:gd name="T3" fmla="*/ 2147483646 h 57"/>
                  <a:gd name="T4" fmla="*/ 2147483646 w 46"/>
                  <a:gd name="T5" fmla="*/ 2147483646 h 57"/>
                  <a:gd name="T6" fmla="*/ 2147483646 w 46"/>
                  <a:gd name="T7" fmla="*/ 2147483646 h 57"/>
                  <a:gd name="T8" fmla="*/ 2147483646 w 46"/>
                  <a:gd name="T9" fmla="*/ 2147483646 h 57"/>
                  <a:gd name="T10" fmla="*/ 0 w 46"/>
                  <a:gd name="T11" fmla="*/ 2147483646 h 57"/>
                  <a:gd name="T12" fmla="*/ 0 w 46"/>
                  <a:gd name="T13" fmla="*/ 2147483646 h 57"/>
                  <a:gd name="T14" fmla="*/ 0 w 46"/>
                  <a:gd name="T15" fmla="*/ 2147483646 h 57"/>
                  <a:gd name="T16" fmla="*/ 0 w 46"/>
                  <a:gd name="T17" fmla="*/ 2147483646 h 57"/>
                  <a:gd name="T18" fmla="*/ 2147483646 w 46"/>
                  <a:gd name="T19" fmla="*/ 2147483646 h 57"/>
                  <a:gd name="T20" fmla="*/ 2147483646 w 46"/>
                  <a:gd name="T21" fmla="*/ 2147483646 h 57"/>
                  <a:gd name="T22" fmla="*/ 2147483646 w 46"/>
                  <a:gd name="T23" fmla="*/ 2147483646 h 57"/>
                  <a:gd name="T24" fmla="*/ 2147483646 w 46"/>
                  <a:gd name="T25" fmla="*/ 2147483646 h 57"/>
                  <a:gd name="T26" fmla="*/ 2147483646 w 46"/>
                  <a:gd name="T27" fmla="*/ 2147483646 h 57"/>
                  <a:gd name="T28" fmla="*/ 2147483646 w 46"/>
                  <a:gd name="T29" fmla="*/ 2147483646 h 57"/>
                  <a:gd name="T30" fmla="*/ 2147483646 w 46"/>
                  <a:gd name="T31" fmla="*/ 2147483646 h 57"/>
                  <a:gd name="T32" fmla="*/ 2147483646 w 46"/>
                  <a:gd name="T33" fmla="*/ 0 h 57"/>
                  <a:gd name="T34" fmla="*/ 2147483646 w 46"/>
                  <a:gd name="T35" fmla="*/ 0 h 57"/>
                  <a:gd name="T36" fmla="*/ 2147483646 w 46"/>
                  <a:gd name="T37" fmla="*/ 0 h 57"/>
                  <a:gd name="T38" fmla="*/ 2147483646 w 46"/>
                  <a:gd name="T39" fmla="*/ 2147483646 h 57"/>
                  <a:gd name="T40" fmla="*/ 2147483646 w 46"/>
                  <a:gd name="T41" fmla="*/ 2147483646 h 57"/>
                  <a:gd name="T42" fmla="*/ 2147483646 w 46"/>
                  <a:gd name="T43" fmla="*/ 2147483646 h 57"/>
                  <a:gd name="T44" fmla="*/ 2147483646 w 46"/>
                  <a:gd name="T45" fmla="*/ 2147483646 h 57"/>
                  <a:gd name="T46" fmla="*/ 2147483646 w 46"/>
                  <a:gd name="T47" fmla="*/ 2147483646 h 57"/>
                  <a:gd name="T48" fmla="*/ 2147483646 w 46"/>
                  <a:gd name="T49" fmla="*/ 2147483646 h 57"/>
                  <a:gd name="T50" fmla="*/ 2147483646 w 46"/>
                  <a:gd name="T51" fmla="*/ 2147483646 h 57"/>
                  <a:gd name="T52" fmla="*/ 2147483646 w 46"/>
                  <a:gd name="T53" fmla="*/ 2147483646 h 57"/>
                  <a:gd name="T54" fmla="*/ 2147483646 w 46"/>
                  <a:gd name="T55" fmla="*/ 2147483646 h 57"/>
                  <a:gd name="T56" fmla="*/ 2147483646 w 46"/>
                  <a:gd name="T57" fmla="*/ 2147483646 h 57"/>
                  <a:gd name="T58" fmla="*/ 2147483646 w 46"/>
                  <a:gd name="T59" fmla="*/ 2147483646 h 57"/>
                  <a:gd name="T60" fmla="*/ 2147483646 w 46"/>
                  <a:gd name="T61" fmla="*/ 2147483646 h 57"/>
                  <a:gd name="T62" fmla="*/ 2147483646 w 46"/>
                  <a:gd name="T63" fmla="*/ 2147483646 h 57"/>
                  <a:gd name="T64" fmla="*/ 2147483646 w 46"/>
                  <a:gd name="T65" fmla="*/ 2147483646 h 57"/>
                  <a:gd name="T66" fmla="*/ 2147483646 w 46"/>
                  <a:gd name="T67" fmla="*/ 2147483646 h 57"/>
                  <a:gd name="T68" fmla="*/ 2147483646 w 46"/>
                  <a:gd name="T69" fmla="*/ 2147483646 h 57"/>
                  <a:gd name="T70" fmla="*/ 2147483646 w 46"/>
                  <a:gd name="T71" fmla="*/ 2147483646 h 57"/>
                  <a:gd name="T72" fmla="*/ 2147483646 w 46"/>
                  <a:gd name="T73" fmla="*/ 2147483646 h 57"/>
                  <a:gd name="T74" fmla="*/ 2147483646 w 46"/>
                  <a:gd name="T75" fmla="*/ 2147483646 h 57"/>
                  <a:gd name="T76" fmla="*/ 2147483646 w 46"/>
                  <a:gd name="T77" fmla="*/ 2147483646 h 57"/>
                  <a:gd name="T78" fmla="*/ 2147483646 w 46"/>
                  <a:gd name="T79" fmla="*/ 2147483646 h 57"/>
                  <a:gd name="T80" fmla="*/ 2147483646 w 46"/>
                  <a:gd name="T81" fmla="*/ 2147483646 h 57"/>
                  <a:gd name="T82" fmla="*/ 2147483646 w 46"/>
                  <a:gd name="T83" fmla="*/ 2147483646 h 57"/>
                  <a:gd name="T84" fmla="*/ 2147483646 w 46"/>
                  <a:gd name="T85" fmla="*/ 2147483646 h 57"/>
                  <a:gd name="T86" fmla="*/ 2147483646 w 46"/>
                  <a:gd name="T87" fmla="*/ 2147483646 h 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6"/>
                  <a:gd name="T133" fmla="*/ 0 h 57"/>
                  <a:gd name="T134" fmla="*/ 46 w 46"/>
                  <a:gd name="T135" fmla="*/ 57 h 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6" h="57">
                    <a:moveTo>
                      <a:pt x="7" y="57"/>
                    </a:moveTo>
                    <a:lnTo>
                      <a:pt x="6" y="56"/>
                    </a:lnTo>
                    <a:lnTo>
                      <a:pt x="5" y="54"/>
                    </a:lnTo>
                    <a:lnTo>
                      <a:pt x="4" y="52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41" y="6"/>
                    </a:lnTo>
                    <a:lnTo>
                      <a:pt x="43" y="8"/>
                    </a:lnTo>
                    <a:lnTo>
                      <a:pt x="44" y="9"/>
                    </a:lnTo>
                    <a:lnTo>
                      <a:pt x="46" y="11"/>
                    </a:lnTo>
                    <a:lnTo>
                      <a:pt x="44" y="14"/>
                    </a:lnTo>
                    <a:lnTo>
                      <a:pt x="42" y="16"/>
                    </a:lnTo>
                    <a:lnTo>
                      <a:pt x="41" y="19"/>
                    </a:lnTo>
                    <a:lnTo>
                      <a:pt x="39" y="21"/>
                    </a:lnTo>
                    <a:lnTo>
                      <a:pt x="38" y="24"/>
                    </a:lnTo>
                    <a:lnTo>
                      <a:pt x="37" y="27"/>
                    </a:lnTo>
                    <a:lnTo>
                      <a:pt x="36" y="29"/>
                    </a:lnTo>
                    <a:lnTo>
                      <a:pt x="35" y="32"/>
                    </a:lnTo>
                    <a:lnTo>
                      <a:pt x="34" y="35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1" y="43"/>
                    </a:lnTo>
                    <a:lnTo>
                      <a:pt x="30" y="46"/>
                    </a:lnTo>
                    <a:lnTo>
                      <a:pt x="30" y="49"/>
                    </a:lnTo>
                    <a:lnTo>
                      <a:pt x="29" y="52"/>
                    </a:lnTo>
                    <a:lnTo>
                      <a:pt x="28" y="55"/>
                    </a:lnTo>
                    <a:lnTo>
                      <a:pt x="28" y="56"/>
                    </a:lnTo>
                    <a:lnTo>
                      <a:pt x="27" y="55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4" y="53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1" y="51"/>
                    </a:lnTo>
                    <a:lnTo>
                      <a:pt x="20" y="51"/>
                    </a:lnTo>
                    <a:lnTo>
                      <a:pt x="19" y="51"/>
                    </a:lnTo>
                    <a:lnTo>
                      <a:pt x="18" y="51"/>
                    </a:lnTo>
                    <a:lnTo>
                      <a:pt x="17" y="51"/>
                    </a:lnTo>
                    <a:lnTo>
                      <a:pt x="16" y="52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4"/>
                    </a:lnTo>
                    <a:lnTo>
                      <a:pt x="11" y="55"/>
                    </a:lnTo>
                    <a:lnTo>
                      <a:pt x="10" y="56"/>
                    </a:lnTo>
                    <a:lnTo>
                      <a:pt x="9" y="57"/>
                    </a:lnTo>
                    <a:lnTo>
                      <a:pt x="8" y="57"/>
                    </a:lnTo>
                    <a:lnTo>
                      <a:pt x="7" y="57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34" name="Freeform 184"/>
              <p:cNvSpPr>
                <a:spLocks/>
              </p:cNvSpPr>
              <p:nvPr/>
            </p:nvSpPr>
            <p:spPr bwMode="auto">
              <a:xfrm>
                <a:off x="4026" y="1392"/>
                <a:ext cx="30" cy="24"/>
              </a:xfrm>
              <a:custGeom>
                <a:avLst/>
                <a:gdLst>
                  <a:gd name="T0" fmla="*/ 2147483646 w 5"/>
                  <a:gd name="T1" fmla="*/ 2147483646 h 4"/>
                  <a:gd name="T2" fmla="*/ 2147483646 w 5"/>
                  <a:gd name="T3" fmla="*/ 2147483646 h 4"/>
                  <a:gd name="T4" fmla="*/ 0 w 5"/>
                  <a:gd name="T5" fmla="*/ 2147483646 h 4"/>
                  <a:gd name="T6" fmla="*/ 0 w 5"/>
                  <a:gd name="T7" fmla="*/ 2147483646 h 4"/>
                  <a:gd name="T8" fmla="*/ 0 w 5"/>
                  <a:gd name="T9" fmla="*/ 2147483646 h 4"/>
                  <a:gd name="T10" fmla="*/ 2147483646 w 5"/>
                  <a:gd name="T11" fmla="*/ 2147483646 h 4"/>
                  <a:gd name="T12" fmla="*/ 2147483646 w 5"/>
                  <a:gd name="T13" fmla="*/ 2147483646 h 4"/>
                  <a:gd name="T14" fmla="*/ 2147483646 w 5"/>
                  <a:gd name="T15" fmla="*/ 2147483646 h 4"/>
                  <a:gd name="T16" fmla="*/ 2147483646 w 5"/>
                  <a:gd name="T17" fmla="*/ 0 h 4"/>
                  <a:gd name="T18" fmla="*/ 2147483646 w 5"/>
                  <a:gd name="T19" fmla="*/ 0 h 4"/>
                  <a:gd name="T20" fmla="*/ 2147483646 w 5"/>
                  <a:gd name="T21" fmla="*/ 0 h 4"/>
                  <a:gd name="T22" fmla="*/ 2147483646 w 5"/>
                  <a:gd name="T23" fmla="*/ 0 h 4"/>
                  <a:gd name="T24" fmla="*/ 2147483646 w 5"/>
                  <a:gd name="T25" fmla="*/ 0 h 4"/>
                  <a:gd name="T26" fmla="*/ 2147483646 w 5"/>
                  <a:gd name="T27" fmla="*/ 0 h 4"/>
                  <a:gd name="T28" fmla="*/ 2147483646 w 5"/>
                  <a:gd name="T29" fmla="*/ 0 h 4"/>
                  <a:gd name="T30" fmla="*/ 2147483646 w 5"/>
                  <a:gd name="T31" fmla="*/ 2147483646 h 4"/>
                  <a:gd name="T32" fmla="*/ 2147483646 w 5"/>
                  <a:gd name="T33" fmla="*/ 2147483646 h 4"/>
                  <a:gd name="T34" fmla="*/ 2147483646 w 5"/>
                  <a:gd name="T35" fmla="*/ 2147483646 h 4"/>
                  <a:gd name="T36" fmla="*/ 2147483646 w 5"/>
                  <a:gd name="T37" fmla="*/ 2147483646 h 4"/>
                  <a:gd name="T38" fmla="*/ 2147483646 w 5"/>
                  <a:gd name="T39" fmla="*/ 2147483646 h 4"/>
                  <a:gd name="T40" fmla="*/ 2147483646 w 5"/>
                  <a:gd name="T41" fmla="*/ 2147483646 h 4"/>
                  <a:gd name="T42" fmla="*/ 2147483646 w 5"/>
                  <a:gd name="T43" fmla="*/ 2147483646 h 4"/>
                  <a:gd name="T44" fmla="*/ 2147483646 w 5"/>
                  <a:gd name="T45" fmla="*/ 2147483646 h 4"/>
                  <a:gd name="T46" fmla="*/ 2147483646 w 5"/>
                  <a:gd name="T47" fmla="*/ 2147483646 h 4"/>
                  <a:gd name="T48" fmla="*/ 2147483646 w 5"/>
                  <a:gd name="T49" fmla="*/ 2147483646 h 4"/>
                  <a:gd name="T50" fmla="*/ 2147483646 w 5"/>
                  <a:gd name="T51" fmla="*/ 2147483646 h 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"/>
                  <a:gd name="T79" fmla="*/ 0 h 4"/>
                  <a:gd name="T80" fmla="*/ 5 w 5"/>
                  <a:gd name="T81" fmla="*/ 4 h 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35" name="Freeform 185"/>
              <p:cNvSpPr>
                <a:spLocks/>
              </p:cNvSpPr>
              <p:nvPr/>
            </p:nvSpPr>
            <p:spPr bwMode="auto">
              <a:xfrm>
                <a:off x="4746" y="1230"/>
                <a:ext cx="24" cy="24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0 w 4"/>
                  <a:gd name="T5" fmla="*/ 2147483646 h 4"/>
                  <a:gd name="T6" fmla="*/ 0 w 4"/>
                  <a:gd name="T7" fmla="*/ 2147483646 h 4"/>
                  <a:gd name="T8" fmla="*/ 0 w 4"/>
                  <a:gd name="T9" fmla="*/ 2147483646 h 4"/>
                  <a:gd name="T10" fmla="*/ 0 w 4"/>
                  <a:gd name="T11" fmla="*/ 2147483646 h 4"/>
                  <a:gd name="T12" fmla="*/ 0 w 4"/>
                  <a:gd name="T13" fmla="*/ 2147483646 h 4"/>
                  <a:gd name="T14" fmla="*/ 0 w 4"/>
                  <a:gd name="T15" fmla="*/ 2147483646 h 4"/>
                  <a:gd name="T16" fmla="*/ 0 w 4"/>
                  <a:gd name="T17" fmla="*/ 2147483646 h 4"/>
                  <a:gd name="T18" fmla="*/ 0 w 4"/>
                  <a:gd name="T19" fmla="*/ 2147483646 h 4"/>
                  <a:gd name="T20" fmla="*/ 2147483646 w 4"/>
                  <a:gd name="T21" fmla="*/ 0 h 4"/>
                  <a:gd name="T22" fmla="*/ 2147483646 w 4"/>
                  <a:gd name="T23" fmla="*/ 0 h 4"/>
                  <a:gd name="T24" fmla="*/ 2147483646 w 4"/>
                  <a:gd name="T25" fmla="*/ 0 h 4"/>
                  <a:gd name="T26" fmla="*/ 2147483646 w 4"/>
                  <a:gd name="T27" fmla="*/ 0 h 4"/>
                  <a:gd name="T28" fmla="*/ 2147483646 w 4"/>
                  <a:gd name="T29" fmla="*/ 0 h 4"/>
                  <a:gd name="T30" fmla="*/ 2147483646 w 4"/>
                  <a:gd name="T31" fmla="*/ 0 h 4"/>
                  <a:gd name="T32" fmla="*/ 2147483646 w 4"/>
                  <a:gd name="T33" fmla="*/ 2147483646 h 4"/>
                  <a:gd name="T34" fmla="*/ 2147483646 w 4"/>
                  <a:gd name="T35" fmla="*/ 2147483646 h 4"/>
                  <a:gd name="T36" fmla="*/ 2147483646 w 4"/>
                  <a:gd name="T37" fmla="*/ 2147483646 h 4"/>
                  <a:gd name="T38" fmla="*/ 2147483646 w 4"/>
                  <a:gd name="T39" fmla="*/ 2147483646 h 4"/>
                  <a:gd name="T40" fmla="*/ 2147483646 w 4"/>
                  <a:gd name="T41" fmla="*/ 2147483646 h 4"/>
                  <a:gd name="T42" fmla="*/ 2147483646 w 4"/>
                  <a:gd name="T43" fmla="*/ 2147483646 h 4"/>
                  <a:gd name="T44" fmla="*/ 2147483646 w 4"/>
                  <a:gd name="T45" fmla="*/ 2147483646 h 4"/>
                  <a:gd name="T46" fmla="*/ 2147483646 w 4"/>
                  <a:gd name="T47" fmla="*/ 2147483646 h 4"/>
                  <a:gd name="T48" fmla="*/ 2147483646 w 4"/>
                  <a:gd name="T49" fmla="*/ 2147483646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"/>
                  <a:gd name="T76" fmla="*/ 0 h 4"/>
                  <a:gd name="T77" fmla="*/ 4 w 4"/>
                  <a:gd name="T78" fmla="*/ 4 h 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" h="4">
                    <a:moveTo>
                      <a:pt x="1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36" name="Freeform 186"/>
              <p:cNvSpPr>
                <a:spLocks/>
              </p:cNvSpPr>
              <p:nvPr/>
            </p:nvSpPr>
            <p:spPr bwMode="auto">
              <a:xfrm>
                <a:off x="4326" y="1560"/>
                <a:ext cx="54" cy="84"/>
              </a:xfrm>
              <a:custGeom>
                <a:avLst/>
                <a:gdLst>
                  <a:gd name="T0" fmla="*/ 2147483646 w 9"/>
                  <a:gd name="T1" fmla="*/ 0 h 14"/>
                  <a:gd name="T2" fmla="*/ 2147483646 w 9"/>
                  <a:gd name="T3" fmla="*/ 0 h 14"/>
                  <a:gd name="T4" fmla="*/ 2147483646 w 9"/>
                  <a:gd name="T5" fmla="*/ 0 h 14"/>
                  <a:gd name="T6" fmla="*/ 2147483646 w 9"/>
                  <a:gd name="T7" fmla="*/ 0 h 14"/>
                  <a:gd name="T8" fmla="*/ 2147483646 w 9"/>
                  <a:gd name="T9" fmla="*/ 0 h 14"/>
                  <a:gd name="T10" fmla="*/ 2147483646 w 9"/>
                  <a:gd name="T11" fmla="*/ 2147483646 h 14"/>
                  <a:gd name="T12" fmla="*/ 2147483646 w 9"/>
                  <a:gd name="T13" fmla="*/ 2147483646 h 14"/>
                  <a:gd name="T14" fmla="*/ 2147483646 w 9"/>
                  <a:gd name="T15" fmla="*/ 2147483646 h 14"/>
                  <a:gd name="T16" fmla="*/ 2147483646 w 9"/>
                  <a:gd name="T17" fmla="*/ 2147483646 h 14"/>
                  <a:gd name="T18" fmla="*/ 2147483646 w 9"/>
                  <a:gd name="T19" fmla="*/ 2147483646 h 14"/>
                  <a:gd name="T20" fmla="*/ 2147483646 w 9"/>
                  <a:gd name="T21" fmla="*/ 2147483646 h 14"/>
                  <a:gd name="T22" fmla="*/ 2147483646 w 9"/>
                  <a:gd name="T23" fmla="*/ 2147483646 h 14"/>
                  <a:gd name="T24" fmla="*/ 2147483646 w 9"/>
                  <a:gd name="T25" fmla="*/ 2147483646 h 14"/>
                  <a:gd name="T26" fmla="*/ 2147483646 w 9"/>
                  <a:gd name="T27" fmla="*/ 2147483646 h 14"/>
                  <a:gd name="T28" fmla="*/ 2147483646 w 9"/>
                  <a:gd name="T29" fmla="*/ 2147483646 h 14"/>
                  <a:gd name="T30" fmla="*/ 2147483646 w 9"/>
                  <a:gd name="T31" fmla="*/ 2147483646 h 14"/>
                  <a:gd name="T32" fmla="*/ 2147483646 w 9"/>
                  <a:gd name="T33" fmla="*/ 2147483646 h 14"/>
                  <a:gd name="T34" fmla="*/ 2147483646 w 9"/>
                  <a:gd name="T35" fmla="*/ 2147483646 h 14"/>
                  <a:gd name="T36" fmla="*/ 2147483646 w 9"/>
                  <a:gd name="T37" fmla="*/ 2147483646 h 14"/>
                  <a:gd name="T38" fmla="*/ 2147483646 w 9"/>
                  <a:gd name="T39" fmla="*/ 2147483646 h 14"/>
                  <a:gd name="T40" fmla="*/ 2147483646 w 9"/>
                  <a:gd name="T41" fmla="*/ 2147483646 h 14"/>
                  <a:gd name="T42" fmla="*/ 2147483646 w 9"/>
                  <a:gd name="T43" fmla="*/ 2147483646 h 14"/>
                  <a:gd name="T44" fmla="*/ 2147483646 w 9"/>
                  <a:gd name="T45" fmla="*/ 2147483646 h 14"/>
                  <a:gd name="T46" fmla="*/ 2147483646 w 9"/>
                  <a:gd name="T47" fmla="*/ 2147483646 h 14"/>
                  <a:gd name="T48" fmla="*/ 2147483646 w 9"/>
                  <a:gd name="T49" fmla="*/ 2147483646 h 14"/>
                  <a:gd name="T50" fmla="*/ 2147483646 w 9"/>
                  <a:gd name="T51" fmla="*/ 2147483646 h 14"/>
                  <a:gd name="T52" fmla="*/ 2147483646 w 9"/>
                  <a:gd name="T53" fmla="*/ 2147483646 h 14"/>
                  <a:gd name="T54" fmla="*/ 2147483646 w 9"/>
                  <a:gd name="T55" fmla="*/ 2147483646 h 14"/>
                  <a:gd name="T56" fmla="*/ 2147483646 w 9"/>
                  <a:gd name="T57" fmla="*/ 2147483646 h 14"/>
                  <a:gd name="T58" fmla="*/ 2147483646 w 9"/>
                  <a:gd name="T59" fmla="*/ 2147483646 h 14"/>
                  <a:gd name="T60" fmla="*/ 2147483646 w 9"/>
                  <a:gd name="T61" fmla="*/ 2147483646 h 14"/>
                  <a:gd name="T62" fmla="*/ 0 w 9"/>
                  <a:gd name="T63" fmla="*/ 2147483646 h 14"/>
                  <a:gd name="T64" fmla="*/ 2147483646 w 9"/>
                  <a:gd name="T65" fmla="*/ 2147483646 h 14"/>
                  <a:gd name="T66" fmla="*/ 2147483646 w 9"/>
                  <a:gd name="T67" fmla="*/ 2147483646 h 14"/>
                  <a:gd name="T68" fmla="*/ 2147483646 w 9"/>
                  <a:gd name="T69" fmla="*/ 2147483646 h 14"/>
                  <a:gd name="T70" fmla="*/ 2147483646 w 9"/>
                  <a:gd name="T71" fmla="*/ 2147483646 h 14"/>
                  <a:gd name="T72" fmla="*/ 2147483646 w 9"/>
                  <a:gd name="T73" fmla="*/ 2147483646 h 14"/>
                  <a:gd name="T74" fmla="*/ 2147483646 w 9"/>
                  <a:gd name="T75" fmla="*/ 2147483646 h 14"/>
                  <a:gd name="T76" fmla="*/ 2147483646 w 9"/>
                  <a:gd name="T77" fmla="*/ 0 h 14"/>
                  <a:gd name="T78" fmla="*/ 2147483646 w 9"/>
                  <a:gd name="T79" fmla="*/ 0 h 14"/>
                  <a:gd name="T80" fmla="*/ 2147483646 w 9"/>
                  <a:gd name="T81" fmla="*/ 0 h 14"/>
                  <a:gd name="T82" fmla="*/ 2147483646 w 9"/>
                  <a:gd name="T83" fmla="*/ 0 h 14"/>
                  <a:gd name="T84" fmla="*/ 2147483646 w 9"/>
                  <a:gd name="T85" fmla="*/ 0 h 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"/>
                  <a:gd name="T130" fmla="*/ 0 h 14"/>
                  <a:gd name="T131" fmla="*/ 9 w 9"/>
                  <a:gd name="T132" fmla="*/ 14 h 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" h="14">
                    <a:moveTo>
                      <a:pt x="5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37" name="Freeform 187"/>
              <p:cNvSpPr>
                <a:spLocks/>
              </p:cNvSpPr>
              <p:nvPr/>
            </p:nvSpPr>
            <p:spPr bwMode="auto">
              <a:xfrm>
                <a:off x="4326" y="1560"/>
                <a:ext cx="54" cy="84"/>
              </a:xfrm>
              <a:custGeom>
                <a:avLst/>
                <a:gdLst>
                  <a:gd name="T0" fmla="*/ 2147483646 w 9"/>
                  <a:gd name="T1" fmla="*/ 0 h 14"/>
                  <a:gd name="T2" fmla="*/ 2147483646 w 9"/>
                  <a:gd name="T3" fmla="*/ 0 h 14"/>
                  <a:gd name="T4" fmla="*/ 2147483646 w 9"/>
                  <a:gd name="T5" fmla="*/ 0 h 14"/>
                  <a:gd name="T6" fmla="*/ 2147483646 w 9"/>
                  <a:gd name="T7" fmla="*/ 2147483646 h 14"/>
                  <a:gd name="T8" fmla="*/ 2147483646 w 9"/>
                  <a:gd name="T9" fmla="*/ 2147483646 h 14"/>
                  <a:gd name="T10" fmla="*/ 2147483646 w 9"/>
                  <a:gd name="T11" fmla="*/ 2147483646 h 14"/>
                  <a:gd name="T12" fmla="*/ 2147483646 w 9"/>
                  <a:gd name="T13" fmla="*/ 2147483646 h 14"/>
                  <a:gd name="T14" fmla="*/ 2147483646 w 9"/>
                  <a:gd name="T15" fmla="*/ 2147483646 h 14"/>
                  <a:gd name="T16" fmla="*/ 2147483646 w 9"/>
                  <a:gd name="T17" fmla="*/ 2147483646 h 14"/>
                  <a:gd name="T18" fmla="*/ 2147483646 w 9"/>
                  <a:gd name="T19" fmla="*/ 2147483646 h 14"/>
                  <a:gd name="T20" fmla="*/ 2147483646 w 9"/>
                  <a:gd name="T21" fmla="*/ 2147483646 h 14"/>
                  <a:gd name="T22" fmla="*/ 2147483646 w 9"/>
                  <a:gd name="T23" fmla="*/ 2147483646 h 14"/>
                  <a:gd name="T24" fmla="*/ 2147483646 w 9"/>
                  <a:gd name="T25" fmla="*/ 2147483646 h 14"/>
                  <a:gd name="T26" fmla="*/ 2147483646 w 9"/>
                  <a:gd name="T27" fmla="*/ 2147483646 h 14"/>
                  <a:gd name="T28" fmla="*/ 2147483646 w 9"/>
                  <a:gd name="T29" fmla="*/ 2147483646 h 14"/>
                  <a:gd name="T30" fmla="*/ 2147483646 w 9"/>
                  <a:gd name="T31" fmla="*/ 2147483646 h 14"/>
                  <a:gd name="T32" fmla="*/ 2147483646 w 9"/>
                  <a:gd name="T33" fmla="*/ 2147483646 h 14"/>
                  <a:gd name="T34" fmla="*/ 2147483646 w 9"/>
                  <a:gd name="T35" fmla="*/ 2147483646 h 14"/>
                  <a:gd name="T36" fmla="*/ 2147483646 w 9"/>
                  <a:gd name="T37" fmla="*/ 2147483646 h 14"/>
                  <a:gd name="T38" fmla="*/ 2147483646 w 9"/>
                  <a:gd name="T39" fmla="*/ 2147483646 h 14"/>
                  <a:gd name="T40" fmla="*/ 2147483646 w 9"/>
                  <a:gd name="T41" fmla="*/ 2147483646 h 14"/>
                  <a:gd name="T42" fmla="*/ 2147483646 w 9"/>
                  <a:gd name="T43" fmla="*/ 2147483646 h 14"/>
                  <a:gd name="T44" fmla="*/ 2147483646 w 9"/>
                  <a:gd name="T45" fmla="*/ 2147483646 h 14"/>
                  <a:gd name="T46" fmla="*/ 2147483646 w 9"/>
                  <a:gd name="T47" fmla="*/ 2147483646 h 14"/>
                  <a:gd name="T48" fmla="*/ 2147483646 w 9"/>
                  <a:gd name="T49" fmla="*/ 2147483646 h 14"/>
                  <a:gd name="T50" fmla="*/ 2147483646 w 9"/>
                  <a:gd name="T51" fmla="*/ 2147483646 h 14"/>
                  <a:gd name="T52" fmla="*/ 2147483646 w 9"/>
                  <a:gd name="T53" fmla="*/ 0 h 14"/>
                  <a:gd name="T54" fmla="*/ 2147483646 w 9"/>
                  <a:gd name="T55" fmla="*/ 0 h 14"/>
                  <a:gd name="T56" fmla="*/ 2147483646 w 9"/>
                  <a:gd name="T57" fmla="*/ 0 h 14"/>
                  <a:gd name="T58" fmla="*/ 2147483646 w 9"/>
                  <a:gd name="T59" fmla="*/ 0 h 14"/>
                  <a:gd name="T60" fmla="*/ 2147483646 w 9"/>
                  <a:gd name="T61" fmla="*/ 0 h 14"/>
                  <a:gd name="T62" fmla="*/ 2147483646 w 9"/>
                  <a:gd name="T63" fmla="*/ 0 h 14"/>
                  <a:gd name="T64" fmla="*/ 2147483646 w 9"/>
                  <a:gd name="T65" fmla="*/ 2147483646 h 14"/>
                  <a:gd name="T66" fmla="*/ 2147483646 w 9"/>
                  <a:gd name="T67" fmla="*/ 2147483646 h 14"/>
                  <a:gd name="T68" fmla="*/ 2147483646 w 9"/>
                  <a:gd name="T69" fmla="*/ 2147483646 h 14"/>
                  <a:gd name="T70" fmla="*/ 2147483646 w 9"/>
                  <a:gd name="T71" fmla="*/ 2147483646 h 14"/>
                  <a:gd name="T72" fmla="*/ 0 w 9"/>
                  <a:gd name="T73" fmla="*/ 2147483646 h 14"/>
                  <a:gd name="T74" fmla="*/ 2147483646 w 9"/>
                  <a:gd name="T75" fmla="*/ 2147483646 h 14"/>
                  <a:gd name="T76" fmla="*/ 2147483646 w 9"/>
                  <a:gd name="T77" fmla="*/ 2147483646 h 14"/>
                  <a:gd name="T78" fmla="*/ 2147483646 w 9"/>
                  <a:gd name="T79" fmla="*/ 2147483646 h 14"/>
                  <a:gd name="T80" fmla="*/ 2147483646 w 9"/>
                  <a:gd name="T81" fmla="*/ 2147483646 h 14"/>
                  <a:gd name="T82" fmla="*/ 2147483646 w 9"/>
                  <a:gd name="T83" fmla="*/ 2147483646 h 14"/>
                  <a:gd name="T84" fmla="*/ 2147483646 w 9"/>
                  <a:gd name="T85" fmla="*/ 2147483646 h 14"/>
                  <a:gd name="T86" fmla="*/ 2147483646 w 9"/>
                  <a:gd name="T87" fmla="*/ 2147483646 h 14"/>
                  <a:gd name="T88" fmla="*/ 2147483646 w 9"/>
                  <a:gd name="T89" fmla="*/ 2147483646 h 14"/>
                  <a:gd name="T90" fmla="*/ 2147483646 w 9"/>
                  <a:gd name="T91" fmla="*/ 2147483646 h 14"/>
                  <a:gd name="T92" fmla="*/ 2147483646 w 9"/>
                  <a:gd name="T93" fmla="*/ 2147483646 h 14"/>
                  <a:gd name="T94" fmla="*/ 2147483646 w 9"/>
                  <a:gd name="T95" fmla="*/ 2147483646 h 14"/>
                  <a:gd name="T96" fmla="*/ 2147483646 w 9"/>
                  <a:gd name="T97" fmla="*/ 2147483646 h 14"/>
                  <a:gd name="T98" fmla="*/ 2147483646 w 9"/>
                  <a:gd name="T99" fmla="*/ 2147483646 h 14"/>
                  <a:gd name="T100" fmla="*/ 2147483646 w 9"/>
                  <a:gd name="T101" fmla="*/ 2147483646 h 14"/>
                  <a:gd name="T102" fmla="*/ 2147483646 w 9"/>
                  <a:gd name="T103" fmla="*/ 2147483646 h 14"/>
                  <a:gd name="T104" fmla="*/ 2147483646 w 9"/>
                  <a:gd name="T105" fmla="*/ 0 h 14"/>
                  <a:gd name="T106" fmla="*/ 2147483646 w 9"/>
                  <a:gd name="T107" fmla="*/ 0 h 14"/>
                  <a:gd name="T108" fmla="*/ 2147483646 w 9"/>
                  <a:gd name="T109" fmla="*/ 0 h 1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"/>
                  <a:gd name="T166" fmla="*/ 0 h 14"/>
                  <a:gd name="T167" fmla="*/ 9 w 9"/>
                  <a:gd name="T168" fmla="*/ 14 h 1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" h="14">
                    <a:moveTo>
                      <a:pt x="5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38" name="Freeform 188"/>
              <p:cNvSpPr>
                <a:spLocks/>
              </p:cNvSpPr>
              <p:nvPr/>
            </p:nvSpPr>
            <p:spPr bwMode="auto">
              <a:xfrm>
                <a:off x="4326" y="1548"/>
                <a:ext cx="18" cy="48"/>
              </a:xfrm>
              <a:custGeom>
                <a:avLst/>
                <a:gdLst>
                  <a:gd name="T0" fmla="*/ 2147483646 w 3"/>
                  <a:gd name="T1" fmla="*/ 0 h 8"/>
                  <a:gd name="T2" fmla="*/ 2147483646 w 3"/>
                  <a:gd name="T3" fmla="*/ 2147483646 h 8"/>
                  <a:gd name="T4" fmla="*/ 2147483646 w 3"/>
                  <a:gd name="T5" fmla="*/ 2147483646 h 8"/>
                  <a:gd name="T6" fmla="*/ 2147483646 w 3"/>
                  <a:gd name="T7" fmla="*/ 2147483646 h 8"/>
                  <a:gd name="T8" fmla="*/ 2147483646 w 3"/>
                  <a:gd name="T9" fmla="*/ 2147483646 h 8"/>
                  <a:gd name="T10" fmla="*/ 2147483646 w 3"/>
                  <a:gd name="T11" fmla="*/ 2147483646 h 8"/>
                  <a:gd name="T12" fmla="*/ 2147483646 w 3"/>
                  <a:gd name="T13" fmla="*/ 2147483646 h 8"/>
                  <a:gd name="T14" fmla="*/ 2147483646 w 3"/>
                  <a:gd name="T15" fmla="*/ 2147483646 h 8"/>
                  <a:gd name="T16" fmla="*/ 2147483646 w 3"/>
                  <a:gd name="T17" fmla="*/ 2147483646 h 8"/>
                  <a:gd name="T18" fmla="*/ 2147483646 w 3"/>
                  <a:gd name="T19" fmla="*/ 2147483646 h 8"/>
                  <a:gd name="T20" fmla="*/ 2147483646 w 3"/>
                  <a:gd name="T21" fmla="*/ 2147483646 h 8"/>
                  <a:gd name="T22" fmla="*/ 2147483646 w 3"/>
                  <a:gd name="T23" fmla="*/ 2147483646 h 8"/>
                  <a:gd name="T24" fmla="*/ 2147483646 w 3"/>
                  <a:gd name="T25" fmla="*/ 2147483646 h 8"/>
                  <a:gd name="T26" fmla="*/ 2147483646 w 3"/>
                  <a:gd name="T27" fmla="*/ 2147483646 h 8"/>
                  <a:gd name="T28" fmla="*/ 2147483646 w 3"/>
                  <a:gd name="T29" fmla="*/ 2147483646 h 8"/>
                  <a:gd name="T30" fmla="*/ 2147483646 w 3"/>
                  <a:gd name="T31" fmla="*/ 2147483646 h 8"/>
                  <a:gd name="T32" fmla="*/ 2147483646 w 3"/>
                  <a:gd name="T33" fmla="*/ 2147483646 h 8"/>
                  <a:gd name="T34" fmla="*/ 2147483646 w 3"/>
                  <a:gd name="T35" fmla="*/ 2147483646 h 8"/>
                  <a:gd name="T36" fmla="*/ 2147483646 w 3"/>
                  <a:gd name="T37" fmla="*/ 2147483646 h 8"/>
                  <a:gd name="T38" fmla="*/ 2147483646 w 3"/>
                  <a:gd name="T39" fmla="*/ 2147483646 h 8"/>
                  <a:gd name="T40" fmla="*/ 2147483646 w 3"/>
                  <a:gd name="T41" fmla="*/ 2147483646 h 8"/>
                  <a:gd name="T42" fmla="*/ 2147483646 w 3"/>
                  <a:gd name="T43" fmla="*/ 2147483646 h 8"/>
                  <a:gd name="T44" fmla="*/ 2147483646 w 3"/>
                  <a:gd name="T45" fmla="*/ 2147483646 h 8"/>
                  <a:gd name="T46" fmla="*/ 0 w 3"/>
                  <a:gd name="T47" fmla="*/ 2147483646 h 8"/>
                  <a:gd name="T48" fmla="*/ 0 w 3"/>
                  <a:gd name="T49" fmla="*/ 2147483646 h 8"/>
                  <a:gd name="T50" fmla="*/ 0 w 3"/>
                  <a:gd name="T51" fmla="*/ 2147483646 h 8"/>
                  <a:gd name="T52" fmla="*/ 2147483646 w 3"/>
                  <a:gd name="T53" fmla="*/ 2147483646 h 8"/>
                  <a:gd name="T54" fmla="*/ 2147483646 w 3"/>
                  <a:gd name="T55" fmla="*/ 2147483646 h 8"/>
                  <a:gd name="T56" fmla="*/ 2147483646 w 3"/>
                  <a:gd name="T57" fmla="*/ 2147483646 h 8"/>
                  <a:gd name="T58" fmla="*/ 2147483646 w 3"/>
                  <a:gd name="T59" fmla="*/ 2147483646 h 8"/>
                  <a:gd name="T60" fmla="*/ 2147483646 w 3"/>
                  <a:gd name="T61" fmla="*/ 2147483646 h 8"/>
                  <a:gd name="T62" fmla="*/ 2147483646 w 3"/>
                  <a:gd name="T63" fmla="*/ 2147483646 h 8"/>
                  <a:gd name="T64" fmla="*/ 2147483646 w 3"/>
                  <a:gd name="T65" fmla="*/ 0 h 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"/>
                  <a:gd name="T100" fmla="*/ 0 h 8"/>
                  <a:gd name="T101" fmla="*/ 3 w 3"/>
                  <a:gd name="T102" fmla="*/ 8 h 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" h="8">
                    <a:moveTo>
                      <a:pt x="2" y="0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39" name="Freeform 189"/>
              <p:cNvSpPr>
                <a:spLocks/>
              </p:cNvSpPr>
              <p:nvPr/>
            </p:nvSpPr>
            <p:spPr bwMode="auto">
              <a:xfrm>
                <a:off x="4392" y="1530"/>
                <a:ext cx="54" cy="96"/>
              </a:xfrm>
              <a:custGeom>
                <a:avLst/>
                <a:gdLst>
                  <a:gd name="T0" fmla="*/ 2147483646 w 9"/>
                  <a:gd name="T1" fmla="*/ 0 h 16"/>
                  <a:gd name="T2" fmla="*/ 2147483646 w 9"/>
                  <a:gd name="T3" fmla="*/ 0 h 16"/>
                  <a:gd name="T4" fmla="*/ 2147483646 w 9"/>
                  <a:gd name="T5" fmla="*/ 2147483646 h 16"/>
                  <a:gd name="T6" fmla="*/ 2147483646 w 9"/>
                  <a:gd name="T7" fmla="*/ 2147483646 h 16"/>
                  <a:gd name="T8" fmla="*/ 2147483646 w 9"/>
                  <a:gd name="T9" fmla="*/ 2147483646 h 16"/>
                  <a:gd name="T10" fmla="*/ 2147483646 w 9"/>
                  <a:gd name="T11" fmla="*/ 2147483646 h 16"/>
                  <a:gd name="T12" fmla="*/ 2147483646 w 9"/>
                  <a:gd name="T13" fmla="*/ 2147483646 h 16"/>
                  <a:gd name="T14" fmla="*/ 2147483646 w 9"/>
                  <a:gd name="T15" fmla="*/ 2147483646 h 16"/>
                  <a:gd name="T16" fmla="*/ 2147483646 w 9"/>
                  <a:gd name="T17" fmla="*/ 2147483646 h 16"/>
                  <a:gd name="T18" fmla="*/ 2147483646 w 9"/>
                  <a:gd name="T19" fmla="*/ 2147483646 h 16"/>
                  <a:gd name="T20" fmla="*/ 2147483646 w 9"/>
                  <a:gd name="T21" fmla="*/ 2147483646 h 16"/>
                  <a:gd name="T22" fmla="*/ 2147483646 w 9"/>
                  <a:gd name="T23" fmla="*/ 2147483646 h 16"/>
                  <a:gd name="T24" fmla="*/ 2147483646 w 9"/>
                  <a:gd name="T25" fmla="*/ 2147483646 h 16"/>
                  <a:gd name="T26" fmla="*/ 2147483646 w 9"/>
                  <a:gd name="T27" fmla="*/ 2147483646 h 16"/>
                  <a:gd name="T28" fmla="*/ 2147483646 w 9"/>
                  <a:gd name="T29" fmla="*/ 2147483646 h 16"/>
                  <a:gd name="T30" fmla="*/ 2147483646 w 9"/>
                  <a:gd name="T31" fmla="*/ 2147483646 h 16"/>
                  <a:gd name="T32" fmla="*/ 2147483646 w 9"/>
                  <a:gd name="T33" fmla="*/ 2147483646 h 16"/>
                  <a:gd name="T34" fmla="*/ 2147483646 w 9"/>
                  <a:gd name="T35" fmla="*/ 2147483646 h 16"/>
                  <a:gd name="T36" fmla="*/ 2147483646 w 9"/>
                  <a:gd name="T37" fmla="*/ 2147483646 h 16"/>
                  <a:gd name="T38" fmla="*/ 2147483646 w 9"/>
                  <a:gd name="T39" fmla="*/ 2147483646 h 16"/>
                  <a:gd name="T40" fmla="*/ 2147483646 w 9"/>
                  <a:gd name="T41" fmla="*/ 2147483646 h 16"/>
                  <a:gd name="T42" fmla="*/ 2147483646 w 9"/>
                  <a:gd name="T43" fmla="*/ 2147483646 h 16"/>
                  <a:gd name="T44" fmla="*/ 2147483646 w 9"/>
                  <a:gd name="T45" fmla="*/ 2147483646 h 16"/>
                  <a:gd name="T46" fmla="*/ 2147483646 w 9"/>
                  <a:gd name="T47" fmla="*/ 2147483646 h 16"/>
                  <a:gd name="T48" fmla="*/ 2147483646 w 9"/>
                  <a:gd name="T49" fmla="*/ 2147483646 h 16"/>
                  <a:gd name="T50" fmla="*/ 2147483646 w 9"/>
                  <a:gd name="T51" fmla="*/ 2147483646 h 16"/>
                  <a:gd name="T52" fmla="*/ 2147483646 w 9"/>
                  <a:gd name="T53" fmla="*/ 2147483646 h 16"/>
                  <a:gd name="T54" fmla="*/ 2147483646 w 9"/>
                  <a:gd name="T55" fmla="*/ 2147483646 h 16"/>
                  <a:gd name="T56" fmla="*/ 2147483646 w 9"/>
                  <a:gd name="T57" fmla="*/ 2147483646 h 16"/>
                  <a:gd name="T58" fmla="*/ 2147483646 w 9"/>
                  <a:gd name="T59" fmla="*/ 2147483646 h 16"/>
                  <a:gd name="T60" fmla="*/ 2147483646 w 9"/>
                  <a:gd name="T61" fmla="*/ 2147483646 h 16"/>
                  <a:gd name="T62" fmla="*/ 0 w 9"/>
                  <a:gd name="T63" fmla="*/ 2147483646 h 16"/>
                  <a:gd name="T64" fmla="*/ 0 w 9"/>
                  <a:gd name="T65" fmla="*/ 2147483646 h 16"/>
                  <a:gd name="T66" fmla="*/ 0 w 9"/>
                  <a:gd name="T67" fmla="*/ 2147483646 h 16"/>
                  <a:gd name="T68" fmla="*/ 0 w 9"/>
                  <a:gd name="T69" fmla="*/ 2147483646 h 16"/>
                  <a:gd name="T70" fmla="*/ 0 w 9"/>
                  <a:gd name="T71" fmla="*/ 2147483646 h 16"/>
                  <a:gd name="T72" fmla="*/ 2147483646 w 9"/>
                  <a:gd name="T73" fmla="*/ 2147483646 h 16"/>
                  <a:gd name="T74" fmla="*/ 2147483646 w 9"/>
                  <a:gd name="T75" fmla="*/ 2147483646 h 16"/>
                  <a:gd name="T76" fmla="*/ 2147483646 w 9"/>
                  <a:gd name="T77" fmla="*/ 2147483646 h 16"/>
                  <a:gd name="T78" fmla="*/ 2147483646 w 9"/>
                  <a:gd name="T79" fmla="*/ 2147483646 h 16"/>
                  <a:gd name="T80" fmla="*/ 2147483646 w 9"/>
                  <a:gd name="T81" fmla="*/ 2147483646 h 16"/>
                  <a:gd name="T82" fmla="*/ 2147483646 w 9"/>
                  <a:gd name="T83" fmla="*/ 2147483646 h 16"/>
                  <a:gd name="T84" fmla="*/ 2147483646 w 9"/>
                  <a:gd name="T85" fmla="*/ 2147483646 h 16"/>
                  <a:gd name="T86" fmla="*/ 2147483646 w 9"/>
                  <a:gd name="T87" fmla="*/ 2147483646 h 16"/>
                  <a:gd name="T88" fmla="*/ 2147483646 w 9"/>
                  <a:gd name="T89" fmla="*/ 0 h 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"/>
                  <a:gd name="T136" fmla="*/ 0 h 16"/>
                  <a:gd name="T137" fmla="*/ 9 w 9"/>
                  <a:gd name="T138" fmla="*/ 16 h 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" h="16">
                    <a:moveTo>
                      <a:pt x="4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40" name="Freeform 190"/>
              <p:cNvSpPr>
                <a:spLocks/>
              </p:cNvSpPr>
              <p:nvPr/>
            </p:nvSpPr>
            <p:spPr bwMode="auto">
              <a:xfrm>
                <a:off x="4392" y="1530"/>
                <a:ext cx="54" cy="96"/>
              </a:xfrm>
              <a:custGeom>
                <a:avLst/>
                <a:gdLst>
                  <a:gd name="T0" fmla="*/ 2147483646 w 9"/>
                  <a:gd name="T1" fmla="*/ 2147483646 h 16"/>
                  <a:gd name="T2" fmla="*/ 2147483646 w 9"/>
                  <a:gd name="T3" fmla="*/ 2147483646 h 16"/>
                  <a:gd name="T4" fmla="*/ 2147483646 w 9"/>
                  <a:gd name="T5" fmla="*/ 2147483646 h 16"/>
                  <a:gd name="T6" fmla="*/ 2147483646 w 9"/>
                  <a:gd name="T7" fmla="*/ 2147483646 h 16"/>
                  <a:gd name="T8" fmla="*/ 2147483646 w 9"/>
                  <a:gd name="T9" fmla="*/ 2147483646 h 16"/>
                  <a:gd name="T10" fmla="*/ 2147483646 w 9"/>
                  <a:gd name="T11" fmla="*/ 2147483646 h 16"/>
                  <a:gd name="T12" fmla="*/ 2147483646 w 9"/>
                  <a:gd name="T13" fmla="*/ 2147483646 h 16"/>
                  <a:gd name="T14" fmla="*/ 2147483646 w 9"/>
                  <a:gd name="T15" fmla="*/ 2147483646 h 16"/>
                  <a:gd name="T16" fmla="*/ 2147483646 w 9"/>
                  <a:gd name="T17" fmla="*/ 2147483646 h 16"/>
                  <a:gd name="T18" fmla="*/ 2147483646 w 9"/>
                  <a:gd name="T19" fmla="*/ 2147483646 h 16"/>
                  <a:gd name="T20" fmla="*/ 2147483646 w 9"/>
                  <a:gd name="T21" fmla="*/ 2147483646 h 16"/>
                  <a:gd name="T22" fmla="*/ 2147483646 w 9"/>
                  <a:gd name="T23" fmla="*/ 2147483646 h 16"/>
                  <a:gd name="T24" fmla="*/ 2147483646 w 9"/>
                  <a:gd name="T25" fmla="*/ 2147483646 h 16"/>
                  <a:gd name="T26" fmla="*/ 2147483646 w 9"/>
                  <a:gd name="T27" fmla="*/ 2147483646 h 16"/>
                  <a:gd name="T28" fmla="*/ 2147483646 w 9"/>
                  <a:gd name="T29" fmla="*/ 2147483646 h 16"/>
                  <a:gd name="T30" fmla="*/ 2147483646 w 9"/>
                  <a:gd name="T31" fmla="*/ 2147483646 h 16"/>
                  <a:gd name="T32" fmla="*/ 2147483646 w 9"/>
                  <a:gd name="T33" fmla="*/ 2147483646 h 16"/>
                  <a:gd name="T34" fmla="*/ 2147483646 w 9"/>
                  <a:gd name="T35" fmla="*/ 2147483646 h 16"/>
                  <a:gd name="T36" fmla="*/ 2147483646 w 9"/>
                  <a:gd name="T37" fmla="*/ 2147483646 h 16"/>
                  <a:gd name="T38" fmla="*/ 2147483646 w 9"/>
                  <a:gd name="T39" fmla="*/ 2147483646 h 16"/>
                  <a:gd name="T40" fmla="*/ 2147483646 w 9"/>
                  <a:gd name="T41" fmla="*/ 2147483646 h 16"/>
                  <a:gd name="T42" fmla="*/ 0 w 9"/>
                  <a:gd name="T43" fmla="*/ 2147483646 h 16"/>
                  <a:gd name="T44" fmla="*/ 0 w 9"/>
                  <a:gd name="T45" fmla="*/ 2147483646 h 16"/>
                  <a:gd name="T46" fmla="*/ 0 w 9"/>
                  <a:gd name="T47" fmla="*/ 2147483646 h 16"/>
                  <a:gd name="T48" fmla="*/ 2147483646 w 9"/>
                  <a:gd name="T49" fmla="*/ 2147483646 h 16"/>
                  <a:gd name="T50" fmla="*/ 2147483646 w 9"/>
                  <a:gd name="T51" fmla="*/ 2147483646 h 16"/>
                  <a:gd name="T52" fmla="*/ 2147483646 w 9"/>
                  <a:gd name="T53" fmla="*/ 2147483646 h 16"/>
                  <a:gd name="T54" fmla="*/ 2147483646 w 9"/>
                  <a:gd name="T55" fmla="*/ 2147483646 h 16"/>
                  <a:gd name="T56" fmla="*/ 2147483646 w 9"/>
                  <a:gd name="T57" fmla="*/ 2147483646 h 16"/>
                  <a:gd name="T58" fmla="*/ 2147483646 w 9"/>
                  <a:gd name="T59" fmla="*/ 2147483646 h 16"/>
                  <a:gd name="T60" fmla="*/ 2147483646 w 9"/>
                  <a:gd name="T61" fmla="*/ 0 h 16"/>
                  <a:gd name="T62" fmla="*/ 2147483646 w 9"/>
                  <a:gd name="T63" fmla="*/ 0 h 16"/>
                  <a:gd name="T64" fmla="*/ 2147483646 w 9"/>
                  <a:gd name="T65" fmla="*/ 2147483646 h 16"/>
                  <a:gd name="T66" fmla="*/ 2147483646 w 9"/>
                  <a:gd name="T67" fmla="*/ 2147483646 h 16"/>
                  <a:gd name="T68" fmla="*/ 2147483646 w 9"/>
                  <a:gd name="T69" fmla="*/ 2147483646 h 16"/>
                  <a:gd name="T70" fmla="*/ 2147483646 w 9"/>
                  <a:gd name="T71" fmla="*/ 2147483646 h 16"/>
                  <a:gd name="T72" fmla="*/ 0 w 9"/>
                  <a:gd name="T73" fmla="*/ 2147483646 h 16"/>
                  <a:gd name="T74" fmla="*/ 0 w 9"/>
                  <a:gd name="T75" fmla="*/ 2147483646 h 16"/>
                  <a:gd name="T76" fmla="*/ 0 w 9"/>
                  <a:gd name="T77" fmla="*/ 2147483646 h 16"/>
                  <a:gd name="T78" fmla="*/ 0 w 9"/>
                  <a:gd name="T79" fmla="*/ 2147483646 h 16"/>
                  <a:gd name="T80" fmla="*/ 0 w 9"/>
                  <a:gd name="T81" fmla="*/ 2147483646 h 16"/>
                  <a:gd name="T82" fmla="*/ 2147483646 w 9"/>
                  <a:gd name="T83" fmla="*/ 2147483646 h 16"/>
                  <a:gd name="T84" fmla="*/ 2147483646 w 9"/>
                  <a:gd name="T85" fmla="*/ 2147483646 h 16"/>
                  <a:gd name="T86" fmla="*/ 2147483646 w 9"/>
                  <a:gd name="T87" fmla="*/ 2147483646 h 16"/>
                  <a:gd name="T88" fmla="*/ 2147483646 w 9"/>
                  <a:gd name="T89" fmla="*/ 2147483646 h 16"/>
                  <a:gd name="T90" fmla="*/ 2147483646 w 9"/>
                  <a:gd name="T91" fmla="*/ 2147483646 h 16"/>
                  <a:gd name="T92" fmla="*/ 2147483646 w 9"/>
                  <a:gd name="T93" fmla="*/ 2147483646 h 16"/>
                  <a:gd name="T94" fmla="*/ 2147483646 w 9"/>
                  <a:gd name="T95" fmla="*/ 2147483646 h 16"/>
                  <a:gd name="T96" fmla="*/ 2147483646 w 9"/>
                  <a:gd name="T97" fmla="*/ 2147483646 h 16"/>
                  <a:gd name="T98" fmla="*/ 2147483646 w 9"/>
                  <a:gd name="T99" fmla="*/ 2147483646 h 16"/>
                  <a:gd name="T100" fmla="*/ 2147483646 w 9"/>
                  <a:gd name="T101" fmla="*/ 2147483646 h 16"/>
                  <a:gd name="T102" fmla="*/ 2147483646 w 9"/>
                  <a:gd name="T103" fmla="*/ 2147483646 h 16"/>
                  <a:gd name="T104" fmla="*/ 2147483646 w 9"/>
                  <a:gd name="T105" fmla="*/ 2147483646 h 16"/>
                  <a:gd name="T106" fmla="*/ 2147483646 w 9"/>
                  <a:gd name="T107" fmla="*/ 2147483646 h 16"/>
                  <a:gd name="T108" fmla="*/ 2147483646 w 9"/>
                  <a:gd name="T109" fmla="*/ 2147483646 h 16"/>
                  <a:gd name="T110" fmla="*/ 2147483646 w 9"/>
                  <a:gd name="T111" fmla="*/ 2147483646 h 16"/>
                  <a:gd name="T112" fmla="*/ 2147483646 w 9"/>
                  <a:gd name="T113" fmla="*/ 2147483646 h 16"/>
                  <a:gd name="T114" fmla="*/ 2147483646 w 9"/>
                  <a:gd name="T115" fmla="*/ 0 h 16"/>
                  <a:gd name="T116" fmla="*/ 2147483646 w 9"/>
                  <a:gd name="T117" fmla="*/ 0 h 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"/>
                  <a:gd name="T178" fmla="*/ 0 h 16"/>
                  <a:gd name="T179" fmla="*/ 9 w 9"/>
                  <a:gd name="T180" fmla="*/ 16 h 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" h="16">
                    <a:moveTo>
                      <a:pt x="4" y="0"/>
                    </a:move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41" name="Freeform 191"/>
              <p:cNvSpPr>
                <a:spLocks/>
              </p:cNvSpPr>
              <p:nvPr/>
            </p:nvSpPr>
            <p:spPr bwMode="auto">
              <a:xfrm>
                <a:off x="4392" y="1524"/>
                <a:ext cx="18" cy="48"/>
              </a:xfrm>
              <a:custGeom>
                <a:avLst/>
                <a:gdLst>
                  <a:gd name="T0" fmla="*/ 2147483646 w 3"/>
                  <a:gd name="T1" fmla="*/ 0 h 8"/>
                  <a:gd name="T2" fmla="*/ 2147483646 w 3"/>
                  <a:gd name="T3" fmla="*/ 0 h 8"/>
                  <a:gd name="T4" fmla="*/ 2147483646 w 3"/>
                  <a:gd name="T5" fmla="*/ 0 h 8"/>
                  <a:gd name="T6" fmla="*/ 2147483646 w 3"/>
                  <a:gd name="T7" fmla="*/ 2147483646 h 8"/>
                  <a:gd name="T8" fmla="*/ 2147483646 w 3"/>
                  <a:gd name="T9" fmla="*/ 2147483646 h 8"/>
                  <a:gd name="T10" fmla="*/ 2147483646 w 3"/>
                  <a:gd name="T11" fmla="*/ 2147483646 h 8"/>
                  <a:gd name="T12" fmla="*/ 2147483646 w 3"/>
                  <a:gd name="T13" fmla="*/ 2147483646 h 8"/>
                  <a:gd name="T14" fmla="*/ 2147483646 w 3"/>
                  <a:gd name="T15" fmla="*/ 2147483646 h 8"/>
                  <a:gd name="T16" fmla="*/ 2147483646 w 3"/>
                  <a:gd name="T17" fmla="*/ 2147483646 h 8"/>
                  <a:gd name="T18" fmla="*/ 2147483646 w 3"/>
                  <a:gd name="T19" fmla="*/ 2147483646 h 8"/>
                  <a:gd name="T20" fmla="*/ 2147483646 w 3"/>
                  <a:gd name="T21" fmla="*/ 2147483646 h 8"/>
                  <a:gd name="T22" fmla="*/ 2147483646 w 3"/>
                  <a:gd name="T23" fmla="*/ 2147483646 h 8"/>
                  <a:gd name="T24" fmla="*/ 2147483646 w 3"/>
                  <a:gd name="T25" fmla="*/ 2147483646 h 8"/>
                  <a:gd name="T26" fmla="*/ 2147483646 w 3"/>
                  <a:gd name="T27" fmla="*/ 2147483646 h 8"/>
                  <a:gd name="T28" fmla="*/ 2147483646 w 3"/>
                  <a:gd name="T29" fmla="*/ 2147483646 h 8"/>
                  <a:gd name="T30" fmla="*/ 2147483646 w 3"/>
                  <a:gd name="T31" fmla="*/ 2147483646 h 8"/>
                  <a:gd name="T32" fmla="*/ 2147483646 w 3"/>
                  <a:gd name="T33" fmla="*/ 2147483646 h 8"/>
                  <a:gd name="T34" fmla="*/ 2147483646 w 3"/>
                  <a:gd name="T35" fmla="*/ 2147483646 h 8"/>
                  <a:gd name="T36" fmla="*/ 2147483646 w 3"/>
                  <a:gd name="T37" fmla="*/ 2147483646 h 8"/>
                  <a:gd name="T38" fmla="*/ 0 w 3"/>
                  <a:gd name="T39" fmla="*/ 2147483646 h 8"/>
                  <a:gd name="T40" fmla="*/ 0 w 3"/>
                  <a:gd name="T41" fmla="*/ 2147483646 h 8"/>
                  <a:gd name="T42" fmla="*/ 0 w 3"/>
                  <a:gd name="T43" fmla="*/ 2147483646 h 8"/>
                  <a:gd name="T44" fmla="*/ 0 w 3"/>
                  <a:gd name="T45" fmla="*/ 2147483646 h 8"/>
                  <a:gd name="T46" fmla="*/ 0 w 3"/>
                  <a:gd name="T47" fmla="*/ 2147483646 h 8"/>
                  <a:gd name="T48" fmla="*/ 0 w 3"/>
                  <a:gd name="T49" fmla="*/ 2147483646 h 8"/>
                  <a:gd name="T50" fmla="*/ 0 w 3"/>
                  <a:gd name="T51" fmla="*/ 2147483646 h 8"/>
                  <a:gd name="T52" fmla="*/ 0 w 3"/>
                  <a:gd name="T53" fmla="*/ 2147483646 h 8"/>
                  <a:gd name="T54" fmla="*/ 0 w 3"/>
                  <a:gd name="T55" fmla="*/ 2147483646 h 8"/>
                  <a:gd name="T56" fmla="*/ 0 w 3"/>
                  <a:gd name="T57" fmla="*/ 2147483646 h 8"/>
                  <a:gd name="T58" fmla="*/ 0 w 3"/>
                  <a:gd name="T59" fmla="*/ 2147483646 h 8"/>
                  <a:gd name="T60" fmla="*/ 2147483646 w 3"/>
                  <a:gd name="T61" fmla="*/ 0 h 8"/>
                  <a:gd name="T62" fmla="*/ 2147483646 w 3"/>
                  <a:gd name="T63" fmla="*/ 0 h 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"/>
                  <a:gd name="T97" fmla="*/ 0 h 8"/>
                  <a:gd name="T98" fmla="*/ 3 w 3"/>
                  <a:gd name="T99" fmla="*/ 8 h 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" h="8">
                    <a:moveTo>
                      <a:pt x="1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42" name="Freeform 192"/>
              <p:cNvSpPr>
                <a:spLocks/>
              </p:cNvSpPr>
              <p:nvPr/>
            </p:nvSpPr>
            <p:spPr bwMode="auto">
              <a:xfrm>
                <a:off x="4074" y="1740"/>
                <a:ext cx="24" cy="1"/>
              </a:xfrm>
              <a:custGeom>
                <a:avLst/>
                <a:gdLst>
                  <a:gd name="T0" fmla="*/ 2147483646 w 4"/>
                  <a:gd name="T1" fmla="*/ 0 h 1"/>
                  <a:gd name="T2" fmla="*/ 2147483646 w 4"/>
                  <a:gd name="T3" fmla="*/ 0 h 1"/>
                  <a:gd name="T4" fmla="*/ 2147483646 w 4"/>
                  <a:gd name="T5" fmla="*/ 0 h 1"/>
                  <a:gd name="T6" fmla="*/ 0 w 4"/>
                  <a:gd name="T7" fmla="*/ 0 h 1"/>
                  <a:gd name="T8" fmla="*/ 0 w 4"/>
                  <a:gd name="T9" fmla="*/ 0 h 1"/>
                  <a:gd name="T10" fmla="*/ 0 w 4"/>
                  <a:gd name="T11" fmla="*/ 0 h 1"/>
                  <a:gd name="T12" fmla="*/ 0 w 4"/>
                  <a:gd name="T13" fmla="*/ 0 h 1"/>
                  <a:gd name="T14" fmla="*/ 2147483646 w 4"/>
                  <a:gd name="T15" fmla="*/ 0 h 1"/>
                  <a:gd name="T16" fmla="*/ 2147483646 w 4"/>
                  <a:gd name="T17" fmla="*/ 0 h 1"/>
                  <a:gd name="T18" fmla="*/ 2147483646 w 4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3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43" name="Freeform 193"/>
              <p:cNvSpPr>
                <a:spLocks/>
              </p:cNvSpPr>
              <p:nvPr/>
            </p:nvSpPr>
            <p:spPr bwMode="auto">
              <a:xfrm>
                <a:off x="4266" y="1650"/>
                <a:ext cx="300" cy="210"/>
              </a:xfrm>
              <a:custGeom>
                <a:avLst/>
                <a:gdLst>
                  <a:gd name="T0" fmla="*/ 2147483646 w 50"/>
                  <a:gd name="T1" fmla="*/ 2147483646 h 35"/>
                  <a:gd name="T2" fmla="*/ 2147483646 w 50"/>
                  <a:gd name="T3" fmla="*/ 2147483646 h 35"/>
                  <a:gd name="T4" fmla="*/ 2147483646 w 50"/>
                  <a:gd name="T5" fmla="*/ 2147483646 h 35"/>
                  <a:gd name="T6" fmla="*/ 2147483646 w 50"/>
                  <a:gd name="T7" fmla="*/ 2147483646 h 35"/>
                  <a:gd name="T8" fmla="*/ 2147483646 w 50"/>
                  <a:gd name="T9" fmla="*/ 2147483646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5"/>
                  <a:gd name="T17" fmla="*/ 50 w 50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5">
                    <a:moveTo>
                      <a:pt x="22" y="3"/>
                    </a:moveTo>
                    <a:cubicBezTo>
                      <a:pt x="35" y="0"/>
                      <a:pt x="46" y="5"/>
                      <a:pt x="48" y="13"/>
                    </a:cubicBezTo>
                    <a:cubicBezTo>
                      <a:pt x="50" y="21"/>
                      <a:pt x="41" y="30"/>
                      <a:pt x="28" y="32"/>
                    </a:cubicBezTo>
                    <a:cubicBezTo>
                      <a:pt x="15" y="35"/>
                      <a:pt x="4" y="30"/>
                      <a:pt x="2" y="22"/>
                    </a:cubicBezTo>
                    <a:cubicBezTo>
                      <a:pt x="0" y="14"/>
                      <a:pt x="9" y="5"/>
                      <a:pt x="22" y="3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44" name="Freeform 194"/>
              <p:cNvSpPr>
                <a:spLocks/>
              </p:cNvSpPr>
              <p:nvPr/>
            </p:nvSpPr>
            <p:spPr bwMode="auto">
              <a:xfrm>
                <a:off x="4368" y="2016"/>
                <a:ext cx="378" cy="396"/>
              </a:xfrm>
              <a:custGeom>
                <a:avLst/>
                <a:gdLst>
                  <a:gd name="T0" fmla="*/ 2147483646 w 63"/>
                  <a:gd name="T1" fmla="*/ 2147483646 h 66"/>
                  <a:gd name="T2" fmla="*/ 2147483646 w 63"/>
                  <a:gd name="T3" fmla="*/ 2147483646 h 66"/>
                  <a:gd name="T4" fmla="*/ 2147483646 w 63"/>
                  <a:gd name="T5" fmla="*/ 2147483646 h 66"/>
                  <a:gd name="T6" fmla="*/ 2147483646 w 63"/>
                  <a:gd name="T7" fmla="*/ 2147483646 h 66"/>
                  <a:gd name="T8" fmla="*/ 2147483646 w 63"/>
                  <a:gd name="T9" fmla="*/ 2147483646 h 66"/>
                  <a:gd name="T10" fmla="*/ 2147483646 w 63"/>
                  <a:gd name="T11" fmla="*/ 2147483646 h 66"/>
                  <a:gd name="T12" fmla="*/ 2147483646 w 63"/>
                  <a:gd name="T13" fmla="*/ 2147483646 h 66"/>
                  <a:gd name="T14" fmla="*/ 2147483646 w 63"/>
                  <a:gd name="T15" fmla="*/ 2147483646 h 66"/>
                  <a:gd name="T16" fmla="*/ 2147483646 w 63"/>
                  <a:gd name="T17" fmla="*/ 2147483646 h 66"/>
                  <a:gd name="T18" fmla="*/ 2147483646 w 63"/>
                  <a:gd name="T19" fmla="*/ 2147483646 h 66"/>
                  <a:gd name="T20" fmla="*/ 2147483646 w 63"/>
                  <a:gd name="T21" fmla="*/ 2147483646 h 66"/>
                  <a:gd name="T22" fmla="*/ 2147483646 w 63"/>
                  <a:gd name="T23" fmla="*/ 2147483646 h 66"/>
                  <a:gd name="T24" fmla="*/ 2147483646 w 63"/>
                  <a:gd name="T25" fmla="*/ 2147483646 h 66"/>
                  <a:gd name="T26" fmla="*/ 2147483646 w 63"/>
                  <a:gd name="T27" fmla="*/ 2147483646 h 66"/>
                  <a:gd name="T28" fmla="*/ 2147483646 w 63"/>
                  <a:gd name="T29" fmla="*/ 2147483646 h 66"/>
                  <a:gd name="T30" fmla="*/ 2147483646 w 63"/>
                  <a:gd name="T31" fmla="*/ 2147483646 h 66"/>
                  <a:gd name="T32" fmla="*/ 2147483646 w 63"/>
                  <a:gd name="T33" fmla="*/ 2147483646 h 66"/>
                  <a:gd name="T34" fmla="*/ 2147483646 w 63"/>
                  <a:gd name="T35" fmla="*/ 2147483646 h 66"/>
                  <a:gd name="T36" fmla="*/ 2147483646 w 63"/>
                  <a:gd name="T37" fmla="*/ 2147483646 h 66"/>
                  <a:gd name="T38" fmla="*/ 2147483646 w 63"/>
                  <a:gd name="T39" fmla="*/ 2147483646 h 66"/>
                  <a:gd name="T40" fmla="*/ 2147483646 w 63"/>
                  <a:gd name="T41" fmla="*/ 2147483646 h 66"/>
                  <a:gd name="T42" fmla="*/ 2147483646 w 63"/>
                  <a:gd name="T43" fmla="*/ 2147483646 h 66"/>
                  <a:gd name="T44" fmla="*/ 2147483646 w 63"/>
                  <a:gd name="T45" fmla="*/ 2147483646 h 66"/>
                  <a:gd name="T46" fmla="*/ 2147483646 w 63"/>
                  <a:gd name="T47" fmla="*/ 2147483646 h 66"/>
                  <a:gd name="T48" fmla="*/ 2147483646 w 63"/>
                  <a:gd name="T49" fmla="*/ 2147483646 h 66"/>
                  <a:gd name="T50" fmla="*/ 2147483646 w 63"/>
                  <a:gd name="T51" fmla="*/ 2147483646 h 66"/>
                  <a:gd name="T52" fmla="*/ 2147483646 w 63"/>
                  <a:gd name="T53" fmla="*/ 2147483646 h 66"/>
                  <a:gd name="T54" fmla="*/ 2147483646 w 63"/>
                  <a:gd name="T55" fmla="*/ 2147483646 h 66"/>
                  <a:gd name="T56" fmla="*/ 2147483646 w 63"/>
                  <a:gd name="T57" fmla="*/ 2147483646 h 66"/>
                  <a:gd name="T58" fmla="*/ 2147483646 w 63"/>
                  <a:gd name="T59" fmla="*/ 2147483646 h 66"/>
                  <a:gd name="T60" fmla="*/ 2147483646 w 63"/>
                  <a:gd name="T61" fmla="*/ 2147483646 h 66"/>
                  <a:gd name="T62" fmla="*/ 2147483646 w 63"/>
                  <a:gd name="T63" fmla="*/ 2147483646 h 66"/>
                  <a:gd name="T64" fmla="*/ 2147483646 w 63"/>
                  <a:gd name="T65" fmla="*/ 2147483646 h 66"/>
                  <a:gd name="T66" fmla="*/ 2147483646 w 63"/>
                  <a:gd name="T67" fmla="*/ 2147483646 h 66"/>
                  <a:gd name="T68" fmla="*/ 2147483646 w 63"/>
                  <a:gd name="T69" fmla="*/ 0 h 66"/>
                  <a:gd name="T70" fmla="*/ 2147483646 w 63"/>
                  <a:gd name="T71" fmla="*/ 2147483646 h 66"/>
                  <a:gd name="T72" fmla="*/ 2147483646 w 63"/>
                  <a:gd name="T73" fmla="*/ 2147483646 h 66"/>
                  <a:gd name="T74" fmla="*/ 2147483646 w 63"/>
                  <a:gd name="T75" fmla="*/ 2147483646 h 66"/>
                  <a:gd name="T76" fmla="*/ 2147483646 w 63"/>
                  <a:gd name="T77" fmla="*/ 2147483646 h 66"/>
                  <a:gd name="T78" fmla="*/ 2147483646 w 63"/>
                  <a:gd name="T79" fmla="*/ 2147483646 h 66"/>
                  <a:gd name="T80" fmla="*/ 2147483646 w 63"/>
                  <a:gd name="T81" fmla="*/ 2147483646 h 66"/>
                  <a:gd name="T82" fmla="*/ 2147483646 w 63"/>
                  <a:gd name="T83" fmla="*/ 2147483646 h 66"/>
                  <a:gd name="T84" fmla="*/ 2147483646 w 63"/>
                  <a:gd name="T85" fmla="*/ 2147483646 h 66"/>
                  <a:gd name="T86" fmla="*/ 2147483646 w 63"/>
                  <a:gd name="T87" fmla="*/ 2147483646 h 66"/>
                  <a:gd name="T88" fmla="*/ 2147483646 w 63"/>
                  <a:gd name="T89" fmla="*/ 2147483646 h 66"/>
                  <a:gd name="T90" fmla="*/ 2147483646 w 63"/>
                  <a:gd name="T91" fmla="*/ 2147483646 h 66"/>
                  <a:gd name="T92" fmla="*/ 2147483646 w 63"/>
                  <a:gd name="T93" fmla="*/ 2147483646 h 66"/>
                  <a:gd name="T94" fmla="*/ 2147483646 w 63"/>
                  <a:gd name="T95" fmla="*/ 2147483646 h 66"/>
                  <a:gd name="T96" fmla="*/ 2147483646 w 63"/>
                  <a:gd name="T97" fmla="*/ 2147483646 h 66"/>
                  <a:gd name="T98" fmla="*/ 2147483646 w 63"/>
                  <a:gd name="T99" fmla="*/ 2147483646 h 66"/>
                  <a:gd name="T100" fmla="*/ 2147483646 w 63"/>
                  <a:gd name="T101" fmla="*/ 2147483646 h 66"/>
                  <a:gd name="T102" fmla="*/ 2147483646 w 63"/>
                  <a:gd name="T103" fmla="*/ 2147483646 h 66"/>
                  <a:gd name="T104" fmla="*/ 2147483646 w 63"/>
                  <a:gd name="T105" fmla="*/ 2147483646 h 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3"/>
                  <a:gd name="T160" fmla="*/ 0 h 66"/>
                  <a:gd name="T161" fmla="*/ 63 w 63"/>
                  <a:gd name="T162" fmla="*/ 66 h 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3" h="66">
                    <a:moveTo>
                      <a:pt x="3" y="66"/>
                    </a:moveTo>
                    <a:lnTo>
                      <a:pt x="2" y="66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3" y="64"/>
                    </a:lnTo>
                    <a:lnTo>
                      <a:pt x="3" y="63"/>
                    </a:lnTo>
                    <a:lnTo>
                      <a:pt x="4" y="62"/>
                    </a:lnTo>
                    <a:lnTo>
                      <a:pt x="5" y="61"/>
                    </a:lnTo>
                    <a:lnTo>
                      <a:pt x="6" y="60"/>
                    </a:lnTo>
                    <a:lnTo>
                      <a:pt x="6" y="59"/>
                    </a:lnTo>
                    <a:lnTo>
                      <a:pt x="7" y="59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10" y="48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1" y="43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5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2" y="29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8" y="32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1"/>
                    </a:lnTo>
                    <a:lnTo>
                      <a:pt x="47" y="29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1" y="27"/>
                    </a:lnTo>
                    <a:lnTo>
                      <a:pt x="53" y="27"/>
                    </a:lnTo>
                    <a:lnTo>
                      <a:pt x="53" y="26"/>
                    </a:lnTo>
                    <a:lnTo>
                      <a:pt x="53" y="25"/>
                    </a:lnTo>
                    <a:lnTo>
                      <a:pt x="53" y="24"/>
                    </a:lnTo>
                    <a:lnTo>
                      <a:pt x="52" y="23"/>
                    </a:lnTo>
                    <a:lnTo>
                      <a:pt x="52" y="22"/>
                    </a:lnTo>
                    <a:lnTo>
                      <a:pt x="51" y="19"/>
                    </a:lnTo>
                    <a:lnTo>
                      <a:pt x="51" y="18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49" y="14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49" y="11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8" y="17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5" y="16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4" y="13"/>
                    </a:lnTo>
                    <a:lnTo>
                      <a:pt x="44" y="12"/>
                    </a:lnTo>
                    <a:lnTo>
                      <a:pt x="44" y="11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6" y="4"/>
                    </a:lnTo>
                    <a:lnTo>
                      <a:pt x="47" y="3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1" y="4"/>
                    </a:lnTo>
                    <a:lnTo>
                      <a:pt x="61" y="5"/>
                    </a:lnTo>
                    <a:lnTo>
                      <a:pt x="62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3" y="9"/>
                    </a:lnTo>
                    <a:lnTo>
                      <a:pt x="63" y="10"/>
                    </a:lnTo>
                    <a:lnTo>
                      <a:pt x="62" y="11"/>
                    </a:lnTo>
                    <a:lnTo>
                      <a:pt x="62" y="12"/>
                    </a:lnTo>
                    <a:lnTo>
                      <a:pt x="61" y="12"/>
                    </a:lnTo>
                    <a:lnTo>
                      <a:pt x="61" y="13"/>
                    </a:lnTo>
                    <a:lnTo>
                      <a:pt x="60" y="13"/>
                    </a:lnTo>
                    <a:lnTo>
                      <a:pt x="59" y="12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10"/>
                    </a:lnTo>
                    <a:lnTo>
                      <a:pt x="58" y="9"/>
                    </a:lnTo>
                    <a:lnTo>
                      <a:pt x="57" y="9"/>
                    </a:lnTo>
                    <a:lnTo>
                      <a:pt x="56" y="9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7" y="13"/>
                    </a:lnTo>
                    <a:lnTo>
                      <a:pt x="58" y="15"/>
                    </a:lnTo>
                    <a:lnTo>
                      <a:pt x="59" y="18"/>
                    </a:lnTo>
                    <a:lnTo>
                      <a:pt x="60" y="21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2" y="29"/>
                    </a:lnTo>
                    <a:lnTo>
                      <a:pt x="62" y="30"/>
                    </a:lnTo>
                    <a:lnTo>
                      <a:pt x="61" y="31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60" y="33"/>
                    </a:lnTo>
                    <a:lnTo>
                      <a:pt x="56" y="35"/>
                    </a:lnTo>
                    <a:lnTo>
                      <a:pt x="47" y="38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3"/>
                    </a:lnTo>
                    <a:lnTo>
                      <a:pt x="34" y="44"/>
                    </a:lnTo>
                    <a:lnTo>
                      <a:pt x="32" y="45"/>
                    </a:lnTo>
                    <a:lnTo>
                      <a:pt x="30" y="46"/>
                    </a:lnTo>
                    <a:lnTo>
                      <a:pt x="28" y="47"/>
                    </a:lnTo>
                    <a:lnTo>
                      <a:pt x="26" y="49"/>
                    </a:lnTo>
                    <a:lnTo>
                      <a:pt x="25" y="49"/>
                    </a:lnTo>
                    <a:lnTo>
                      <a:pt x="24" y="50"/>
                    </a:lnTo>
                    <a:lnTo>
                      <a:pt x="22" y="50"/>
                    </a:lnTo>
                    <a:lnTo>
                      <a:pt x="21" y="51"/>
                    </a:lnTo>
                    <a:lnTo>
                      <a:pt x="19" y="52"/>
                    </a:lnTo>
                    <a:lnTo>
                      <a:pt x="18" y="53"/>
                    </a:lnTo>
                    <a:lnTo>
                      <a:pt x="17" y="54"/>
                    </a:lnTo>
                    <a:lnTo>
                      <a:pt x="16" y="56"/>
                    </a:lnTo>
                    <a:lnTo>
                      <a:pt x="15" y="57"/>
                    </a:lnTo>
                    <a:lnTo>
                      <a:pt x="12" y="59"/>
                    </a:lnTo>
                    <a:lnTo>
                      <a:pt x="10" y="62"/>
                    </a:lnTo>
                    <a:lnTo>
                      <a:pt x="9" y="63"/>
                    </a:lnTo>
                    <a:lnTo>
                      <a:pt x="8" y="64"/>
                    </a:lnTo>
                    <a:lnTo>
                      <a:pt x="6" y="65"/>
                    </a:lnTo>
                    <a:lnTo>
                      <a:pt x="5" y="66"/>
                    </a:lnTo>
                    <a:lnTo>
                      <a:pt x="3" y="66"/>
                    </a:lnTo>
                    <a:close/>
                  </a:path>
                </a:pathLst>
              </a:custGeom>
              <a:solidFill>
                <a:srgbClr val="4C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545" name="Freeform 195"/>
              <p:cNvSpPr>
                <a:spLocks noEditPoints="1"/>
              </p:cNvSpPr>
              <p:nvPr/>
            </p:nvSpPr>
            <p:spPr bwMode="auto">
              <a:xfrm>
                <a:off x="4344" y="2028"/>
                <a:ext cx="390" cy="414"/>
              </a:xfrm>
              <a:custGeom>
                <a:avLst/>
                <a:gdLst>
                  <a:gd name="T0" fmla="*/ 2147483646 w 65"/>
                  <a:gd name="T1" fmla="*/ 2147483646 h 69"/>
                  <a:gd name="T2" fmla="*/ 2147483646 w 65"/>
                  <a:gd name="T3" fmla="*/ 2147483646 h 69"/>
                  <a:gd name="T4" fmla="*/ 2147483646 w 65"/>
                  <a:gd name="T5" fmla="*/ 2147483646 h 69"/>
                  <a:gd name="T6" fmla="*/ 2147483646 w 65"/>
                  <a:gd name="T7" fmla="*/ 2147483646 h 69"/>
                  <a:gd name="T8" fmla="*/ 2147483646 w 65"/>
                  <a:gd name="T9" fmla="*/ 2147483646 h 69"/>
                  <a:gd name="T10" fmla="*/ 2147483646 w 65"/>
                  <a:gd name="T11" fmla="*/ 2147483646 h 69"/>
                  <a:gd name="T12" fmla="*/ 2147483646 w 65"/>
                  <a:gd name="T13" fmla="*/ 2147483646 h 69"/>
                  <a:gd name="T14" fmla="*/ 2147483646 w 65"/>
                  <a:gd name="T15" fmla="*/ 2147483646 h 69"/>
                  <a:gd name="T16" fmla="*/ 2147483646 w 65"/>
                  <a:gd name="T17" fmla="*/ 2147483646 h 69"/>
                  <a:gd name="T18" fmla="*/ 2147483646 w 65"/>
                  <a:gd name="T19" fmla="*/ 2147483646 h 69"/>
                  <a:gd name="T20" fmla="*/ 2147483646 w 65"/>
                  <a:gd name="T21" fmla="*/ 2147483646 h 69"/>
                  <a:gd name="T22" fmla="*/ 2147483646 w 65"/>
                  <a:gd name="T23" fmla="*/ 2147483646 h 69"/>
                  <a:gd name="T24" fmla="*/ 0 w 65"/>
                  <a:gd name="T25" fmla="*/ 2147483646 h 69"/>
                  <a:gd name="T26" fmla="*/ 0 w 65"/>
                  <a:gd name="T27" fmla="*/ 2147483646 h 69"/>
                  <a:gd name="T28" fmla="*/ 2147483646 w 65"/>
                  <a:gd name="T29" fmla="*/ 2147483646 h 69"/>
                  <a:gd name="T30" fmla="*/ 2147483646 w 65"/>
                  <a:gd name="T31" fmla="*/ 2147483646 h 69"/>
                  <a:gd name="T32" fmla="*/ 2147483646 w 65"/>
                  <a:gd name="T33" fmla="*/ 2147483646 h 69"/>
                  <a:gd name="T34" fmla="*/ 2147483646 w 65"/>
                  <a:gd name="T35" fmla="*/ 2147483646 h 69"/>
                  <a:gd name="T36" fmla="*/ 2147483646 w 65"/>
                  <a:gd name="T37" fmla="*/ 2147483646 h 69"/>
                  <a:gd name="T38" fmla="*/ 2147483646 w 65"/>
                  <a:gd name="T39" fmla="*/ 2147483646 h 69"/>
                  <a:gd name="T40" fmla="*/ 2147483646 w 65"/>
                  <a:gd name="T41" fmla="*/ 2147483646 h 69"/>
                  <a:gd name="T42" fmla="*/ 2147483646 w 65"/>
                  <a:gd name="T43" fmla="*/ 2147483646 h 69"/>
                  <a:gd name="T44" fmla="*/ 2147483646 w 65"/>
                  <a:gd name="T45" fmla="*/ 2147483646 h 69"/>
                  <a:gd name="T46" fmla="*/ 2147483646 w 65"/>
                  <a:gd name="T47" fmla="*/ 2147483646 h 69"/>
                  <a:gd name="T48" fmla="*/ 2147483646 w 65"/>
                  <a:gd name="T49" fmla="*/ 2147483646 h 69"/>
                  <a:gd name="T50" fmla="*/ 2147483646 w 65"/>
                  <a:gd name="T51" fmla="*/ 2147483646 h 69"/>
                  <a:gd name="T52" fmla="*/ 2147483646 w 65"/>
                  <a:gd name="T53" fmla="*/ 2147483646 h 69"/>
                  <a:gd name="T54" fmla="*/ 2147483646 w 65"/>
                  <a:gd name="T55" fmla="*/ 2147483646 h 69"/>
                  <a:gd name="T56" fmla="*/ 2147483646 w 65"/>
                  <a:gd name="T57" fmla="*/ 2147483646 h 69"/>
                  <a:gd name="T58" fmla="*/ 2147483646 w 65"/>
                  <a:gd name="T59" fmla="*/ 2147483646 h 69"/>
                  <a:gd name="T60" fmla="*/ 2147483646 w 65"/>
                  <a:gd name="T61" fmla="*/ 2147483646 h 69"/>
                  <a:gd name="T62" fmla="*/ 2147483646 w 65"/>
                  <a:gd name="T63" fmla="*/ 2147483646 h 69"/>
                  <a:gd name="T64" fmla="*/ 2147483646 w 65"/>
                  <a:gd name="T65" fmla="*/ 2147483646 h 69"/>
                  <a:gd name="T66" fmla="*/ 2147483646 w 65"/>
                  <a:gd name="T67" fmla="*/ 2147483646 h 69"/>
                  <a:gd name="T68" fmla="*/ 2147483646 w 65"/>
                  <a:gd name="T69" fmla="*/ 2147483646 h 69"/>
                  <a:gd name="T70" fmla="*/ 2147483646 w 65"/>
                  <a:gd name="T71" fmla="*/ 2147483646 h 69"/>
                  <a:gd name="T72" fmla="*/ 2147483646 w 65"/>
                  <a:gd name="T73" fmla="*/ 2147483646 h 69"/>
                  <a:gd name="T74" fmla="*/ 2147483646 w 65"/>
                  <a:gd name="T75" fmla="*/ 2147483646 h 69"/>
                  <a:gd name="T76" fmla="*/ 2147483646 w 65"/>
                  <a:gd name="T77" fmla="*/ 2147483646 h 69"/>
                  <a:gd name="T78" fmla="*/ 2147483646 w 65"/>
                  <a:gd name="T79" fmla="*/ 2147483646 h 69"/>
                  <a:gd name="T80" fmla="*/ 2147483646 w 65"/>
                  <a:gd name="T81" fmla="*/ 2147483646 h 69"/>
                  <a:gd name="T82" fmla="*/ 2147483646 w 65"/>
                  <a:gd name="T83" fmla="*/ 0 h 69"/>
                  <a:gd name="T84" fmla="*/ 2147483646 w 65"/>
                  <a:gd name="T85" fmla="*/ 2147483646 h 69"/>
                  <a:gd name="T86" fmla="*/ 2147483646 w 65"/>
                  <a:gd name="T87" fmla="*/ 2147483646 h 69"/>
                  <a:gd name="T88" fmla="*/ 2147483646 w 65"/>
                  <a:gd name="T89" fmla="*/ 2147483646 h 69"/>
                  <a:gd name="T90" fmla="*/ 2147483646 w 65"/>
                  <a:gd name="T91" fmla="*/ 2147483646 h 69"/>
                  <a:gd name="T92" fmla="*/ 2147483646 w 65"/>
                  <a:gd name="T93" fmla="*/ 2147483646 h 69"/>
                  <a:gd name="T94" fmla="*/ 2147483646 w 65"/>
                  <a:gd name="T95" fmla="*/ 2147483646 h 69"/>
                  <a:gd name="T96" fmla="*/ 2147483646 w 65"/>
                  <a:gd name="T97" fmla="*/ 2147483646 h 69"/>
                  <a:gd name="T98" fmla="*/ 2147483646 w 65"/>
                  <a:gd name="T99" fmla="*/ 2147483646 h 69"/>
                  <a:gd name="T100" fmla="*/ 2147483646 w 65"/>
                  <a:gd name="T101" fmla="*/ 2147483646 h 69"/>
                  <a:gd name="T102" fmla="*/ 2147483646 w 65"/>
                  <a:gd name="T103" fmla="*/ 2147483646 h 69"/>
                  <a:gd name="T104" fmla="*/ 2147483646 w 65"/>
                  <a:gd name="T105" fmla="*/ 2147483646 h 69"/>
                  <a:gd name="T106" fmla="*/ 2147483646 w 65"/>
                  <a:gd name="T107" fmla="*/ 2147483646 h 69"/>
                  <a:gd name="T108" fmla="*/ 2147483646 w 65"/>
                  <a:gd name="T109" fmla="*/ 2147483646 h 69"/>
                  <a:gd name="T110" fmla="*/ 2147483646 w 65"/>
                  <a:gd name="T111" fmla="*/ 2147483646 h 69"/>
                  <a:gd name="T112" fmla="*/ 2147483646 w 65"/>
                  <a:gd name="T113" fmla="*/ 2147483646 h 69"/>
                  <a:gd name="T114" fmla="*/ 2147483646 w 65"/>
                  <a:gd name="T115" fmla="*/ 2147483646 h 69"/>
                  <a:gd name="T116" fmla="*/ 2147483646 w 65"/>
                  <a:gd name="T117" fmla="*/ 2147483646 h 69"/>
                  <a:gd name="T118" fmla="*/ 2147483646 w 65"/>
                  <a:gd name="T119" fmla="*/ 2147483646 h 69"/>
                  <a:gd name="T120" fmla="*/ 2147483646 w 65"/>
                  <a:gd name="T121" fmla="*/ 2147483646 h 69"/>
                  <a:gd name="T122" fmla="*/ 2147483646 w 65"/>
                  <a:gd name="T123" fmla="*/ 2147483646 h 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5"/>
                  <a:gd name="T187" fmla="*/ 0 h 69"/>
                  <a:gd name="T188" fmla="*/ 65 w 65"/>
                  <a:gd name="T189" fmla="*/ 69 h 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5" h="69">
                    <a:moveTo>
                      <a:pt x="3" y="68"/>
                    </a:moveTo>
                    <a:lnTo>
                      <a:pt x="3" y="68"/>
                    </a:lnTo>
                    <a:lnTo>
                      <a:pt x="4" y="66"/>
                    </a:lnTo>
                    <a:lnTo>
                      <a:pt x="5" y="66"/>
                    </a:lnTo>
                    <a:lnTo>
                      <a:pt x="3" y="68"/>
                    </a:lnTo>
                    <a:close/>
                    <a:moveTo>
                      <a:pt x="3" y="68"/>
                    </a:moveTo>
                    <a:lnTo>
                      <a:pt x="2" y="67"/>
                    </a:lnTo>
                    <a:lnTo>
                      <a:pt x="3" y="67"/>
                    </a:lnTo>
                    <a:lnTo>
                      <a:pt x="3" y="68"/>
                    </a:lnTo>
                    <a:close/>
                    <a:moveTo>
                      <a:pt x="2" y="67"/>
                    </a:moveTo>
                    <a:lnTo>
                      <a:pt x="2" y="67"/>
                    </a:lnTo>
                    <a:lnTo>
                      <a:pt x="5" y="66"/>
                    </a:lnTo>
                    <a:lnTo>
                      <a:pt x="5" y="67"/>
                    </a:lnTo>
                    <a:lnTo>
                      <a:pt x="2" y="67"/>
                    </a:lnTo>
                    <a:close/>
                    <a:moveTo>
                      <a:pt x="2" y="67"/>
                    </a:moveTo>
                    <a:lnTo>
                      <a:pt x="2" y="67"/>
                    </a:lnTo>
                    <a:lnTo>
                      <a:pt x="3" y="67"/>
                    </a:lnTo>
                    <a:lnTo>
                      <a:pt x="2" y="67"/>
                    </a:lnTo>
                    <a:close/>
                    <a:moveTo>
                      <a:pt x="2" y="67"/>
                    </a:moveTo>
                    <a:lnTo>
                      <a:pt x="2" y="66"/>
                    </a:lnTo>
                    <a:lnTo>
                      <a:pt x="5" y="66"/>
                    </a:lnTo>
                    <a:lnTo>
                      <a:pt x="5" y="67"/>
                    </a:lnTo>
                    <a:lnTo>
                      <a:pt x="2" y="67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3" y="66"/>
                    </a:lnTo>
                    <a:lnTo>
                      <a:pt x="2" y="66"/>
                    </a:lnTo>
                    <a:close/>
                    <a:moveTo>
                      <a:pt x="2" y="66"/>
                    </a:moveTo>
                    <a:lnTo>
                      <a:pt x="2" y="65"/>
                    </a:lnTo>
                    <a:lnTo>
                      <a:pt x="5" y="66"/>
                    </a:lnTo>
                    <a:lnTo>
                      <a:pt x="2" y="66"/>
                    </a:lnTo>
                    <a:close/>
                    <a:moveTo>
                      <a:pt x="2" y="65"/>
                    </a:moveTo>
                    <a:lnTo>
                      <a:pt x="2" y="65"/>
                    </a:lnTo>
                    <a:lnTo>
                      <a:pt x="3" y="65"/>
                    </a:lnTo>
                    <a:lnTo>
                      <a:pt x="2" y="65"/>
                    </a:lnTo>
                    <a:close/>
                    <a:moveTo>
                      <a:pt x="2" y="65"/>
                    </a:moveTo>
                    <a:lnTo>
                      <a:pt x="2" y="64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2" y="65"/>
                    </a:lnTo>
                    <a:close/>
                    <a:moveTo>
                      <a:pt x="2" y="64"/>
                    </a:moveTo>
                    <a:lnTo>
                      <a:pt x="3" y="64"/>
                    </a:lnTo>
                    <a:lnTo>
                      <a:pt x="4" y="65"/>
                    </a:lnTo>
                    <a:lnTo>
                      <a:pt x="2" y="64"/>
                    </a:lnTo>
                    <a:close/>
                    <a:moveTo>
                      <a:pt x="3" y="64"/>
                    </a:moveTo>
                    <a:lnTo>
                      <a:pt x="3" y="64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3" y="64"/>
                    </a:lnTo>
                    <a:close/>
                    <a:moveTo>
                      <a:pt x="3" y="64"/>
                    </a:moveTo>
                    <a:lnTo>
                      <a:pt x="3" y="64"/>
                    </a:lnTo>
                    <a:lnTo>
                      <a:pt x="4" y="64"/>
                    </a:lnTo>
                    <a:lnTo>
                      <a:pt x="3" y="64"/>
                    </a:lnTo>
                    <a:close/>
                    <a:moveTo>
                      <a:pt x="3" y="64"/>
                    </a:moveTo>
                    <a:lnTo>
                      <a:pt x="4" y="62"/>
                    </a:lnTo>
                    <a:lnTo>
                      <a:pt x="6" y="64"/>
                    </a:lnTo>
                    <a:lnTo>
                      <a:pt x="5" y="65"/>
                    </a:lnTo>
                    <a:lnTo>
                      <a:pt x="3" y="64"/>
                    </a:lnTo>
                    <a:close/>
                    <a:moveTo>
                      <a:pt x="4" y="62"/>
                    </a:moveTo>
                    <a:lnTo>
                      <a:pt x="4" y="62"/>
                    </a:lnTo>
                    <a:lnTo>
                      <a:pt x="5" y="63"/>
                    </a:lnTo>
                    <a:lnTo>
                      <a:pt x="4" y="62"/>
                    </a:lnTo>
                    <a:close/>
                    <a:moveTo>
                      <a:pt x="4" y="62"/>
                    </a:moveTo>
                    <a:lnTo>
                      <a:pt x="5" y="61"/>
                    </a:lnTo>
                    <a:lnTo>
                      <a:pt x="7" y="63"/>
                    </a:lnTo>
                    <a:lnTo>
                      <a:pt x="6" y="64"/>
                    </a:lnTo>
                    <a:lnTo>
                      <a:pt x="4" y="62"/>
                    </a:lnTo>
                    <a:close/>
                    <a:moveTo>
                      <a:pt x="5" y="61"/>
                    </a:moveTo>
                    <a:lnTo>
                      <a:pt x="5" y="61"/>
                    </a:lnTo>
                    <a:lnTo>
                      <a:pt x="6" y="62"/>
                    </a:lnTo>
                    <a:lnTo>
                      <a:pt x="5" y="61"/>
                    </a:lnTo>
                    <a:close/>
                    <a:moveTo>
                      <a:pt x="5" y="61"/>
                    </a:moveTo>
                    <a:lnTo>
                      <a:pt x="6" y="60"/>
                    </a:lnTo>
                    <a:lnTo>
                      <a:pt x="8" y="62"/>
                    </a:lnTo>
                    <a:lnTo>
                      <a:pt x="7" y="63"/>
                    </a:lnTo>
                    <a:lnTo>
                      <a:pt x="5" y="61"/>
                    </a:lnTo>
                    <a:close/>
                    <a:moveTo>
                      <a:pt x="6" y="60"/>
                    </a:moveTo>
                    <a:lnTo>
                      <a:pt x="6" y="60"/>
                    </a:lnTo>
                    <a:lnTo>
                      <a:pt x="7" y="61"/>
                    </a:lnTo>
                    <a:lnTo>
                      <a:pt x="6" y="60"/>
                    </a:lnTo>
                    <a:close/>
                    <a:moveTo>
                      <a:pt x="6" y="60"/>
                    </a:moveTo>
                    <a:lnTo>
                      <a:pt x="7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6" y="60"/>
                    </a:lnTo>
                    <a:close/>
                    <a:moveTo>
                      <a:pt x="7" y="59"/>
                    </a:moveTo>
                    <a:lnTo>
                      <a:pt x="7" y="59"/>
                    </a:lnTo>
                    <a:lnTo>
                      <a:pt x="7" y="60"/>
                    </a:lnTo>
                    <a:lnTo>
                      <a:pt x="7" y="59"/>
                    </a:lnTo>
                    <a:close/>
                    <a:moveTo>
                      <a:pt x="7" y="59"/>
                    </a:moveTo>
                    <a:lnTo>
                      <a:pt x="7" y="59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7" y="59"/>
                    </a:lnTo>
                    <a:close/>
                    <a:moveTo>
                      <a:pt x="9" y="61"/>
                    </a:moveTo>
                    <a:lnTo>
                      <a:pt x="9" y="61"/>
                    </a:lnTo>
                    <a:lnTo>
                      <a:pt x="8" y="60"/>
                    </a:lnTo>
                    <a:lnTo>
                      <a:pt x="9" y="61"/>
                    </a:lnTo>
                    <a:close/>
                    <a:moveTo>
                      <a:pt x="7" y="59"/>
                    </a:moveTo>
                    <a:lnTo>
                      <a:pt x="7" y="59"/>
                    </a:lnTo>
                    <a:lnTo>
                      <a:pt x="9" y="61"/>
                    </a:lnTo>
                    <a:lnTo>
                      <a:pt x="7" y="59"/>
                    </a:lnTo>
                    <a:close/>
                    <a:moveTo>
                      <a:pt x="7" y="59"/>
                    </a:moveTo>
                    <a:lnTo>
                      <a:pt x="7" y="59"/>
                    </a:lnTo>
                    <a:lnTo>
                      <a:pt x="9" y="60"/>
                    </a:lnTo>
                    <a:lnTo>
                      <a:pt x="9" y="61"/>
                    </a:lnTo>
                    <a:lnTo>
                      <a:pt x="7" y="59"/>
                    </a:lnTo>
                    <a:close/>
                    <a:moveTo>
                      <a:pt x="10" y="60"/>
                    </a:moveTo>
                    <a:lnTo>
                      <a:pt x="9" y="60"/>
                    </a:lnTo>
                    <a:lnTo>
                      <a:pt x="8" y="60"/>
                    </a:lnTo>
                    <a:lnTo>
                      <a:pt x="10" y="60"/>
                    </a:lnTo>
                    <a:close/>
                    <a:moveTo>
                      <a:pt x="7" y="59"/>
                    </a:moveTo>
                    <a:lnTo>
                      <a:pt x="7" y="58"/>
                    </a:lnTo>
                    <a:lnTo>
                      <a:pt x="10" y="59"/>
                    </a:lnTo>
                    <a:lnTo>
                      <a:pt x="10" y="60"/>
                    </a:lnTo>
                    <a:lnTo>
                      <a:pt x="7" y="59"/>
                    </a:lnTo>
                    <a:close/>
                    <a:moveTo>
                      <a:pt x="10" y="59"/>
                    </a:moveTo>
                    <a:lnTo>
                      <a:pt x="10" y="59"/>
                    </a:lnTo>
                    <a:lnTo>
                      <a:pt x="9" y="59"/>
                    </a:lnTo>
                    <a:lnTo>
                      <a:pt x="10" y="59"/>
                    </a:lnTo>
                    <a:close/>
                    <a:moveTo>
                      <a:pt x="7" y="58"/>
                    </a:moveTo>
                    <a:lnTo>
                      <a:pt x="8" y="57"/>
                    </a:lnTo>
                    <a:lnTo>
                      <a:pt x="10" y="58"/>
                    </a:lnTo>
                    <a:lnTo>
                      <a:pt x="10" y="59"/>
                    </a:lnTo>
                    <a:lnTo>
                      <a:pt x="7" y="58"/>
                    </a:lnTo>
                    <a:close/>
                    <a:moveTo>
                      <a:pt x="8" y="57"/>
                    </a:moveTo>
                    <a:lnTo>
                      <a:pt x="8" y="57"/>
                    </a:lnTo>
                    <a:lnTo>
                      <a:pt x="9" y="57"/>
                    </a:lnTo>
                    <a:lnTo>
                      <a:pt x="8" y="57"/>
                    </a:lnTo>
                    <a:close/>
                    <a:moveTo>
                      <a:pt x="8" y="57"/>
                    </a:moveTo>
                    <a:lnTo>
                      <a:pt x="8" y="56"/>
                    </a:lnTo>
                    <a:lnTo>
                      <a:pt x="10" y="57"/>
                    </a:lnTo>
                    <a:lnTo>
                      <a:pt x="10" y="58"/>
                    </a:lnTo>
                    <a:lnTo>
                      <a:pt x="8" y="57"/>
                    </a:lnTo>
                    <a:close/>
                    <a:moveTo>
                      <a:pt x="8" y="56"/>
                    </a:moveTo>
                    <a:lnTo>
                      <a:pt x="8" y="56"/>
                    </a:lnTo>
                    <a:lnTo>
                      <a:pt x="9" y="56"/>
                    </a:lnTo>
                    <a:lnTo>
                      <a:pt x="8" y="56"/>
                    </a:lnTo>
                    <a:close/>
                    <a:moveTo>
                      <a:pt x="8" y="56"/>
                    </a:moveTo>
                    <a:lnTo>
                      <a:pt x="8" y="54"/>
                    </a:lnTo>
                    <a:lnTo>
                      <a:pt x="11" y="55"/>
                    </a:lnTo>
                    <a:lnTo>
                      <a:pt x="10" y="57"/>
                    </a:lnTo>
                    <a:lnTo>
                      <a:pt x="8" y="56"/>
                    </a:lnTo>
                    <a:close/>
                    <a:moveTo>
                      <a:pt x="8" y="54"/>
                    </a:moveTo>
                    <a:lnTo>
                      <a:pt x="8" y="54"/>
                    </a:lnTo>
                    <a:lnTo>
                      <a:pt x="10" y="55"/>
                    </a:lnTo>
                    <a:lnTo>
                      <a:pt x="8" y="54"/>
                    </a:lnTo>
                    <a:close/>
                    <a:moveTo>
                      <a:pt x="8" y="54"/>
                    </a:moveTo>
                    <a:lnTo>
                      <a:pt x="9" y="53"/>
                    </a:lnTo>
                    <a:lnTo>
                      <a:pt x="11" y="54"/>
                    </a:lnTo>
                    <a:lnTo>
                      <a:pt x="11" y="55"/>
                    </a:lnTo>
                    <a:lnTo>
                      <a:pt x="8" y="54"/>
                    </a:lnTo>
                    <a:close/>
                    <a:moveTo>
                      <a:pt x="11" y="54"/>
                    </a:moveTo>
                    <a:lnTo>
                      <a:pt x="11" y="54"/>
                    </a:lnTo>
                    <a:lnTo>
                      <a:pt x="10" y="53"/>
                    </a:lnTo>
                    <a:lnTo>
                      <a:pt x="11" y="54"/>
                    </a:lnTo>
                    <a:close/>
                    <a:moveTo>
                      <a:pt x="9" y="53"/>
                    </a:moveTo>
                    <a:lnTo>
                      <a:pt x="9" y="51"/>
                    </a:lnTo>
                    <a:lnTo>
                      <a:pt x="12" y="52"/>
                    </a:lnTo>
                    <a:lnTo>
                      <a:pt x="11" y="54"/>
                    </a:lnTo>
                    <a:lnTo>
                      <a:pt x="9" y="53"/>
                    </a:lnTo>
                    <a:close/>
                    <a:moveTo>
                      <a:pt x="12" y="52"/>
                    </a:moveTo>
                    <a:lnTo>
                      <a:pt x="12" y="52"/>
                    </a:lnTo>
                    <a:lnTo>
                      <a:pt x="10" y="52"/>
                    </a:lnTo>
                    <a:lnTo>
                      <a:pt x="12" y="52"/>
                    </a:lnTo>
                    <a:close/>
                    <a:moveTo>
                      <a:pt x="9" y="51"/>
                    </a:moveTo>
                    <a:lnTo>
                      <a:pt x="10" y="48"/>
                    </a:lnTo>
                    <a:lnTo>
                      <a:pt x="12" y="49"/>
                    </a:lnTo>
                    <a:lnTo>
                      <a:pt x="12" y="52"/>
                    </a:lnTo>
                    <a:lnTo>
                      <a:pt x="9" y="51"/>
                    </a:lnTo>
                    <a:close/>
                    <a:moveTo>
                      <a:pt x="10" y="48"/>
                    </a:moveTo>
                    <a:lnTo>
                      <a:pt x="10" y="48"/>
                    </a:lnTo>
                    <a:lnTo>
                      <a:pt x="11" y="49"/>
                    </a:lnTo>
                    <a:lnTo>
                      <a:pt x="10" y="48"/>
                    </a:lnTo>
                    <a:close/>
                    <a:moveTo>
                      <a:pt x="10" y="48"/>
                    </a:moveTo>
                    <a:lnTo>
                      <a:pt x="10" y="47"/>
                    </a:lnTo>
                    <a:lnTo>
                      <a:pt x="13" y="47"/>
                    </a:lnTo>
                    <a:lnTo>
                      <a:pt x="12" y="49"/>
                    </a:lnTo>
                    <a:lnTo>
                      <a:pt x="10" y="48"/>
                    </a:lnTo>
                    <a:close/>
                    <a:moveTo>
                      <a:pt x="13" y="47"/>
                    </a:moveTo>
                    <a:lnTo>
                      <a:pt x="13" y="47"/>
                    </a:lnTo>
                    <a:lnTo>
                      <a:pt x="12" y="47"/>
                    </a:lnTo>
                    <a:lnTo>
                      <a:pt x="13" y="47"/>
                    </a:lnTo>
                    <a:close/>
                    <a:moveTo>
                      <a:pt x="10" y="47"/>
                    </a:moveTo>
                    <a:lnTo>
                      <a:pt x="11" y="45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0" y="47"/>
                    </a:lnTo>
                    <a:close/>
                    <a:moveTo>
                      <a:pt x="13" y="46"/>
                    </a:moveTo>
                    <a:lnTo>
                      <a:pt x="13" y="46"/>
                    </a:lnTo>
                    <a:lnTo>
                      <a:pt x="12" y="46"/>
                    </a:lnTo>
                    <a:lnTo>
                      <a:pt x="13" y="46"/>
                    </a:lnTo>
                    <a:close/>
                    <a:moveTo>
                      <a:pt x="11" y="45"/>
                    </a:moveTo>
                    <a:lnTo>
                      <a:pt x="11" y="44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1" y="45"/>
                    </a:lnTo>
                    <a:close/>
                    <a:moveTo>
                      <a:pt x="11" y="44"/>
                    </a:moveTo>
                    <a:lnTo>
                      <a:pt x="11" y="44"/>
                    </a:lnTo>
                    <a:lnTo>
                      <a:pt x="12" y="44"/>
                    </a:lnTo>
                    <a:lnTo>
                      <a:pt x="11" y="44"/>
                    </a:lnTo>
                    <a:close/>
                    <a:moveTo>
                      <a:pt x="11" y="44"/>
                    </a:moveTo>
                    <a:lnTo>
                      <a:pt x="11" y="43"/>
                    </a:lnTo>
                    <a:lnTo>
                      <a:pt x="14" y="43"/>
                    </a:lnTo>
                    <a:lnTo>
                      <a:pt x="13" y="44"/>
                    </a:lnTo>
                    <a:lnTo>
                      <a:pt x="11" y="44"/>
                    </a:lnTo>
                    <a:close/>
                    <a:moveTo>
                      <a:pt x="14" y="43"/>
                    </a:moveTo>
                    <a:lnTo>
                      <a:pt x="14" y="43"/>
                    </a:lnTo>
                    <a:lnTo>
                      <a:pt x="12" y="43"/>
                    </a:lnTo>
                    <a:lnTo>
                      <a:pt x="14" y="43"/>
                    </a:lnTo>
                    <a:close/>
                    <a:moveTo>
                      <a:pt x="11" y="43"/>
                    </a:moveTo>
                    <a:lnTo>
                      <a:pt x="11" y="41"/>
                    </a:lnTo>
                    <a:lnTo>
                      <a:pt x="14" y="42"/>
                    </a:lnTo>
                    <a:lnTo>
                      <a:pt x="14" y="43"/>
                    </a:lnTo>
                    <a:lnTo>
                      <a:pt x="11" y="43"/>
                    </a:lnTo>
                    <a:close/>
                    <a:moveTo>
                      <a:pt x="14" y="42"/>
                    </a:moveTo>
                    <a:lnTo>
                      <a:pt x="14" y="42"/>
                    </a:lnTo>
                    <a:lnTo>
                      <a:pt x="12" y="42"/>
                    </a:lnTo>
                    <a:lnTo>
                      <a:pt x="14" y="42"/>
                    </a:lnTo>
                    <a:close/>
                    <a:moveTo>
                      <a:pt x="11" y="42"/>
                    </a:moveTo>
                    <a:lnTo>
                      <a:pt x="11" y="40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1" y="42"/>
                    </a:lnTo>
                    <a:close/>
                    <a:moveTo>
                      <a:pt x="14" y="40"/>
                    </a:moveTo>
                    <a:lnTo>
                      <a:pt x="14" y="40"/>
                    </a:lnTo>
                    <a:lnTo>
                      <a:pt x="12" y="40"/>
                    </a:lnTo>
                    <a:lnTo>
                      <a:pt x="14" y="40"/>
                    </a:lnTo>
                    <a:close/>
                    <a:moveTo>
                      <a:pt x="11" y="41"/>
                    </a:moveTo>
                    <a:lnTo>
                      <a:pt x="11" y="40"/>
                    </a:lnTo>
                    <a:lnTo>
                      <a:pt x="14" y="39"/>
                    </a:lnTo>
                    <a:lnTo>
                      <a:pt x="14" y="40"/>
                    </a:lnTo>
                    <a:lnTo>
                      <a:pt x="11" y="41"/>
                    </a:lnTo>
                    <a:close/>
                    <a:moveTo>
                      <a:pt x="14" y="39"/>
                    </a:moveTo>
                    <a:lnTo>
                      <a:pt x="14" y="39"/>
                    </a:lnTo>
                    <a:lnTo>
                      <a:pt x="12" y="40"/>
                    </a:lnTo>
                    <a:lnTo>
                      <a:pt x="14" y="39"/>
                    </a:lnTo>
                    <a:close/>
                    <a:moveTo>
                      <a:pt x="11" y="40"/>
                    </a:moveTo>
                    <a:lnTo>
                      <a:pt x="11" y="40"/>
                    </a:lnTo>
                    <a:lnTo>
                      <a:pt x="14" y="39"/>
                    </a:lnTo>
                    <a:lnTo>
                      <a:pt x="11" y="40"/>
                    </a:lnTo>
                    <a:close/>
                    <a:moveTo>
                      <a:pt x="11" y="40"/>
                    </a:moveTo>
                    <a:lnTo>
                      <a:pt x="11" y="40"/>
                    </a:lnTo>
                    <a:lnTo>
                      <a:pt x="12" y="40"/>
                    </a:lnTo>
                    <a:lnTo>
                      <a:pt x="11" y="40"/>
                    </a:lnTo>
                    <a:close/>
                    <a:moveTo>
                      <a:pt x="11" y="40"/>
                    </a:moveTo>
                    <a:lnTo>
                      <a:pt x="11" y="40"/>
                    </a:lnTo>
                    <a:lnTo>
                      <a:pt x="13" y="39"/>
                    </a:lnTo>
                    <a:lnTo>
                      <a:pt x="14" y="39"/>
                    </a:lnTo>
                    <a:lnTo>
                      <a:pt x="11" y="40"/>
                    </a:lnTo>
                    <a:close/>
                    <a:moveTo>
                      <a:pt x="11" y="40"/>
                    </a:moveTo>
                    <a:lnTo>
                      <a:pt x="11" y="39"/>
                    </a:lnTo>
                    <a:lnTo>
                      <a:pt x="12" y="39"/>
                    </a:lnTo>
                    <a:lnTo>
                      <a:pt x="11" y="40"/>
                    </a:lnTo>
                    <a:close/>
                    <a:moveTo>
                      <a:pt x="11" y="39"/>
                    </a:moveTo>
                    <a:lnTo>
                      <a:pt x="11" y="36"/>
                    </a:lnTo>
                    <a:lnTo>
                      <a:pt x="13" y="36"/>
                    </a:lnTo>
                    <a:lnTo>
                      <a:pt x="13" y="39"/>
                    </a:lnTo>
                    <a:lnTo>
                      <a:pt x="11" y="39"/>
                    </a:lnTo>
                    <a:close/>
                    <a:moveTo>
                      <a:pt x="13" y="35"/>
                    </a:moveTo>
                    <a:lnTo>
                      <a:pt x="13" y="36"/>
                    </a:lnTo>
                    <a:lnTo>
                      <a:pt x="12" y="36"/>
                    </a:lnTo>
                    <a:lnTo>
                      <a:pt x="13" y="35"/>
                    </a:lnTo>
                    <a:close/>
                    <a:moveTo>
                      <a:pt x="11" y="38"/>
                    </a:moveTo>
                    <a:lnTo>
                      <a:pt x="11" y="37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1" y="38"/>
                    </a:lnTo>
                    <a:close/>
                    <a:moveTo>
                      <a:pt x="11" y="37"/>
                    </a:moveTo>
                    <a:lnTo>
                      <a:pt x="10" y="36"/>
                    </a:lnTo>
                    <a:lnTo>
                      <a:pt x="11" y="34"/>
                    </a:lnTo>
                    <a:lnTo>
                      <a:pt x="12" y="35"/>
                    </a:lnTo>
                    <a:lnTo>
                      <a:pt x="11" y="37"/>
                    </a:lnTo>
                    <a:close/>
                    <a:moveTo>
                      <a:pt x="11" y="34"/>
                    </a:moveTo>
                    <a:lnTo>
                      <a:pt x="11" y="34"/>
                    </a:lnTo>
                    <a:lnTo>
                      <a:pt x="11" y="35"/>
                    </a:lnTo>
                    <a:lnTo>
                      <a:pt x="11" y="34"/>
                    </a:lnTo>
                    <a:close/>
                    <a:moveTo>
                      <a:pt x="10" y="37"/>
                    </a:moveTo>
                    <a:lnTo>
                      <a:pt x="9" y="36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0" y="37"/>
                    </a:lnTo>
                    <a:close/>
                    <a:moveTo>
                      <a:pt x="10" y="34"/>
                    </a:moveTo>
                    <a:lnTo>
                      <a:pt x="10" y="34"/>
                    </a:lnTo>
                    <a:lnTo>
                      <a:pt x="10" y="35"/>
                    </a:lnTo>
                    <a:lnTo>
                      <a:pt x="10" y="34"/>
                    </a:lnTo>
                    <a:close/>
                    <a:moveTo>
                      <a:pt x="9" y="36"/>
                    </a:moveTo>
                    <a:lnTo>
                      <a:pt x="8" y="36"/>
                    </a:lnTo>
                    <a:lnTo>
                      <a:pt x="9" y="33"/>
                    </a:lnTo>
                    <a:lnTo>
                      <a:pt x="10" y="34"/>
                    </a:lnTo>
                    <a:lnTo>
                      <a:pt x="9" y="36"/>
                    </a:lnTo>
                    <a:close/>
                    <a:moveTo>
                      <a:pt x="9" y="33"/>
                    </a:moveTo>
                    <a:lnTo>
                      <a:pt x="9" y="33"/>
                    </a:lnTo>
                    <a:lnTo>
                      <a:pt x="9" y="35"/>
                    </a:lnTo>
                    <a:lnTo>
                      <a:pt x="9" y="33"/>
                    </a:lnTo>
                    <a:close/>
                    <a:moveTo>
                      <a:pt x="8" y="36"/>
                    </a:moveTo>
                    <a:lnTo>
                      <a:pt x="6" y="36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8" y="36"/>
                    </a:lnTo>
                    <a:close/>
                    <a:moveTo>
                      <a:pt x="6" y="36"/>
                    </a:moveTo>
                    <a:lnTo>
                      <a:pt x="6" y="36"/>
                    </a:lnTo>
                    <a:lnTo>
                      <a:pt x="7" y="34"/>
                    </a:lnTo>
                    <a:lnTo>
                      <a:pt x="6" y="36"/>
                    </a:lnTo>
                    <a:close/>
                    <a:moveTo>
                      <a:pt x="6" y="36"/>
                    </a:moveTo>
                    <a:lnTo>
                      <a:pt x="4" y="35"/>
                    </a:lnTo>
                    <a:lnTo>
                      <a:pt x="5" y="32"/>
                    </a:lnTo>
                    <a:lnTo>
                      <a:pt x="7" y="33"/>
                    </a:lnTo>
                    <a:lnTo>
                      <a:pt x="6" y="36"/>
                    </a:lnTo>
                    <a:close/>
                    <a:moveTo>
                      <a:pt x="4" y="35"/>
                    </a:moveTo>
                    <a:lnTo>
                      <a:pt x="4" y="35"/>
                    </a:lnTo>
                    <a:lnTo>
                      <a:pt x="5" y="34"/>
                    </a:lnTo>
                    <a:lnTo>
                      <a:pt x="4" y="35"/>
                    </a:lnTo>
                    <a:close/>
                    <a:moveTo>
                      <a:pt x="4" y="35"/>
                    </a:moveTo>
                    <a:lnTo>
                      <a:pt x="3" y="34"/>
                    </a:lnTo>
                    <a:lnTo>
                      <a:pt x="5" y="32"/>
                    </a:lnTo>
                    <a:lnTo>
                      <a:pt x="4" y="35"/>
                    </a:lnTo>
                    <a:close/>
                    <a:moveTo>
                      <a:pt x="3" y="34"/>
                    </a:moveTo>
                    <a:lnTo>
                      <a:pt x="3" y="34"/>
                    </a:lnTo>
                    <a:lnTo>
                      <a:pt x="4" y="33"/>
                    </a:lnTo>
                    <a:lnTo>
                      <a:pt x="3" y="34"/>
                    </a:lnTo>
                    <a:close/>
                    <a:moveTo>
                      <a:pt x="3" y="34"/>
                    </a:moveTo>
                    <a:lnTo>
                      <a:pt x="3" y="34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3" y="34"/>
                    </a:lnTo>
                    <a:close/>
                    <a:moveTo>
                      <a:pt x="3" y="34"/>
                    </a:moveTo>
                    <a:lnTo>
                      <a:pt x="2" y="34"/>
                    </a:lnTo>
                    <a:lnTo>
                      <a:pt x="3" y="33"/>
                    </a:lnTo>
                    <a:lnTo>
                      <a:pt x="3" y="34"/>
                    </a:lnTo>
                    <a:close/>
                    <a:moveTo>
                      <a:pt x="2" y="34"/>
                    </a:moveTo>
                    <a:lnTo>
                      <a:pt x="2" y="33"/>
                    </a:lnTo>
                    <a:lnTo>
                      <a:pt x="3" y="31"/>
                    </a:lnTo>
                    <a:lnTo>
                      <a:pt x="4" y="32"/>
                    </a:lnTo>
                    <a:lnTo>
                      <a:pt x="2" y="34"/>
                    </a:lnTo>
                    <a:close/>
                    <a:moveTo>
                      <a:pt x="2" y="33"/>
                    </a:moveTo>
                    <a:lnTo>
                      <a:pt x="1" y="33"/>
                    </a:lnTo>
                    <a:lnTo>
                      <a:pt x="2" y="32"/>
                    </a:lnTo>
                    <a:lnTo>
                      <a:pt x="2" y="33"/>
                    </a:lnTo>
                    <a:close/>
                    <a:moveTo>
                      <a:pt x="1" y="33"/>
                    </a:moveTo>
                    <a:lnTo>
                      <a:pt x="1" y="32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1" y="33"/>
                    </a:lnTo>
                    <a:close/>
                    <a:moveTo>
                      <a:pt x="1" y="32"/>
                    </a:moveTo>
                    <a:lnTo>
                      <a:pt x="1" y="32"/>
                    </a:lnTo>
                    <a:lnTo>
                      <a:pt x="2" y="31"/>
                    </a:lnTo>
                    <a:lnTo>
                      <a:pt x="1" y="32"/>
                    </a:lnTo>
                    <a:close/>
                    <a:moveTo>
                      <a:pt x="1" y="32"/>
                    </a:moveTo>
                    <a:lnTo>
                      <a:pt x="1" y="32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1" y="32"/>
                    </a:lnTo>
                    <a:close/>
                    <a:moveTo>
                      <a:pt x="1" y="32"/>
                    </a:moveTo>
                    <a:lnTo>
                      <a:pt x="0" y="31"/>
                    </a:lnTo>
                    <a:lnTo>
                      <a:pt x="2" y="31"/>
                    </a:lnTo>
                    <a:lnTo>
                      <a:pt x="1" y="32"/>
                    </a:lnTo>
                    <a:close/>
                    <a:moveTo>
                      <a:pt x="0" y="31"/>
                    </a:moveTo>
                    <a:lnTo>
                      <a:pt x="0" y="31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0" y="31"/>
                    </a:lnTo>
                    <a:close/>
                    <a:moveTo>
                      <a:pt x="0" y="31"/>
                    </a:moveTo>
                    <a:lnTo>
                      <a:pt x="0" y="30"/>
                    </a:lnTo>
                    <a:lnTo>
                      <a:pt x="3" y="30"/>
                    </a:lnTo>
                    <a:lnTo>
                      <a:pt x="0" y="31"/>
                    </a:lnTo>
                    <a:close/>
                    <a:moveTo>
                      <a:pt x="0" y="30"/>
                    </a:moveTo>
                    <a:lnTo>
                      <a:pt x="0" y="30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0" y="30"/>
                    </a:lnTo>
                    <a:close/>
                    <a:moveTo>
                      <a:pt x="0" y="30"/>
                    </a:moveTo>
                    <a:lnTo>
                      <a:pt x="0" y="29"/>
                    </a:lnTo>
                    <a:lnTo>
                      <a:pt x="1" y="29"/>
                    </a:lnTo>
                    <a:lnTo>
                      <a:pt x="0" y="30"/>
                    </a:lnTo>
                    <a:close/>
                    <a:moveTo>
                      <a:pt x="0" y="29"/>
                    </a:moveTo>
                    <a:lnTo>
                      <a:pt x="0" y="28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0" y="29"/>
                    </a:lnTo>
                    <a:close/>
                    <a:moveTo>
                      <a:pt x="3" y="29"/>
                    </a:moveTo>
                    <a:lnTo>
                      <a:pt x="3" y="29"/>
                    </a:lnTo>
                    <a:lnTo>
                      <a:pt x="2" y="29"/>
                    </a:lnTo>
                    <a:lnTo>
                      <a:pt x="3" y="29"/>
                    </a:lnTo>
                    <a:close/>
                    <a:moveTo>
                      <a:pt x="0" y="29"/>
                    </a:moveTo>
                    <a:lnTo>
                      <a:pt x="0" y="28"/>
                    </a:lnTo>
                    <a:lnTo>
                      <a:pt x="3" y="28"/>
                    </a:lnTo>
                    <a:lnTo>
                      <a:pt x="3" y="29"/>
                    </a:lnTo>
                    <a:lnTo>
                      <a:pt x="0" y="29"/>
                    </a:lnTo>
                    <a:close/>
                    <a:moveTo>
                      <a:pt x="0" y="28"/>
                    </a:moveTo>
                    <a:lnTo>
                      <a:pt x="0" y="28"/>
                    </a:lnTo>
                    <a:lnTo>
                      <a:pt x="2" y="28"/>
                    </a:lnTo>
                    <a:lnTo>
                      <a:pt x="0" y="28"/>
                    </a:lnTo>
                    <a:close/>
                    <a:moveTo>
                      <a:pt x="0" y="28"/>
                    </a:moveTo>
                    <a:lnTo>
                      <a:pt x="0" y="27"/>
                    </a:lnTo>
                    <a:lnTo>
                      <a:pt x="3" y="27"/>
                    </a:lnTo>
                    <a:lnTo>
                      <a:pt x="3" y="28"/>
                    </a:lnTo>
                    <a:lnTo>
                      <a:pt x="0" y="28"/>
                    </a:lnTo>
                    <a:close/>
                    <a:moveTo>
                      <a:pt x="0" y="27"/>
                    </a:moveTo>
                    <a:lnTo>
                      <a:pt x="0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0" y="27"/>
                    </a:moveTo>
                    <a:lnTo>
                      <a:pt x="1" y="26"/>
                    </a:lnTo>
                    <a:lnTo>
                      <a:pt x="3" y="27"/>
                    </a:lnTo>
                    <a:lnTo>
                      <a:pt x="0" y="27"/>
                    </a:lnTo>
                    <a:close/>
                    <a:moveTo>
                      <a:pt x="1" y="26"/>
                    </a:moveTo>
                    <a:lnTo>
                      <a:pt x="1" y="25"/>
                    </a:lnTo>
                    <a:lnTo>
                      <a:pt x="2" y="26"/>
                    </a:lnTo>
                    <a:lnTo>
                      <a:pt x="1" y="26"/>
                    </a:lnTo>
                    <a:close/>
                    <a:moveTo>
                      <a:pt x="1" y="25"/>
                    </a:moveTo>
                    <a:lnTo>
                      <a:pt x="2" y="25"/>
                    </a:lnTo>
                    <a:lnTo>
                      <a:pt x="3" y="27"/>
                    </a:lnTo>
                    <a:lnTo>
                      <a:pt x="1" y="25"/>
                    </a:lnTo>
                    <a:close/>
                    <a:moveTo>
                      <a:pt x="2" y="25"/>
                    </a:moveTo>
                    <a:lnTo>
                      <a:pt x="2" y="25"/>
                    </a:lnTo>
                    <a:lnTo>
                      <a:pt x="2" y="26"/>
                    </a:lnTo>
                    <a:lnTo>
                      <a:pt x="2" y="25"/>
                    </a:lnTo>
                    <a:close/>
                    <a:moveTo>
                      <a:pt x="2" y="25"/>
                    </a:moveTo>
                    <a:lnTo>
                      <a:pt x="2" y="24"/>
                    </a:lnTo>
                    <a:lnTo>
                      <a:pt x="3" y="27"/>
                    </a:lnTo>
                    <a:lnTo>
                      <a:pt x="2" y="25"/>
                    </a:lnTo>
                    <a:close/>
                    <a:moveTo>
                      <a:pt x="2" y="24"/>
                    </a:moveTo>
                    <a:lnTo>
                      <a:pt x="3" y="24"/>
                    </a:lnTo>
                    <a:lnTo>
                      <a:pt x="3" y="26"/>
                    </a:lnTo>
                    <a:lnTo>
                      <a:pt x="2" y="24"/>
                    </a:lnTo>
                    <a:close/>
                    <a:moveTo>
                      <a:pt x="3" y="24"/>
                    </a:moveTo>
                    <a:lnTo>
                      <a:pt x="3" y="24"/>
                    </a:lnTo>
                    <a:lnTo>
                      <a:pt x="3" y="27"/>
                    </a:lnTo>
                    <a:lnTo>
                      <a:pt x="3" y="24"/>
                    </a:lnTo>
                    <a:close/>
                    <a:moveTo>
                      <a:pt x="3" y="24"/>
                    </a:moveTo>
                    <a:lnTo>
                      <a:pt x="4" y="24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4"/>
                    </a:lnTo>
                    <a:close/>
                    <a:moveTo>
                      <a:pt x="4" y="24"/>
                    </a:moveTo>
                    <a:lnTo>
                      <a:pt x="4" y="24"/>
                    </a:lnTo>
                    <a:lnTo>
                      <a:pt x="4" y="26"/>
                    </a:lnTo>
                    <a:lnTo>
                      <a:pt x="4" y="24"/>
                    </a:lnTo>
                    <a:close/>
                    <a:moveTo>
                      <a:pt x="4" y="24"/>
                    </a:moveTo>
                    <a:lnTo>
                      <a:pt x="5" y="25"/>
                    </a:lnTo>
                    <a:lnTo>
                      <a:pt x="4" y="27"/>
                    </a:lnTo>
                    <a:lnTo>
                      <a:pt x="4" y="24"/>
                    </a:lnTo>
                    <a:close/>
                    <a:moveTo>
                      <a:pt x="5" y="25"/>
                    </a:moveTo>
                    <a:lnTo>
                      <a:pt x="5" y="25"/>
                    </a:lnTo>
                    <a:lnTo>
                      <a:pt x="4" y="26"/>
                    </a:lnTo>
                    <a:lnTo>
                      <a:pt x="5" y="25"/>
                    </a:lnTo>
                    <a:close/>
                    <a:moveTo>
                      <a:pt x="5" y="25"/>
                    </a:moveTo>
                    <a:lnTo>
                      <a:pt x="5" y="25"/>
                    </a:lnTo>
                    <a:lnTo>
                      <a:pt x="4" y="27"/>
                    </a:lnTo>
                    <a:lnTo>
                      <a:pt x="5" y="25"/>
                    </a:lnTo>
                    <a:close/>
                    <a:moveTo>
                      <a:pt x="5" y="25"/>
                    </a:moveTo>
                    <a:lnTo>
                      <a:pt x="6" y="25"/>
                    </a:lnTo>
                    <a:lnTo>
                      <a:pt x="5" y="26"/>
                    </a:lnTo>
                    <a:lnTo>
                      <a:pt x="5" y="25"/>
                    </a:lnTo>
                    <a:close/>
                    <a:moveTo>
                      <a:pt x="6" y="25"/>
                    </a:moveTo>
                    <a:lnTo>
                      <a:pt x="7" y="26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6" y="25"/>
                    </a:lnTo>
                    <a:close/>
                    <a:moveTo>
                      <a:pt x="7" y="26"/>
                    </a:moveTo>
                    <a:lnTo>
                      <a:pt x="7" y="26"/>
                    </a:lnTo>
                    <a:lnTo>
                      <a:pt x="6" y="27"/>
                    </a:lnTo>
                    <a:lnTo>
                      <a:pt x="7" y="26"/>
                    </a:lnTo>
                    <a:close/>
                    <a:moveTo>
                      <a:pt x="7" y="26"/>
                    </a:moveTo>
                    <a:lnTo>
                      <a:pt x="8" y="27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7" y="26"/>
                    </a:lnTo>
                    <a:close/>
                    <a:moveTo>
                      <a:pt x="6" y="29"/>
                    </a:moveTo>
                    <a:lnTo>
                      <a:pt x="6" y="29"/>
                    </a:lnTo>
                    <a:lnTo>
                      <a:pt x="7" y="28"/>
                    </a:lnTo>
                    <a:lnTo>
                      <a:pt x="6" y="29"/>
                    </a:lnTo>
                    <a:close/>
                    <a:moveTo>
                      <a:pt x="8" y="27"/>
                    </a:moveTo>
                    <a:lnTo>
                      <a:pt x="9" y="27"/>
                    </a:lnTo>
                    <a:lnTo>
                      <a:pt x="7" y="30"/>
                    </a:lnTo>
                    <a:lnTo>
                      <a:pt x="6" y="29"/>
                    </a:lnTo>
                    <a:lnTo>
                      <a:pt x="8" y="27"/>
                    </a:lnTo>
                    <a:close/>
                    <a:moveTo>
                      <a:pt x="7" y="30"/>
                    </a:moveTo>
                    <a:lnTo>
                      <a:pt x="7" y="30"/>
                    </a:lnTo>
                    <a:lnTo>
                      <a:pt x="8" y="28"/>
                    </a:lnTo>
                    <a:lnTo>
                      <a:pt x="7" y="30"/>
                    </a:lnTo>
                    <a:close/>
                    <a:moveTo>
                      <a:pt x="9" y="27"/>
                    </a:moveTo>
                    <a:lnTo>
                      <a:pt x="10" y="28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9" y="27"/>
                    </a:lnTo>
                    <a:close/>
                    <a:moveTo>
                      <a:pt x="8" y="30"/>
                    </a:moveTo>
                    <a:lnTo>
                      <a:pt x="8" y="30"/>
                    </a:lnTo>
                    <a:lnTo>
                      <a:pt x="9" y="29"/>
                    </a:lnTo>
                    <a:lnTo>
                      <a:pt x="8" y="30"/>
                    </a:lnTo>
                    <a:close/>
                    <a:moveTo>
                      <a:pt x="10" y="28"/>
                    </a:moveTo>
                    <a:lnTo>
                      <a:pt x="11" y="29"/>
                    </a:lnTo>
                    <a:lnTo>
                      <a:pt x="10" y="31"/>
                    </a:lnTo>
                    <a:lnTo>
                      <a:pt x="8" y="30"/>
                    </a:lnTo>
                    <a:lnTo>
                      <a:pt x="10" y="28"/>
                    </a:lnTo>
                    <a:close/>
                    <a:moveTo>
                      <a:pt x="10" y="31"/>
                    </a:moveTo>
                    <a:lnTo>
                      <a:pt x="10" y="31"/>
                    </a:lnTo>
                    <a:lnTo>
                      <a:pt x="10" y="30"/>
                    </a:lnTo>
                    <a:lnTo>
                      <a:pt x="10" y="31"/>
                    </a:lnTo>
                    <a:close/>
                    <a:moveTo>
                      <a:pt x="10" y="29"/>
                    </a:moveTo>
                    <a:lnTo>
                      <a:pt x="12" y="29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10" y="29"/>
                    </a:lnTo>
                    <a:close/>
                    <a:moveTo>
                      <a:pt x="12" y="31"/>
                    </a:moveTo>
                    <a:lnTo>
                      <a:pt x="12" y="31"/>
                    </a:lnTo>
                    <a:lnTo>
                      <a:pt x="12" y="30"/>
                    </a:lnTo>
                    <a:lnTo>
                      <a:pt x="12" y="31"/>
                    </a:lnTo>
                    <a:close/>
                    <a:moveTo>
                      <a:pt x="12" y="29"/>
                    </a:moveTo>
                    <a:lnTo>
                      <a:pt x="13" y="29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2" y="29"/>
                    </a:lnTo>
                    <a:close/>
                    <a:moveTo>
                      <a:pt x="13" y="29"/>
                    </a:moveTo>
                    <a:lnTo>
                      <a:pt x="13" y="29"/>
                    </a:lnTo>
                    <a:lnTo>
                      <a:pt x="13" y="30"/>
                    </a:lnTo>
                    <a:lnTo>
                      <a:pt x="13" y="29"/>
                    </a:lnTo>
                    <a:close/>
                    <a:moveTo>
                      <a:pt x="13" y="29"/>
                    </a:moveTo>
                    <a:lnTo>
                      <a:pt x="16" y="29"/>
                    </a:lnTo>
                    <a:lnTo>
                      <a:pt x="16" y="31"/>
                    </a:lnTo>
                    <a:lnTo>
                      <a:pt x="13" y="31"/>
                    </a:lnTo>
                    <a:lnTo>
                      <a:pt x="13" y="29"/>
                    </a:lnTo>
                    <a:close/>
                    <a:moveTo>
                      <a:pt x="16" y="31"/>
                    </a:moveTo>
                    <a:lnTo>
                      <a:pt x="16" y="31"/>
                    </a:lnTo>
                    <a:lnTo>
                      <a:pt x="16" y="30"/>
                    </a:lnTo>
                    <a:lnTo>
                      <a:pt x="16" y="31"/>
                    </a:lnTo>
                    <a:close/>
                    <a:moveTo>
                      <a:pt x="16" y="29"/>
                    </a:moveTo>
                    <a:lnTo>
                      <a:pt x="18" y="29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6" y="29"/>
                    </a:lnTo>
                    <a:close/>
                    <a:moveTo>
                      <a:pt x="18" y="29"/>
                    </a:moveTo>
                    <a:lnTo>
                      <a:pt x="18" y="29"/>
                    </a:lnTo>
                    <a:lnTo>
                      <a:pt x="18" y="30"/>
                    </a:lnTo>
                    <a:lnTo>
                      <a:pt x="18" y="29"/>
                    </a:lnTo>
                    <a:close/>
                    <a:moveTo>
                      <a:pt x="18" y="29"/>
                    </a:moveTo>
                    <a:lnTo>
                      <a:pt x="21" y="29"/>
                    </a:lnTo>
                    <a:lnTo>
                      <a:pt x="21" y="31"/>
                    </a:lnTo>
                    <a:lnTo>
                      <a:pt x="18" y="31"/>
                    </a:lnTo>
                    <a:lnTo>
                      <a:pt x="18" y="29"/>
                    </a:lnTo>
                    <a:close/>
                    <a:moveTo>
                      <a:pt x="21" y="29"/>
                    </a:moveTo>
                    <a:lnTo>
                      <a:pt x="21" y="29"/>
                    </a:lnTo>
                    <a:lnTo>
                      <a:pt x="21" y="30"/>
                    </a:lnTo>
                    <a:lnTo>
                      <a:pt x="21" y="29"/>
                    </a:lnTo>
                    <a:close/>
                    <a:moveTo>
                      <a:pt x="21" y="29"/>
                    </a:moveTo>
                    <a:lnTo>
                      <a:pt x="22" y="29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21" y="29"/>
                    </a:lnTo>
                    <a:close/>
                    <a:moveTo>
                      <a:pt x="22" y="32"/>
                    </a:moveTo>
                    <a:lnTo>
                      <a:pt x="22" y="31"/>
                    </a:lnTo>
                    <a:lnTo>
                      <a:pt x="22" y="30"/>
                    </a:lnTo>
                    <a:lnTo>
                      <a:pt x="22" y="32"/>
                    </a:lnTo>
                    <a:close/>
                    <a:moveTo>
                      <a:pt x="22" y="29"/>
                    </a:moveTo>
                    <a:lnTo>
                      <a:pt x="23" y="29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2" y="29"/>
                    </a:lnTo>
                    <a:close/>
                    <a:moveTo>
                      <a:pt x="23" y="29"/>
                    </a:move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close/>
                    <a:moveTo>
                      <a:pt x="23" y="29"/>
                    </a:moveTo>
                    <a:lnTo>
                      <a:pt x="24" y="29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3" y="29"/>
                    </a:lnTo>
                    <a:close/>
                    <a:moveTo>
                      <a:pt x="24" y="29"/>
                    </a:moveTo>
                    <a:lnTo>
                      <a:pt x="24" y="29"/>
                    </a:lnTo>
                    <a:lnTo>
                      <a:pt x="24" y="31"/>
                    </a:lnTo>
                    <a:lnTo>
                      <a:pt x="24" y="29"/>
                    </a:lnTo>
                    <a:close/>
                    <a:moveTo>
                      <a:pt x="24" y="29"/>
                    </a:moveTo>
                    <a:lnTo>
                      <a:pt x="26" y="30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4" y="29"/>
                    </a:lnTo>
                    <a:close/>
                    <a:moveTo>
                      <a:pt x="26" y="30"/>
                    </a:moveTo>
                    <a:lnTo>
                      <a:pt x="26" y="30"/>
                    </a:lnTo>
                    <a:lnTo>
                      <a:pt x="25" y="31"/>
                    </a:lnTo>
                    <a:lnTo>
                      <a:pt x="26" y="30"/>
                    </a:lnTo>
                    <a:close/>
                    <a:moveTo>
                      <a:pt x="26" y="30"/>
                    </a:moveTo>
                    <a:lnTo>
                      <a:pt x="27" y="30"/>
                    </a:lnTo>
                    <a:lnTo>
                      <a:pt x="26" y="33"/>
                    </a:lnTo>
                    <a:lnTo>
                      <a:pt x="25" y="32"/>
                    </a:lnTo>
                    <a:lnTo>
                      <a:pt x="26" y="30"/>
                    </a:lnTo>
                    <a:close/>
                    <a:moveTo>
                      <a:pt x="27" y="30"/>
                    </a:moveTo>
                    <a:lnTo>
                      <a:pt x="27" y="30"/>
                    </a:lnTo>
                    <a:lnTo>
                      <a:pt x="26" y="32"/>
                    </a:lnTo>
                    <a:lnTo>
                      <a:pt x="27" y="30"/>
                    </a:lnTo>
                    <a:close/>
                    <a:moveTo>
                      <a:pt x="27" y="30"/>
                    </a:moveTo>
                    <a:lnTo>
                      <a:pt x="28" y="31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7" y="30"/>
                    </a:lnTo>
                    <a:close/>
                    <a:moveTo>
                      <a:pt x="28" y="31"/>
                    </a:moveTo>
                    <a:lnTo>
                      <a:pt x="29" y="32"/>
                    </a:lnTo>
                    <a:lnTo>
                      <a:pt x="28" y="34"/>
                    </a:lnTo>
                    <a:lnTo>
                      <a:pt x="27" y="33"/>
                    </a:lnTo>
                    <a:lnTo>
                      <a:pt x="28" y="31"/>
                    </a:lnTo>
                    <a:close/>
                    <a:moveTo>
                      <a:pt x="29" y="32"/>
                    </a:moveTo>
                    <a:lnTo>
                      <a:pt x="29" y="32"/>
                    </a:lnTo>
                    <a:lnTo>
                      <a:pt x="29" y="33"/>
                    </a:lnTo>
                    <a:lnTo>
                      <a:pt x="29" y="32"/>
                    </a:lnTo>
                    <a:close/>
                    <a:moveTo>
                      <a:pt x="29" y="32"/>
                    </a:moveTo>
                    <a:lnTo>
                      <a:pt x="31" y="33"/>
                    </a:lnTo>
                    <a:lnTo>
                      <a:pt x="29" y="35"/>
                    </a:lnTo>
                    <a:lnTo>
                      <a:pt x="28" y="34"/>
                    </a:lnTo>
                    <a:lnTo>
                      <a:pt x="29" y="32"/>
                    </a:lnTo>
                    <a:close/>
                    <a:moveTo>
                      <a:pt x="30" y="35"/>
                    </a:moveTo>
                    <a:lnTo>
                      <a:pt x="29" y="35"/>
                    </a:lnTo>
                    <a:lnTo>
                      <a:pt x="30" y="34"/>
                    </a:lnTo>
                    <a:lnTo>
                      <a:pt x="30" y="35"/>
                    </a:lnTo>
                    <a:close/>
                    <a:moveTo>
                      <a:pt x="30" y="33"/>
                    </a:moveTo>
                    <a:lnTo>
                      <a:pt x="31" y="33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3"/>
                    </a:lnTo>
                    <a:close/>
                    <a:moveTo>
                      <a:pt x="31" y="35"/>
                    </a:moveTo>
                    <a:lnTo>
                      <a:pt x="31" y="35"/>
                    </a:lnTo>
                    <a:lnTo>
                      <a:pt x="31" y="34"/>
                    </a:lnTo>
                    <a:lnTo>
                      <a:pt x="31" y="35"/>
                    </a:lnTo>
                    <a:close/>
                    <a:moveTo>
                      <a:pt x="31" y="33"/>
                    </a:moveTo>
                    <a:lnTo>
                      <a:pt x="33" y="33"/>
                    </a:lnTo>
                    <a:lnTo>
                      <a:pt x="32" y="36"/>
                    </a:lnTo>
                    <a:lnTo>
                      <a:pt x="31" y="35"/>
                    </a:lnTo>
                    <a:lnTo>
                      <a:pt x="31" y="33"/>
                    </a:lnTo>
                    <a:close/>
                    <a:moveTo>
                      <a:pt x="33" y="36"/>
                    </a:moveTo>
                    <a:lnTo>
                      <a:pt x="32" y="36"/>
                    </a:lnTo>
                    <a:lnTo>
                      <a:pt x="33" y="34"/>
                    </a:lnTo>
                    <a:lnTo>
                      <a:pt x="33" y="36"/>
                    </a:lnTo>
                    <a:close/>
                    <a:moveTo>
                      <a:pt x="33" y="33"/>
                    </a:moveTo>
                    <a:lnTo>
                      <a:pt x="34" y="33"/>
                    </a:lnTo>
                    <a:lnTo>
                      <a:pt x="34" y="36"/>
                    </a:lnTo>
                    <a:lnTo>
                      <a:pt x="33" y="36"/>
                    </a:lnTo>
                    <a:lnTo>
                      <a:pt x="33" y="33"/>
                    </a:lnTo>
                    <a:close/>
                    <a:moveTo>
                      <a:pt x="34" y="36"/>
                    </a:moveTo>
                    <a:lnTo>
                      <a:pt x="34" y="36"/>
                    </a:lnTo>
                    <a:lnTo>
                      <a:pt x="34" y="34"/>
                    </a:lnTo>
                    <a:lnTo>
                      <a:pt x="34" y="36"/>
                    </a:lnTo>
                    <a:close/>
                    <a:moveTo>
                      <a:pt x="34" y="33"/>
                    </a:moveTo>
                    <a:lnTo>
                      <a:pt x="35" y="33"/>
                    </a:lnTo>
                    <a:lnTo>
                      <a:pt x="36" y="35"/>
                    </a:lnTo>
                    <a:lnTo>
                      <a:pt x="34" y="36"/>
                    </a:lnTo>
                    <a:lnTo>
                      <a:pt x="34" y="33"/>
                    </a:lnTo>
                    <a:close/>
                    <a:moveTo>
                      <a:pt x="36" y="35"/>
                    </a:moveTo>
                    <a:lnTo>
                      <a:pt x="36" y="35"/>
                    </a:lnTo>
                    <a:lnTo>
                      <a:pt x="36" y="34"/>
                    </a:lnTo>
                    <a:lnTo>
                      <a:pt x="36" y="35"/>
                    </a:lnTo>
                    <a:close/>
                    <a:moveTo>
                      <a:pt x="35" y="33"/>
                    </a:moveTo>
                    <a:lnTo>
                      <a:pt x="37" y="33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5" y="33"/>
                    </a:lnTo>
                    <a:close/>
                    <a:moveTo>
                      <a:pt x="37" y="35"/>
                    </a:moveTo>
                    <a:lnTo>
                      <a:pt x="37" y="35"/>
                    </a:lnTo>
                    <a:lnTo>
                      <a:pt x="37" y="34"/>
                    </a:lnTo>
                    <a:lnTo>
                      <a:pt x="37" y="35"/>
                    </a:lnTo>
                    <a:close/>
                    <a:moveTo>
                      <a:pt x="37" y="33"/>
                    </a:moveTo>
                    <a:lnTo>
                      <a:pt x="38" y="32"/>
                    </a:lnTo>
                    <a:lnTo>
                      <a:pt x="39" y="35"/>
                    </a:lnTo>
                    <a:lnTo>
                      <a:pt x="37" y="35"/>
                    </a:lnTo>
                    <a:lnTo>
                      <a:pt x="37" y="33"/>
                    </a:lnTo>
                    <a:close/>
                    <a:moveTo>
                      <a:pt x="38" y="32"/>
                    </a:moveTo>
                    <a:lnTo>
                      <a:pt x="40" y="32"/>
                    </a:lnTo>
                    <a:lnTo>
                      <a:pt x="40" y="34"/>
                    </a:lnTo>
                    <a:lnTo>
                      <a:pt x="39" y="35"/>
                    </a:lnTo>
                    <a:lnTo>
                      <a:pt x="38" y="32"/>
                    </a:lnTo>
                    <a:close/>
                    <a:moveTo>
                      <a:pt x="41" y="34"/>
                    </a:moveTo>
                    <a:lnTo>
                      <a:pt x="40" y="34"/>
                    </a:lnTo>
                    <a:lnTo>
                      <a:pt x="40" y="33"/>
                    </a:lnTo>
                    <a:lnTo>
                      <a:pt x="41" y="34"/>
                    </a:lnTo>
                    <a:close/>
                    <a:moveTo>
                      <a:pt x="40" y="32"/>
                    </a:moveTo>
                    <a:lnTo>
                      <a:pt x="41" y="31"/>
                    </a:lnTo>
                    <a:lnTo>
                      <a:pt x="42" y="34"/>
                    </a:lnTo>
                    <a:lnTo>
                      <a:pt x="41" y="34"/>
                    </a:lnTo>
                    <a:lnTo>
                      <a:pt x="40" y="32"/>
                    </a:lnTo>
                    <a:close/>
                    <a:moveTo>
                      <a:pt x="41" y="31"/>
                    </a:moveTo>
                    <a:lnTo>
                      <a:pt x="41" y="31"/>
                    </a:lnTo>
                    <a:lnTo>
                      <a:pt x="42" y="32"/>
                    </a:lnTo>
                    <a:lnTo>
                      <a:pt x="41" y="31"/>
                    </a:lnTo>
                    <a:close/>
                    <a:moveTo>
                      <a:pt x="41" y="31"/>
                    </a:moveTo>
                    <a:lnTo>
                      <a:pt x="47" y="29"/>
                    </a:lnTo>
                    <a:lnTo>
                      <a:pt x="48" y="31"/>
                    </a:lnTo>
                    <a:lnTo>
                      <a:pt x="42" y="34"/>
                    </a:lnTo>
                    <a:lnTo>
                      <a:pt x="41" y="31"/>
                    </a:lnTo>
                    <a:close/>
                    <a:moveTo>
                      <a:pt x="48" y="31"/>
                    </a:moveTo>
                    <a:lnTo>
                      <a:pt x="48" y="31"/>
                    </a:lnTo>
                    <a:lnTo>
                      <a:pt x="48" y="30"/>
                    </a:lnTo>
                    <a:lnTo>
                      <a:pt x="48" y="31"/>
                    </a:lnTo>
                    <a:close/>
                    <a:moveTo>
                      <a:pt x="47" y="29"/>
                    </a:moveTo>
                    <a:lnTo>
                      <a:pt x="49" y="28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7" y="29"/>
                    </a:lnTo>
                    <a:close/>
                    <a:moveTo>
                      <a:pt x="49" y="28"/>
                    </a:moveTo>
                    <a:lnTo>
                      <a:pt x="49" y="28"/>
                    </a:lnTo>
                    <a:lnTo>
                      <a:pt x="49" y="29"/>
                    </a:lnTo>
                    <a:lnTo>
                      <a:pt x="49" y="28"/>
                    </a:lnTo>
                    <a:close/>
                    <a:moveTo>
                      <a:pt x="49" y="28"/>
                    </a:moveTo>
                    <a:lnTo>
                      <a:pt x="50" y="28"/>
                    </a:lnTo>
                    <a:lnTo>
                      <a:pt x="51" y="30"/>
                    </a:lnTo>
                    <a:lnTo>
                      <a:pt x="50" y="31"/>
                    </a:lnTo>
                    <a:lnTo>
                      <a:pt x="49" y="28"/>
                    </a:lnTo>
                    <a:close/>
                    <a:moveTo>
                      <a:pt x="50" y="28"/>
                    </a:moveTo>
                    <a:lnTo>
                      <a:pt x="52" y="27"/>
                    </a:lnTo>
                    <a:lnTo>
                      <a:pt x="53" y="30"/>
                    </a:lnTo>
                    <a:lnTo>
                      <a:pt x="51" y="30"/>
                    </a:lnTo>
                    <a:lnTo>
                      <a:pt x="50" y="28"/>
                    </a:lnTo>
                    <a:close/>
                    <a:moveTo>
                      <a:pt x="52" y="27"/>
                    </a:moveTo>
                    <a:lnTo>
                      <a:pt x="52" y="27"/>
                    </a:lnTo>
                    <a:lnTo>
                      <a:pt x="52" y="28"/>
                    </a:lnTo>
                    <a:lnTo>
                      <a:pt x="52" y="27"/>
                    </a:lnTo>
                    <a:close/>
                    <a:moveTo>
                      <a:pt x="52" y="27"/>
                    </a:moveTo>
                    <a:lnTo>
                      <a:pt x="53" y="27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2" y="27"/>
                    </a:lnTo>
                    <a:close/>
                    <a:moveTo>
                      <a:pt x="55" y="29"/>
                    </a:moveTo>
                    <a:lnTo>
                      <a:pt x="54" y="29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55" y="29"/>
                    </a:lnTo>
                    <a:close/>
                    <a:moveTo>
                      <a:pt x="52" y="28"/>
                    </a:moveTo>
                    <a:lnTo>
                      <a:pt x="53" y="27"/>
                    </a:lnTo>
                    <a:lnTo>
                      <a:pt x="55" y="29"/>
                    </a:lnTo>
                    <a:lnTo>
                      <a:pt x="52" y="28"/>
                    </a:lnTo>
                    <a:close/>
                    <a:moveTo>
                      <a:pt x="55" y="28"/>
                    </a:moveTo>
                    <a:lnTo>
                      <a:pt x="55" y="29"/>
                    </a:lnTo>
                    <a:lnTo>
                      <a:pt x="54" y="28"/>
                    </a:lnTo>
                    <a:lnTo>
                      <a:pt x="55" y="28"/>
                    </a:lnTo>
                    <a:close/>
                    <a:moveTo>
                      <a:pt x="52" y="28"/>
                    </a:moveTo>
                    <a:lnTo>
                      <a:pt x="52" y="28"/>
                    </a:lnTo>
                    <a:lnTo>
                      <a:pt x="55" y="28"/>
                    </a:lnTo>
                    <a:lnTo>
                      <a:pt x="52" y="28"/>
                    </a:lnTo>
                    <a:close/>
                    <a:moveTo>
                      <a:pt x="52" y="28"/>
                    </a:moveTo>
                    <a:lnTo>
                      <a:pt x="52" y="28"/>
                    </a:lnTo>
                    <a:lnTo>
                      <a:pt x="54" y="28"/>
                    </a:lnTo>
                    <a:lnTo>
                      <a:pt x="52" y="28"/>
                    </a:lnTo>
                    <a:close/>
                    <a:moveTo>
                      <a:pt x="52" y="28"/>
                    </a:moveTo>
                    <a:lnTo>
                      <a:pt x="53" y="27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2" y="28"/>
                    </a:lnTo>
                    <a:close/>
                    <a:moveTo>
                      <a:pt x="55" y="27"/>
                    </a:moveTo>
                    <a:lnTo>
                      <a:pt x="55" y="27"/>
                    </a:lnTo>
                    <a:lnTo>
                      <a:pt x="54" y="27"/>
                    </a:lnTo>
                    <a:lnTo>
                      <a:pt x="55" y="27"/>
                    </a:lnTo>
                    <a:close/>
                    <a:moveTo>
                      <a:pt x="53" y="27"/>
                    </a:moveTo>
                    <a:lnTo>
                      <a:pt x="52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3" y="27"/>
                    </a:lnTo>
                    <a:close/>
                    <a:moveTo>
                      <a:pt x="52" y="26"/>
                    </a:moveTo>
                    <a:lnTo>
                      <a:pt x="52" y="26"/>
                    </a:lnTo>
                    <a:lnTo>
                      <a:pt x="54" y="26"/>
                    </a:lnTo>
                    <a:lnTo>
                      <a:pt x="52" y="26"/>
                    </a:lnTo>
                    <a:close/>
                    <a:moveTo>
                      <a:pt x="52" y="26"/>
                    </a:moveTo>
                    <a:lnTo>
                      <a:pt x="52" y="25"/>
                    </a:lnTo>
                    <a:lnTo>
                      <a:pt x="55" y="25"/>
                    </a:lnTo>
                    <a:lnTo>
                      <a:pt x="55" y="26"/>
                    </a:lnTo>
                    <a:lnTo>
                      <a:pt x="52" y="26"/>
                    </a:lnTo>
                    <a:close/>
                    <a:moveTo>
                      <a:pt x="55" y="25"/>
                    </a:moveTo>
                    <a:lnTo>
                      <a:pt x="55" y="25"/>
                    </a:lnTo>
                    <a:lnTo>
                      <a:pt x="54" y="25"/>
                    </a:lnTo>
                    <a:lnTo>
                      <a:pt x="55" y="25"/>
                    </a:lnTo>
                    <a:close/>
                    <a:moveTo>
                      <a:pt x="52" y="25"/>
                    </a:moveTo>
                    <a:lnTo>
                      <a:pt x="52" y="24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2" y="25"/>
                    </a:lnTo>
                    <a:close/>
                    <a:moveTo>
                      <a:pt x="52" y="24"/>
                    </a:moveTo>
                    <a:lnTo>
                      <a:pt x="52" y="24"/>
                    </a:lnTo>
                    <a:lnTo>
                      <a:pt x="53" y="24"/>
                    </a:lnTo>
                    <a:lnTo>
                      <a:pt x="52" y="24"/>
                    </a:lnTo>
                    <a:close/>
                    <a:moveTo>
                      <a:pt x="52" y="24"/>
                    </a:moveTo>
                    <a:lnTo>
                      <a:pt x="52" y="23"/>
                    </a:lnTo>
                    <a:lnTo>
                      <a:pt x="54" y="22"/>
                    </a:lnTo>
                    <a:lnTo>
                      <a:pt x="55" y="24"/>
                    </a:lnTo>
                    <a:lnTo>
                      <a:pt x="52" y="24"/>
                    </a:lnTo>
                    <a:close/>
                    <a:moveTo>
                      <a:pt x="54" y="22"/>
                    </a:moveTo>
                    <a:lnTo>
                      <a:pt x="54" y="22"/>
                    </a:lnTo>
                    <a:lnTo>
                      <a:pt x="53" y="23"/>
                    </a:lnTo>
                    <a:lnTo>
                      <a:pt x="54" y="22"/>
                    </a:lnTo>
                    <a:close/>
                    <a:moveTo>
                      <a:pt x="52" y="23"/>
                    </a:moveTo>
                    <a:lnTo>
                      <a:pt x="51" y="21"/>
                    </a:lnTo>
                    <a:lnTo>
                      <a:pt x="54" y="20"/>
                    </a:lnTo>
                    <a:lnTo>
                      <a:pt x="54" y="22"/>
                    </a:lnTo>
                    <a:lnTo>
                      <a:pt x="52" y="23"/>
                    </a:lnTo>
                    <a:close/>
                    <a:moveTo>
                      <a:pt x="54" y="20"/>
                    </a:moveTo>
                    <a:lnTo>
                      <a:pt x="54" y="20"/>
                    </a:lnTo>
                    <a:lnTo>
                      <a:pt x="52" y="20"/>
                    </a:lnTo>
                    <a:lnTo>
                      <a:pt x="54" y="20"/>
                    </a:lnTo>
                    <a:close/>
                    <a:moveTo>
                      <a:pt x="51" y="21"/>
                    </a:moveTo>
                    <a:lnTo>
                      <a:pt x="51" y="20"/>
                    </a:lnTo>
                    <a:lnTo>
                      <a:pt x="53" y="18"/>
                    </a:lnTo>
                    <a:lnTo>
                      <a:pt x="54" y="20"/>
                    </a:lnTo>
                    <a:lnTo>
                      <a:pt x="51" y="21"/>
                    </a:lnTo>
                    <a:close/>
                    <a:moveTo>
                      <a:pt x="51" y="20"/>
                    </a:moveTo>
                    <a:lnTo>
                      <a:pt x="51" y="19"/>
                    </a:lnTo>
                    <a:lnTo>
                      <a:pt x="52" y="19"/>
                    </a:lnTo>
                    <a:lnTo>
                      <a:pt x="51" y="20"/>
                    </a:lnTo>
                    <a:close/>
                    <a:moveTo>
                      <a:pt x="51" y="19"/>
                    </a:moveTo>
                    <a:lnTo>
                      <a:pt x="50" y="18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1" y="19"/>
                    </a:lnTo>
                    <a:close/>
                    <a:moveTo>
                      <a:pt x="50" y="18"/>
                    </a:moveTo>
                    <a:lnTo>
                      <a:pt x="50" y="17"/>
                    </a:lnTo>
                    <a:lnTo>
                      <a:pt x="52" y="16"/>
                    </a:lnTo>
                    <a:lnTo>
                      <a:pt x="53" y="17"/>
                    </a:lnTo>
                    <a:lnTo>
                      <a:pt x="50" y="18"/>
                    </a:lnTo>
                    <a:close/>
                    <a:moveTo>
                      <a:pt x="52" y="16"/>
                    </a:moveTo>
                    <a:lnTo>
                      <a:pt x="52" y="16"/>
                    </a:lnTo>
                    <a:lnTo>
                      <a:pt x="51" y="16"/>
                    </a:lnTo>
                    <a:lnTo>
                      <a:pt x="52" y="16"/>
                    </a:lnTo>
                    <a:close/>
                    <a:moveTo>
                      <a:pt x="50" y="17"/>
                    </a:moveTo>
                    <a:lnTo>
                      <a:pt x="49" y="16"/>
                    </a:lnTo>
                    <a:lnTo>
                      <a:pt x="52" y="15"/>
                    </a:lnTo>
                    <a:lnTo>
                      <a:pt x="52" y="16"/>
                    </a:lnTo>
                    <a:lnTo>
                      <a:pt x="50" y="17"/>
                    </a:lnTo>
                    <a:close/>
                    <a:moveTo>
                      <a:pt x="49" y="16"/>
                    </a:moveTo>
                    <a:lnTo>
                      <a:pt x="49" y="16"/>
                    </a:lnTo>
                    <a:lnTo>
                      <a:pt x="50" y="15"/>
                    </a:lnTo>
                    <a:lnTo>
                      <a:pt x="49" y="16"/>
                    </a:lnTo>
                    <a:close/>
                    <a:moveTo>
                      <a:pt x="49" y="16"/>
                    </a:moveTo>
                    <a:lnTo>
                      <a:pt x="49" y="15"/>
                    </a:lnTo>
                    <a:lnTo>
                      <a:pt x="51" y="14"/>
                    </a:lnTo>
                    <a:lnTo>
                      <a:pt x="52" y="15"/>
                    </a:lnTo>
                    <a:lnTo>
                      <a:pt x="49" y="16"/>
                    </a:lnTo>
                    <a:close/>
                    <a:moveTo>
                      <a:pt x="49" y="15"/>
                    </a:moveTo>
                    <a:lnTo>
                      <a:pt x="49" y="14"/>
                    </a:lnTo>
                    <a:lnTo>
                      <a:pt x="51" y="13"/>
                    </a:lnTo>
                    <a:lnTo>
                      <a:pt x="51" y="14"/>
                    </a:lnTo>
                    <a:lnTo>
                      <a:pt x="49" y="15"/>
                    </a:lnTo>
                    <a:close/>
                    <a:moveTo>
                      <a:pt x="51" y="13"/>
                    </a:moveTo>
                    <a:lnTo>
                      <a:pt x="51" y="13"/>
                    </a:lnTo>
                    <a:lnTo>
                      <a:pt x="50" y="13"/>
                    </a:lnTo>
                    <a:lnTo>
                      <a:pt x="51" y="13"/>
                    </a:lnTo>
                    <a:close/>
                    <a:moveTo>
                      <a:pt x="49" y="14"/>
                    </a:moveTo>
                    <a:lnTo>
                      <a:pt x="48" y="13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49" y="14"/>
                    </a:lnTo>
                    <a:close/>
                    <a:moveTo>
                      <a:pt x="48" y="13"/>
                    </a:moveTo>
                    <a:lnTo>
                      <a:pt x="48" y="12"/>
                    </a:lnTo>
                    <a:lnTo>
                      <a:pt x="50" y="12"/>
                    </a:lnTo>
                    <a:lnTo>
                      <a:pt x="48" y="13"/>
                    </a:lnTo>
                    <a:close/>
                    <a:moveTo>
                      <a:pt x="48" y="12"/>
                    </a:moveTo>
                    <a:lnTo>
                      <a:pt x="48" y="12"/>
                    </a:lnTo>
                    <a:lnTo>
                      <a:pt x="51" y="11"/>
                    </a:lnTo>
                    <a:lnTo>
                      <a:pt x="51" y="12"/>
                    </a:lnTo>
                    <a:lnTo>
                      <a:pt x="48" y="12"/>
                    </a:lnTo>
                    <a:close/>
                    <a:moveTo>
                      <a:pt x="50" y="10"/>
                    </a:moveTo>
                    <a:lnTo>
                      <a:pt x="51" y="11"/>
                    </a:lnTo>
                    <a:lnTo>
                      <a:pt x="49" y="12"/>
                    </a:lnTo>
                    <a:lnTo>
                      <a:pt x="50" y="10"/>
                    </a:lnTo>
                    <a:close/>
                    <a:moveTo>
                      <a:pt x="49" y="13"/>
                    </a:moveTo>
                    <a:lnTo>
                      <a:pt x="49" y="13"/>
                    </a:lnTo>
                    <a:lnTo>
                      <a:pt x="50" y="10"/>
                    </a:lnTo>
                    <a:lnTo>
                      <a:pt x="49" y="13"/>
                    </a:lnTo>
                    <a:close/>
                    <a:moveTo>
                      <a:pt x="49" y="10"/>
                    </a:moveTo>
                    <a:lnTo>
                      <a:pt x="50" y="10"/>
                    </a:lnTo>
                    <a:lnTo>
                      <a:pt x="49" y="11"/>
                    </a:lnTo>
                    <a:lnTo>
                      <a:pt x="49" y="10"/>
                    </a:lnTo>
                    <a:close/>
                    <a:moveTo>
                      <a:pt x="49" y="13"/>
                    </a:moveTo>
                    <a:lnTo>
                      <a:pt x="49" y="13"/>
                    </a:lnTo>
                    <a:lnTo>
                      <a:pt x="49" y="10"/>
                    </a:lnTo>
                    <a:lnTo>
                      <a:pt x="49" y="13"/>
                    </a:lnTo>
                    <a:close/>
                    <a:moveTo>
                      <a:pt x="49" y="13"/>
                    </a:moveTo>
                    <a:lnTo>
                      <a:pt x="49" y="13"/>
                    </a:lnTo>
                    <a:lnTo>
                      <a:pt x="49" y="11"/>
                    </a:lnTo>
                    <a:lnTo>
                      <a:pt x="49" y="13"/>
                    </a:lnTo>
                    <a:close/>
                    <a:moveTo>
                      <a:pt x="49" y="13"/>
                    </a:moveTo>
                    <a:lnTo>
                      <a:pt x="48" y="13"/>
                    </a:lnTo>
                    <a:lnTo>
                      <a:pt x="49" y="10"/>
                    </a:lnTo>
                    <a:lnTo>
                      <a:pt x="49" y="13"/>
                    </a:lnTo>
                    <a:close/>
                    <a:moveTo>
                      <a:pt x="49" y="10"/>
                    </a:moveTo>
                    <a:lnTo>
                      <a:pt x="49" y="10"/>
                    </a:lnTo>
                    <a:lnTo>
                      <a:pt x="49" y="11"/>
                    </a:lnTo>
                    <a:lnTo>
                      <a:pt x="49" y="10"/>
                    </a:lnTo>
                    <a:close/>
                    <a:moveTo>
                      <a:pt x="49" y="13"/>
                    </a:moveTo>
                    <a:lnTo>
                      <a:pt x="48" y="13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49" y="13"/>
                    </a:lnTo>
                    <a:close/>
                    <a:moveTo>
                      <a:pt x="48" y="13"/>
                    </a:moveTo>
                    <a:lnTo>
                      <a:pt x="48" y="13"/>
                    </a:lnTo>
                    <a:lnTo>
                      <a:pt x="48" y="10"/>
                    </a:lnTo>
                    <a:lnTo>
                      <a:pt x="48" y="13"/>
                    </a:lnTo>
                    <a:close/>
                    <a:moveTo>
                      <a:pt x="46" y="11"/>
                    </a:moveTo>
                    <a:lnTo>
                      <a:pt x="46" y="10"/>
                    </a:lnTo>
                    <a:lnTo>
                      <a:pt x="48" y="10"/>
                    </a:lnTo>
                    <a:lnTo>
                      <a:pt x="48" y="11"/>
                    </a:lnTo>
                    <a:lnTo>
                      <a:pt x="46" y="11"/>
                    </a:lnTo>
                    <a:close/>
                    <a:moveTo>
                      <a:pt x="49" y="11"/>
                    </a:moveTo>
                    <a:lnTo>
                      <a:pt x="49" y="12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9" y="11"/>
                    </a:lnTo>
                    <a:close/>
                    <a:moveTo>
                      <a:pt x="46" y="13"/>
                    </a:moveTo>
                    <a:lnTo>
                      <a:pt x="46" y="12"/>
                    </a:lnTo>
                    <a:lnTo>
                      <a:pt x="48" y="12"/>
                    </a:lnTo>
                    <a:lnTo>
                      <a:pt x="46" y="13"/>
                    </a:lnTo>
                    <a:close/>
                    <a:moveTo>
                      <a:pt x="49" y="12"/>
                    </a:moveTo>
                    <a:lnTo>
                      <a:pt x="49" y="13"/>
                    </a:lnTo>
                    <a:lnTo>
                      <a:pt x="47" y="14"/>
                    </a:lnTo>
                    <a:lnTo>
                      <a:pt x="46" y="13"/>
                    </a:lnTo>
                    <a:lnTo>
                      <a:pt x="49" y="12"/>
                    </a:lnTo>
                    <a:close/>
                    <a:moveTo>
                      <a:pt x="47" y="14"/>
                    </a:moveTo>
                    <a:lnTo>
                      <a:pt x="47" y="14"/>
                    </a:lnTo>
                    <a:lnTo>
                      <a:pt x="48" y="13"/>
                    </a:lnTo>
                    <a:lnTo>
                      <a:pt x="47" y="14"/>
                    </a:lnTo>
                    <a:close/>
                    <a:moveTo>
                      <a:pt x="49" y="13"/>
                    </a:moveTo>
                    <a:lnTo>
                      <a:pt x="49" y="14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9" y="13"/>
                    </a:lnTo>
                    <a:close/>
                    <a:moveTo>
                      <a:pt x="47" y="15"/>
                    </a:moveTo>
                    <a:lnTo>
                      <a:pt x="47" y="15"/>
                    </a:lnTo>
                    <a:lnTo>
                      <a:pt x="48" y="14"/>
                    </a:lnTo>
                    <a:lnTo>
                      <a:pt x="47" y="15"/>
                    </a:lnTo>
                    <a:close/>
                    <a:moveTo>
                      <a:pt x="49" y="14"/>
                    </a:moveTo>
                    <a:lnTo>
                      <a:pt x="50" y="15"/>
                    </a:lnTo>
                    <a:lnTo>
                      <a:pt x="47" y="16"/>
                    </a:lnTo>
                    <a:lnTo>
                      <a:pt x="47" y="15"/>
                    </a:lnTo>
                    <a:lnTo>
                      <a:pt x="49" y="14"/>
                    </a:lnTo>
                    <a:close/>
                    <a:moveTo>
                      <a:pt x="50" y="15"/>
                    </a:moveTo>
                    <a:lnTo>
                      <a:pt x="50" y="15"/>
                    </a:lnTo>
                    <a:lnTo>
                      <a:pt x="49" y="15"/>
                    </a:lnTo>
                    <a:lnTo>
                      <a:pt x="50" y="15"/>
                    </a:lnTo>
                    <a:close/>
                    <a:moveTo>
                      <a:pt x="50" y="15"/>
                    </a:moveTo>
                    <a:lnTo>
                      <a:pt x="50" y="16"/>
                    </a:lnTo>
                    <a:lnTo>
                      <a:pt x="48" y="17"/>
                    </a:lnTo>
                    <a:lnTo>
                      <a:pt x="47" y="16"/>
                    </a:lnTo>
                    <a:lnTo>
                      <a:pt x="50" y="15"/>
                    </a:lnTo>
                    <a:close/>
                    <a:moveTo>
                      <a:pt x="48" y="17"/>
                    </a:moveTo>
                    <a:lnTo>
                      <a:pt x="48" y="17"/>
                    </a:lnTo>
                    <a:lnTo>
                      <a:pt x="49" y="16"/>
                    </a:lnTo>
                    <a:lnTo>
                      <a:pt x="48" y="17"/>
                    </a:lnTo>
                    <a:close/>
                    <a:moveTo>
                      <a:pt x="50" y="16"/>
                    </a:moveTo>
                    <a:lnTo>
                      <a:pt x="50" y="17"/>
                    </a:lnTo>
                    <a:lnTo>
                      <a:pt x="48" y="18"/>
                    </a:lnTo>
                    <a:lnTo>
                      <a:pt x="48" y="17"/>
                    </a:lnTo>
                    <a:lnTo>
                      <a:pt x="50" y="16"/>
                    </a:lnTo>
                    <a:close/>
                    <a:moveTo>
                      <a:pt x="50" y="17"/>
                    </a:moveTo>
                    <a:lnTo>
                      <a:pt x="50" y="17"/>
                    </a:lnTo>
                    <a:lnTo>
                      <a:pt x="49" y="17"/>
                    </a:lnTo>
                    <a:lnTo>
                      <a:pt x="50" y="17"/>
                    </a:lnTo>
                    <a:close/>
                    <a:moveTo>
                      <a:pt x="50" y="17"/>
                    </a:moveTo>
                    <a:lnTo>
                      <a:pt x="51" y="18"/>
                    </a:lnTo>
                    <a:lnTo>
                      <a:pt x="48" y="18"/>
                    </a:lnTo>
                    <a:lnTo>
                      <a:pt x="48" y="17"/>
                    </a:lnTo>
                    <a:lnTo>
                      <a:pt x="50" y="17"/>
                    </a:lnTo>
                    <a:close/>
                    <a:moveTo>
                      <a:pt x="51" y="18"/>
                    </a:moveTo>
                    <a:lnTo>
                      <a:pt x="51" y="18"/>
                    </a:lnTo>
                    <a:lnTo>
                      <a:pt x="49" y="18"/>
                    </a:lnTo>
                    <a:lnTo>
                      <a:pt x="51" y="18"/>
                    </a:lnTo>
                    <a:close/>
                    <a:moveTo>
                      <a:pt x="51" y="18"/>
                    </a:moveTo>
                    <a:lnTo>
                      <a:pt x="51" y="19"/>
                    </a:lnTo>
                    <a:lnTo>
                      <a:pt x="48" y="19"/>
                    </a:lnTo>
                    <a:lnTo>
                      <a:pt x="48" y="18"/>
                    </a:lnTo>
                    <a:lnTo>
                      <a:pt x="51" y="18"/>
                    </a:lnTo>
                    <a:close/>
                    <a:moveTo>
                      <a:pt x="51" y="19"/>
                    </a:moveTo>
                    <a:lnTo>
                      <a:pt x="51" y="21"/>
                    </a:lnTo>
                    <a:lnTo>
                      <a:pt x="49" y="20"/>
                    </a:lnTo>
                    <a:lnTo>
                      <a:pt x="49" y="19"/>
                    </a:lnTo>
                    <a:lnTo>
                      <a:pt x="51" y="19"/>
                    </a:lnTo>
                    <a:close/>
                    <a:moveTo>
                      <a:pt x="49" y="20"/>
                    </a:moveTo>
                    <a:lnTo>
                      <a:pt x="48" y="20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49" y="20"/>
                    </a:lnTo>
                    <a:close/>
                    <a:moveTo>
                      <a:pt x="48" y="20"/>
                    </a:moveTo>
                    <a:lnTo>
                      <a:pt x="47" y="20"/>
                    </a:lnTo>
                    <a:lnTo>
                      <a:pt x="48" y="17"/>
                    </a:lnTo>
                    <a:lnTo>
                      <a:pt x="49" y="18"/>
                    </a:lnTo>
                    <a:lnTo>
                      <a:pt x="48" y="20"/>
                    </a:lnTo>
                    <a:close/>
                    <a:moveTo>
                      <a:pt x="47" y="20"/>
                    </a:moveTo>
                    <a:lnTo>
                      <a:pt x="47" y="20"/>
                    </a:lnTo>
                    <a:lnTo>
                      <a:pt x="48" y="19"/>
                    </a:lnTo>
                    <a:lnTo>
                      <a:pt x="47" y="20"/>
                    </a:lnTo>
                    <a:close/>
                    <a:moveTo>
                      <a:pt x="47" y="20"/>
                    </a:moveTo>
                    <a:lnTo>
                      <a:pt x="46" y="19"/>
                    </a:lnTo>
                    <a:lnTo>
                      <a:pt x="48" y="17"/>
                    </a:lnTo>
                    <a:lnTo>
                      <a:pt x="47" y="20"/>
                    </a:lnTo>
                    <a:close/>
                    <a:moveTo>
                      <a:pt x="46" y="19"/>
                    </a:moveTo>
                    <a:lnTo>
                      <a:pt x="46" y="19"/>
                    </a:lnTo>
                    <a:lnTo>
                      <a:pt x="47" y="18"/>
                    </a:lnTo>
                    <a:lnTo>
                      <a:pt x="46" y="19"/>
                    </a:lnTo>
                    <a:close/>
                    <a:moveTo>
                      <a:pt x="46" y="19"/>
                    </a:moveTo>
                    <a:lnTo>
                      <a:pt x="45" y="18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6" y="19"/>
                    </a:lnTo>
                    <a:close/>
                    <a:moveTo>
                      <a:pt x="45" y="18"/>
                    </a:moveTo>
                    <a:lnTo>
                      <a:pt x="45" y="18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5" y="18"/>
                    </a:lnTo>
                    <a:close/>
                    <a:moveTo>
                      <a:pt x="45" y="18"/>
                    </a:moveTo>
                    <a:lnTo>
                      <a:pt x="45" y="18"/>
                    </a:lnTo>
                    <a:lnTo>
                      <a:pt x="46" y="17"/>
                    </a:lnTo>
                    <a:lnTo>
                      <a:pt x="45" y="18"/>
                    </a:lnTo>
                    <a:close/>
                    <a:moveTo>
                      <a:pt x="45" y="18"/>
                    </a:moveTo>
                    <a:lnTo>
                      <a:pt x="44" y="17"/>
                    </a:lnTo>
                    <a:lnTo>
                      <a:pt x="47" y="16"/>
                    </a:lnTo>
                    <a:lnTo>
                      <a:pt x="45" y="18"/>
                    </a:lnTo>
                    <a:close/>
                    <a:moveTo>
                      <a:pt x="44" y="17"/>
                    </a:moveTo>
                    <a:lnTo>
                      <a:pt x="44" y="17"/>
                    </a:lnTo>
                    <a:lnTo>
                      <a:pt x="45" y="16"/>
                    </a:lnTo>
                    <a:lnTo>
                      <a:pt x="44" y="17"/>
                    </a:lnTo>
                    <a:close/>
                    <a:moveTo>
                      <a:pt x="44" y="17"/>
                    </a:moveTo>
                    <a:lnTo>
                      <a:pt x="44" y="16"/>
                    </a:lnTo>
                    <a:lnTo>
                      <a:pt x="46" y="15"/>
                    </a:lnTo>
                    <a:lnTo>
                      <a:pt x="47" y="16"/>
                    </a:lnTo>
                    <a:lnTo>
                      <a:pt x="44" y="17"/>
                    </a:lnTo>
                    <a:close/>
                    <a:moveTo>
                      <a:pt x="44" y="16"/>
                    </a:moveTo>
                    <a:lnTo>
                      <a:pt x="44" y="16"/>
                    </a:lnTo>
                    <a:lnTo>
                      <a:pt x="45" y="15"/>
                    </a:lnTo>
                    <a:lnTo>
                      <a:pt x="44" y="16"/>
                    </a:lnTo>
                    <a:close/>
                    <a:moveTo>
                      <a:pt x="44" y="16"/>
                    </a:moveTo>
                    <a:lnTo>
                      <a:pt x="44" y="15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4" y="16"/>
                    </a:lnTo>
                    <a:close/>
                    <a:moveTo>
                      <a:pt x="44" y="15"/>
                    </a:moveTo>
                    <a:lnTo>
                      <a:pt x="44" y="15"/>
                    </a:lnTo>
                    <a:lnTo>
                      <a:pt x="45" y="15"/>
                    </a:lnTo>
                    <a:lnTo>
                      <a:pt x="44" y="15"/>
                    </a:lnTo>
                    <a:close/>
                    <a:moveTo>
                      <a:pt x="44" y="15"/>
                    </a:moveTo>
                    <a:lnTo>
                      <a:pt x="43" y="14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4" y="15"/>
                    </a:lnTo>
                    <a:close/>
                    <a:moveTo>
                      <a:pt x="43" y="14"/>
                    </a:moveTo>
                    <a:lnTo>
                      <a:pt x="43" y="14"/>
                    </a:lnTo>
                    <a:lnTo>
                      <a:pt x="45" y="14"/>
                    </a:lnTo>
                    <a:lnTo>
                      <a:pt x="43" y="14"/>
                    </a:lnTo>
                    <a:close/>
                    <a:moveTo>
                      <a:pt x="43" y="14"/>
                    </a:moveTo>
                    <a:lnTo>
                      <a:pt x="43" y="13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3" y="14"/>
                    </a:lnTo>
                    <a:close/>
                    <a:moveTo>
                      <a:pt x="43" y="13"/>
                    </a:moveTo>
                    <a:lnTo>
                      <a:pt x="43" y="13"/>
                    </a:lnTo>
                    <a:lnTo>
                      <a:pt x="45" y="13"/>
                    </a:lnTo>
                    <a:lnTo>
                      <a:pt x="43" y="13"/>
                    </a:lnTo>
                    <a:close/>
                    <a:moveTo>
                      <a:pt x="43" y="13"/>
                    </a:moveTo>
                    <a:lnTo>
                      <a:pt x="43" y="12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3" y="13"/>
                    </a:lnTo>
                    <a:close/>
                    <a:moveTo>
                      <a:pt x="43" y="12"/>
                    </a:moveTo>
                    <a:lnTo>
                      <a:pt x="43" y="12"/>
                    </a:lnTo>
                    <a:lnTo>
                      <a:pt x="45" y="12"/>
                    </a:lnTo>
                    <a:lnTo>
                      <a:pt x="43" y="12"/>
                    </a:lnTo>
                    <a:close/>
                    <a:moveTo>
                      <a:pt x="43" y="12"/>
                    </a:moveTo>
                    <a:lnTo>
                      <a:pt x="43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3" y="12"/>
                    </a:lnTo>
                    <a:close/>
                    <a:moveTo>
                      <a:pt x="43" y="11"/>
                    </a:moveTo>
                    <a:lnTo>
                      <a:pt x="43" y="11"/>
                    </a:lnTo>
                    <a:lnTo>
                      <a:pt x="45" y="11"/>
                    </a:lnTo>
                    <a:lnTo>
                      <a:pt x="43" y="11"/>
                    </a:lnTo>
                    <a:close/>
                    <a:moveTo>
                      <a:pt x="43" y="11"/>
                    </a:moveTo>
                    <a:lnTo>
                      <a:pt x="44" y="10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3" y="11"/>
                    </a:lnTo>
                    <a:close/>
                    <a:moveTo>
                      <a:pt x="44" y="10"/>
                    </a:moveTo>
                    <a:lnTo>
                      <a:pt x="44" y="9"/>
                    </a:lnTo>
                    <a:lnTo>
                      <a:pt x="46" y="9"/>
                    </a:lnTo>
                    <a:lnTo>
                      <a:pt x="46" y="10"/>
                    </a:lnTo>
                    <a:lnTo>
                      <a:pt x="44" y="10"/>
                    </a:lnTo>
                    <a:close/>
                    <a:moveTo>
                      <a:pt x="44" y="9"/>
                    </a:moveTo>
                    <a:lnTo>
                      <a:pt x="44" y="9"/>
                    </a:lnTo>
                    <a:lnTo>
                      <a:pt x="45" y="9"/>
                    </a:lnTo>
                    <a:lnTo>
                      <a:pt x="44" y="9"/>
                    </a:lnTo>
                    <a:close/>
                    <a:moveTo>
                      <a:pt x="44" y="9"/>
                    </a:moveTo>
                    <a:lnTo>
                      <a:pt x="44" y="8"/>
                    </a:lnTo>
                    <a:lnTo>
                      <a:pt x="47" y="9"/>
                    </a:lnTo>
                    <a:lnTo>
                      <a:pt x="46" y="10"/>
                    </a:lnTo>
                    <a:lnTo>
                      <a:pt x="44" y="9"/>
                    </a:lnTo>
                    <a:close/>
                    <a:moveTo>
                      <a:pt x="44" y="8"/>
                    </a:moveTo>
                    <a:lnTo>
                      <a:pt x="45" y="7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4" y="8"/>
                    </a:lnTo>
                    <a:close/>
                    <a:moveTo>
                      <a:pt x="45" y="7"/>
                    </a:moveTo>
                    <a:lnTo>
                      <a:pt x="45" y="6"/>
                    </a:lnTo>
                    <a:lnTo>
                      <a:pt x="46" y="7"/>
                    </a:lnTo>
                    <a:lnTo>
                      <a:pt x="45" y="7"/>
                    </a:lnTo>
                    <a:close/>
                    <a:moveTo>
                      <a:pt x="45" y="6"/>
                    </a:moveTo>
                    <a:lnTo>
                      <a:pt x="45" y="6"/>
                    </a:lnTo>
                    <a:lnTo>
                      <a:pt x="47" y="7"/>
                    </a:lnTo>
                    <a:lnTo>
                      <a:pt x="47" y="8"/>
                    </a:lnTo>
                    <a:lnTo>
                      <a:pt x="45" y="6"/>
                    </a:lnTo>
                    <a:close/>
                    <a:moveTo>
                      <a:pt x="45" y="6"/>
                    </a:moveTo>
                    <a:lnTo>
                      <a:pt x="46" y="5"/>
                    </a:lnTo>
                    <a:lnTo>
                      <a:pt x="48" y="6"/>
                    </a:lnTo>
                    <a:lnTo>
                      <a:pt x="47" y="7"/>
                    </a:lnTo>
                    <a:lnTo>
                      <a:pt x="45" y="6"/>
                    </a:lnTo>
                    <a:close/>
                    <a:moveTo>
                      <a:pt x="46" y="5"/>
                    </a:moveTo>
                    <a:lnTo>
                      <a:pt x="46" y="4"/>
                    </a:lnTo>
                    <a:lnTo>
                      <a:pt x="49" y="5"/>
                    </a:lnTo>
                    <a:lnTo>
                      <a:pt x="48" y="6"/>
                    </a:lnTo>
                    <a:lnTo>
                      <a:pt x="46" y="5"/>
                    </a:lnTo>
                    <a:close/>
                    <a:moveTo>
                      <a:pt x="46" y="4"/>
                    </a:moveTo>
                    <a:lnTo>
                      <a:pt x="46" y="4"/>
                    </a:lnTo>
                    <a:lnTo>
                      <a:pt x="47" y="5"/>
                    </a:lnTo>
                    <a:lnTo>
                      <a:pt x="46" y="4"/>
                    </a:lnTo>
                    <a:close/>
                    <a:moveTo>
                      <a:pt x="46" y="4"/>
                    </a:moveTo>
                    <a:lnTo>
                      <a:pt x="47" y="3"/>
                    </a:lnTo>
                    <a:lnTo>
                      <a:pt x="49" y="5"/>
                    </a:lnTo>
                    <a:lnTo>
                      <a:pt x="48" y="6"/>
                    </a:lnTo>
                    <a:lnTo>
                      <a:pt x="46" y="4"/>
                    </a:lnTo>
                    <a:close/>
                    <a:moveTo>
                      <a:pt x="47" y="3"/>
                    </a:moveTo>
                    <a:lnTo>
                      <a:pt x="48" y="2"/>
                    </a:lnTo>
                    <a:lnTo>
                      <a:pt x="50" y="4"/>
                    </a:lnTo>
                    <a:lnTo>
                      <a:pt x="49" y="5"/>
                    </a:lnTo>
                    <a:lnTo>
                      <a:pt x="47" y="3"/>
                    </a:lnTo>
                    <a:close/>
                    <a:moveTo>
                      <a:pt x="48" y="2"/>
                    </a:moveTo>
                    <a:lnTo>
                      <a:pt x="48" y="2"/>
                    </a:lnTo>
                    <a:lnTo>
                      <a:pt x="49" y="3"/>
                    </a:lnTo>
                    <a:lnTo>
                      <a:pt x="48" y="2"/>
                    </a:lnTo>
                    <a:close/>
                    <a:moveTo>
                      <a:pt x="48" y="2"/>
                    </a:moveTo>
                    <a:lnTo>
                      <a:pt x="49" y="2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8" y="2"/>
                    </a:lnTo>
                    <a:close/>
                    <a:moveTo>
                      <a:pt x="49" y="2"/>
                    </a:moveTo>
                    <a:lnTo>
                      <a:pt x="50" y="1"/>
                    </a:lnTo>
                    <a:lnTo>
                      <a:pt x="51" y="3"/>
                    </a:lnTo>
                    <a:lnTo>
                      <a:pt x="50" y="4"/>
                    </a:lnTo>
                    <a:lnTo>
                      <a:pt x="49" y="2"/>
                    </a:lnTo>
                    <a:close/>
                    <a:moveTo>
                      <a:pt x="50" y="1"/>
                    </a:moveTo>
                    <a:lnTo>
                      <a:pt x="50" y="1"/>
                    </a:lnTo>
                    <a:lnTo>
                      <a:pt x="50" y="2"/>
                    </a:lnTo>
                    <a:lnTo>
                      <a:pt x="50" y="1"/>
                    </a:lnTo>
                    <a:close/>
                    <a:moveTo>
                      <a:pt x="50" y="1"/>
                    </a:moveTo>
                    <a:lnTo>
                      <a:pt x="51" y="1"/>
                    </a:lnTo>
                    <a:lnTo>
                      <a:pt x="52" y="3"/>
                    </a:lnTo>
                    <a:lnTo>
                      <a:pt x="51" y="3"/>
                    </a:lnTo>
                    <a:lnTo>
                      <a:pt x="50" y="1"/>
                    </a:lnTo>
                    <a:close/>
                    <a:moveTo>
                      <a:pt x="51" y="1"/>
                    </a:moveTo>
                    <a:lnTo>
                      <a:pt x="51" y="0"/>
                    </a:lnTo>
                    <a:lnTo>
                      <a:pt x="51" y="2"/>
                    </a:lnTo>
                    <a:lnTo>
                      <a:pt x="51" y="1"/>
                    </a:lnTo>
                    <a:close/>
                    <a:moveTo>
                      <a:pt x="51" y="0"/>
                    </a:moveTo>
                    <a:lnTo>
                      <a:pt x="52" y="0"/>
                    </a:lnTo>
                    <a:lnTo>
                      <a:pt x="53" y="3"/>
                    </a:lnTo>
                    <a:lnTo>
                      <a:pt x="52" y="3"/>
                    </a:lnTo>
                    <a:lnTo>
                      <a:pt x="51" y="0"/>
                    </a:lnTo>
                    <a:close/>
                    <a:moveTo>
                      <a:pt x="52" y="0"/>
                    </a:moveTo>
                    <a:lnTo>
                      <a:pt x="52" y="0"/>
                    </a:lnTo>
                    <a:lnTo>
                      <a:pt x="52" y="1"/>
                    </a:lnTo>
                    <a:lnTo>
                      <a:pt x="52" y="0"/>
                    </a:lnTo>
                    <a:close/>
                    <a:moveTo>
                      <a:pt x="52" y="0"/>
                    </a:moveTo>
                    <a:lnTo>
                      <a:pt x="53" y="0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2" y="0"/>
                    </a:lnTo>
                    <a:close/>
                    <a:moveTo>
                      <a:pt x="53" y="0"/>
                    </a:moveTo>
                    <a:lnTo>
                      <a:pt x="53" y="0"/>
                    </a:lnTo>
                    <a:lnTo>
                      <a:pt x="53" y="1"/>
                    </a:lnTo>
                    <a:lnTo>
                      <a:pt x="53" y="0"/>
                    </a:lnTo>
                    <a:close/>
                    <a:moveTo>
                      <a:pt x="53" y="0"/>
                    </a:moveTo>
                    <a:lnTo>
                      <a:pt x="54" y="0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0"/>
                    </a:lnTo>
                    <a:close/>
                    <a:moveTo>
                      <a:pt x="54" y="0"/>
                    </a:moveTo>
                    <a:lnTo>
                      <a:pt x="55" y="0"/>
                    </a:lnTo>
                    <a:lnTo>
                      <a:pt x="54" y="1"/>
                    </a:lnTo>
                    <a:lnTo>
                      <a:pt x="54" y="0"/>
                    </a:lnTo>
                    <a:close/>
                    <a:moveTo>
                      <a:pt x="55" y="0"/>
                    </a:moveTo>
                    <a:lnTo>
                      <a:pt x="56" y="0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5" y="0"/>
                    </a:lnTo>
                    <a:close/>
                    <a:moveTo>
                      <a:pt x="56" y="0"/>
                    </a:moveTo>
                    <a:lnTo>
                      <a:pt x="56" y="0"/>
                    </a:lnTo>
                    <a:lnTo>
                      <a:pt x="56" y="1"/>
                    </a:lnTo>
                    <a:lnTo>
                      <a:pt x="56" y="0"/>
                    </a:lnTo>
                    <a:close/>
                    <a:moveTo>
                      <a:pt x="56" y="0"/>
                    </a:moveTo>
                    <a:lnTo>
                      <a:pt x="57" y="0"/>
                    </a:lnTo>
                    <a:lnTo>
                      <a:pt x="57" y="3"/>
                    </a:lnTo>
                    <a:lnTo>
                      <a:pt x="55" y="3"/>
                    </a:lnTo>
                    <a:lnTo>
                      <a:pt x="56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2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8" y="1"/>
                    </a:lnTo>
                    <a:lnTo>
                      <a:pt x="58" y="3"/>
                    </a:lnTo>
                    <a:lnTo>
                      <a:pt x="56" y="3"/>
                    </a:lnTo>
                    <a:lnTo>
                      <a:pt x="57" y="0"/>
                    </a:lnTo>
                    <a:close/>
                    <a:moveTo>
                      <a:pt x="58" y="1"/>
                    </a:moveTo>
                    <a:lnTo>
                      <a:pt x="59" y="1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  <a:moveTo>
                      <a:pt x="59" y="1"/>
                    </a:moveTo>
                    <a:lnTo>
                      <a:pt x="60" y="1"/>
                    </a:lnTo>
                    <a:lnTo>
                      <a:pt x="59" y="4"/>
                    </a:lnTo>
                    <a:lnTo>
                      <a:pt x="57" y="3"/>
                    </a:lnTo>
                    <a:lnTo>
                      <a:pt x="59" y="1"/>
                    </a:lnTo>
                    <a:close/>
                    <a:moveTo>
                      <a:pt x="60" y="1"/>
                    </a:moveTo>
                    <a:lnTo>
                      <a:pt x="60" y="1"/>
                    </a:lnTo>
                    <a:lnTo>
                      <a:pt x="59" y="3"/>
                    </a:lnTo>
                    <a:lnTo>
                      <a:pt x="60" y="1"/>
                    </a:lnTo>
                    <a:close/>
                    <a:moveTo>
                      <a:pt x="60" y="1"/>
                    </a:moveTo>
                    <a:lnTo>
                      <a:pt x="61" y="2"/>
                    </a:lnTo>
                    <a:lnTo>
                      <a:pt x="60" y="4"/>
                    </a:lnTo>
                    <a:lnTo>
                      <a:pt x="59" y="4"/>
                    </a:lnTo>
                    <a:lnTo>
                      <a:pt x="60" y="1"/>
                    </a:lnTo>
                    <a:close/>
                    <a:moveTo>
                      <a:pt x="61" y="2"/>
                    </a:moveTo>
                    <a:lnTo>
                      <a:pt x="62" y="3"/>
                    </a:lnTo>
                    <a:lnTo>
                      <a:pt x="61" y="3"/>
                    </a:lnTo>
                    <a:lnTo>
                      <a:pt x="61" y="2"/>
                    </a:lnTo>
                    <a:close/>
                    <a:moveTo>
                      <a:pt x="62" y="3"/>
                    </a:moveTo>
                    <a:lnTo>
                      <a:pt x="63" y="4"/>
                    </a:lnTo>
                    <a:lnTo>
                      <a:pt x="60" y="5"/>
                    </a:lnTo>
                    <a:lnTo>
                      <a:pt x="60" y="4"/>
                    </a:lnTo>
                    <a:lnTo>
                      <a:pt x="62" y="3"/>
                    </a:lnTo>
                    <a:close/>
                    <a:moveTo>
                      <a:pt x="63" y="4"/>
                    </a:moveTo>
                    <a:lnTo>
                      <a:pt x="63" y="4"/>
                    </a:lnTo>
                    <a:lnTo>
                      <a:pt x="62" y="5"/>
                    </a:lnTo>
                    <a:lnTo>
                      <a:pt x="63" y="4"/>
                    </a:lnTo>
                    <a:close/>
                    <a:moveTo>
                      <a:pt x="63" y="4"/>
                    </a:moveTo>
                    <a:lnTo>
                      <a:pt x="64" y="5"/>
                    </a:lnTo>
                    <a:lnTo>
                      <a:pt x="61" y="7"/>
                    </a:lnTo>
                    <a:lnTo>
                      <a:pt x="60" y="5"/>
                    </a:lnTo>
                    <a:lnTo>
                      <a:pt x="63" y="4"/>
                    </a:lnTo>
                    <a:close/>
                    <a:moveTo>
                      <a:pt x="64" y="5"/>
                    </a:moveTo>
                    <a:lnTo>
                      <a:pt x="64" y="7"/>
                    </a:lnTo>
                    <a:lnTo>
                      <a:pt x="62" y="8"/>
                    </a:lnTo>
                    <a:lnTo>
                      <a:pt x="61" y="7"/>
                    </a:lnTo>
                    <a:lnTo>
                      <a:pt x="64" y="5"/>
                    </a:lnTo>
                    <a:close/>
                    <a:moveTo>
                      <a:pt x="64" y="7"/>
                    </a:moveTo>
                    <a:lnTo>
                      <a:pt x="64" y="7"/>
                    </a:lnTo>
                    <a:lnTo>
                      <a:pt x="63" y="7"/>
                    </a:lnTo>
                    <a:lnTo>
                      <a:pt x="64" y="7"/>
                    </a:lnTo>
                    <a:close/>
                    <a:moveTo>
                      <a:pt x="64" y="7"/>
                    </a:moveTo>
                    <a:lnTo>
                      <a:pt x="65" y="8"/>
                    </a:lnTo>
                    <a:lnTo>
                      <a:pt x="62" y="9"/>
                    </a:lnTo>
                    <a:lnTo>
                      <a:pt x="62" y="8"/>
                    </a:lnTo>
                    <a:lnTo>
                      <a:pt x="64" y="7"/>
                    </a:lnTo>
                    <a:close/>
                    <a:moveTo>
                      <a:pt x="65" y="8"/>
                    </a:moveTo>
                    <a:lnTo>
                      <a:pt x="65" y="9"/>
                    </a:lnTo>
                    <a:lnTo>
                      <a:pt x="62" y="9"/>
                    </a:lnTo>
                    <a:lnTo>
                      <a:pt x="65" y="8"/>
                    </a:lnTo>
                    <a:close/>
                    <a:moveTo>
                      <a:pt x="65" y="9"/>
                    </a:moveTo>
                    <a:lnTo>
                      <a:pt x="65" y="9"/>
                    </a:lnTo>
                    <a:lnTo>
                      <a:pt x="64" y="9"/>
                    </a:lnTo>
                    <a:lnTo>
                      <a:pt x="65" y="9"/>
                    </a:lnTo>
                    <a:close/>
                    <a:moveTo>
                      <a:pt x="65" y="9"/>
                    </a:moveTo>
                    <a:lnTo>
                      <a:pt x="65" y="10"/>
                    </a:lnTo>
                    <a:lnTo>
                      <a:pt x="62" y="10"/>
                    </a:lnTo>
                    <a:lnTo>
                      <a:pt x="62" y="9"/>
                    </a:lnTo>
                    <a:lnTo>
                      <a:pt x="65" y="9"/>
                    </a:lnTo>
                    <a:close/>
                    <a:moveTo>
                      <a:pt x="65" y="10"/>
                    </a:moveTo>
                    <a:lnTo>
                      <a:pt x="65" y="10"/>
                    </a:lnTo>
                    <a:lnTo>
                      <a:pt x="64" y="10"/>
                    </a:lnTo>
                    <a:lnTo>
                      <a:pt x="65" y="10"/>
                    </a:lnTo>
                    <a:close/>
                    <a:moveTo>
                      <a:pt x="65" y="10"/>
                    </a:moveTo>
                    <a:lnTo>
                      <a:pt x="65" y="10"/>
                    </a:lnTo>
                    <a:lnTo>
                      <a:pt x="62" y="10"/>
                    </a:lnTo>
                    <a:lnTo>
                      <a:pt x="65" y="10"/>
                    </a:lnTo>
                    <a:close/>
                    <a:moveTo>
                      <a:pt x="65" y="10"/>
                    </a:moveTo>
                    <a:lnTo>
                      <a:pt x="65" y="11"/>
                    </a:lnTo>
                    <a:lnTo>
                      <a:pt x="64" y="10"/>
                    </a:lnTo>
                    <a:lnTo>
                      <a:pt x="65" y="10"/>
                    </a:lnTo>
                    <a:close/>
                    <a:moveTo>
                      <a:pt x="65" y="11"/>
                    </a:moveTo>
                    <a:lnTo>
                      <a:pt x="65" y="11"/>
                    </a:lnTo>
                    <a:lnTo>
                      <a:pt x="62" y="11"/>
                    </a:lnTo>
                    <a:lnTo>
                      <a:pt x="62" y="10"/>
                    </a:lnTo>
                    <a:lnTo>
                      <a:pt x="65" y="11"/>
                    </a:lnTo>
                    <a:close/>
                    <a:moveTo>
                      <a:pt x="65" y="11"/>
                    </a:moveTo>
                    <a:lnTo>
                      <a:pt x="65" y="11"/>
                    </a:lnTo>
                    <a:lnTo>
                      <a:pt x="64" y="11"/>
                    </a:lnTo>
                    <a:lnTo>
                      <a:pt x="65" y="11"/>
                    </a:lnTo>
                    <a:close/>
                    <a:moveTo>
                      <a:pt x="65" y="11"/>
                    </a:moveTo>
                    <a:lnTo>
                      <a:pt x="65" y="12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5" y="11"/>
                    </a:lnTo>
                    <a:close/>
                    <a:moveTo>
                      <a:pt x="65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5" y="12"/>
                    </a:lnTo>
                    <a:close/>
                    <a:moveTo>
                      <a:pt x="64" y="12"/>
                    </a:moveTo>
                    <a:lnTo>
                      <a:pt x="64" y="13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4" y="12"/>
                    </a:lnTo>
                    <a:close/>
                    <a:moveTo>
                      <a:pt x="64" y="13"/>
                    </a:moveTo>
                    <a:lnTo>
                      <a:pt x="64" y="13"/>
                    </a:lnTo>
                    <a:lnTo>
                      <a:pt x="63" y="13"/>
                    </a:lnTo>
                    <a:lnTo>
                      <a:pt x="64" y="13"/>
                    </a:lnTo>
                    <a:close/>
                    <a:moveTo>
                      <a:pt x="64" y="13"/>
                    </a:moveTo>
                    <a:lnTo>
                      <a:pt x="63" y="14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4" y="13"/>
                    </a:lnTo>
                    <a:close/>
                    <a:moveTo>
                      <a:pt x="63" y="14"/>
                    </a:moveTo>
                    <a:lnTo>
                      <a:pt x="63" y="14"/>
                    </a:lnTo>
                    <a:lnTo>
                      <a:pt x="62" y="13"/>
                    </a:lnTo>
                    <a:lnTo>
                      <a:pt x="63" y="14"/>
                    </a:lnTo>
                    <a:close/>
                    <a:moveTo>
                      <a:pt x="63" y="14"/>
                    </a:moveTo>
                    <a:lnTo>
                      <a:pt x="63" y="15"/>
                    </a:lnTo>
                    <a:lnTo>
                      <a:pt x="61" y="13"/>
                    </a:lnTo>
                    <a:lnTo>
                      <a:pt x="62" y="12"/>
                    </a:lnTo>
                    <a:lnTo>
                      <a:pt x="63" y="14"/>
                    </a:lnTo>
                    <a:close/>
                    <a:moveTo>
                      <a:pt x="63" y="15"/>
                    </a:moveTo>
                    <a:lnTo>
                      <a:pt x="63" y="15"/>
                    </a:lnTo>
                    <a:lnTo>
                      <a:pt x="62" y="14"/>
                    </a:lnTo>
                    <a:lnTo>
                      <a:pt x="63" y="15"/>
                    </a:lnTo>
                    <a:close/>
                    <a:moveTo>
                      <a:pt x="63" y="15"/>
                    </a:moveTo>
                    <a:lnTo>
                      <a:pt x="62" y="15"/>
                    </a:lnTo>
                    <a:lnTo>
                      <a:pt x="60" y="13"/>
                    </a:lnTo>
                    <a:lnTo>
                      <a:pt x="61" y="13"/>
                    </a:lnTo>
                    <a:lnTo>
                      <a:pt x="63" y="15"/>
                    </a:lnTo>
                    <a:close/>
                    <a:moveTo>
                      <a:pt x="62" y="15"/>
                    </a:moveTo>
                    <a:lnTo>
                      <a:pt x="61" y="17"/>
                    </a:lnTo>
                    <a:lnTo>
                      <a:pt x="60" y="15"/>
                    </a:lnTo>
                    <a:lnTo>
                      <a:pt x="61" y="14"/>
                    </a:lnTo>
                    <a:lnTo>
                      <a:pt x="62" y="15"/>
                    </a:lnTo>
                    <a:close/>
                    <a:moveTo>
                      <a:pt x="60" y="15"/>
                    </a:moveTo>
                    <a:lnTo>
                      <a:pt x="59" y="13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0" y="15"/>
                    </a:lnTo>
                    <a:close/>
                    <a:moveTo>
                      <a:pt x="59" y="13"/>
                    </a:moveTo>
                    <a:lnTo>
                      <a:pt x="59" y="13"/>
                    </a:lnTo>
                    <a:lnTo>
                      <a:pt x="60" y="13"/>
                    </a:lnTo>
                    <a:lnTo>
                      <a:pt x="59" y="13"/>
                    </a:lnTo>
                    <a:close/>
                    <a:moveTo>
                      <a:pt x="59" y="13"/>
                    </a:moveTo>
                    <a:lnTo>
                      <a:pt x="59" y="12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59" y="13"/>
                    </a:lnTo>
                    <a:close/>
                    <a:moveTo>
                      <a:pt x="59" y="12"/>
                    </a:moveTo>
                    <a:lnTo>
                      <a:pt x="58" y="12"/>
                    </a:lnTo>
                    <a:lnTo>
                      <a:pt x="61" y="11"/>
                    </a:lnTo>
                    <a:lnTo>
                      <a:pt x="59" y="12"/>
                    </a:lnTo>
                    <a:close/>
                    <a:moveTo>
                      <a:pt x="61" y="10"/>
                    </a:moveTo>
                    <a:lnTo>
                      <a:pt x="61" y="11"/>
                    </a:lnTo>
                    <a:lnTo>
                      <a:pt x="60" y="11"/>
                    </a:lnTo>
                    <a:lnTo>
                      <a:pt x="61" y="10"/>
                    </a:lnTo>
                    <a:close/>
                    <a:moveTo>
                      <a:pt x="59" y="12"/>
                    </a:moveTo>
                    <a:lnTo>
                      <a:pt x="58" y="12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59" y="12"/>
                    </a:lnTo>
                    <a:close/>
                    <a:moveTo>
                      <a:pt x="60" y="10"/>
                    </a:moveTo>
                    <a:lnTo>
                      <a:pt x="60" y="10"/>
                    </a:lnTo>
                    <a:lnTo>
                      <a:pt x="59" y="11"/>
                    </a:lnTo>
                    <a:lnTo>
                      <a:pt x="60" y="10"/>
                    </a:lnTo>
                    <a:close/>
                    <a:moveTo>
                      <a:pt x="58" y="12"/>
                    </a:moveTo>
                    <a:lnTo>
                      <a:pt x="58" y="11"/>
                    </a:lnTo>
                    <a:lnTo>
                      <a:pt x="60" y="9"/>
                    </a:lnTo>
                    <a:lnTo>
                      <a:pt x="60" y="10"/>
                    </a:lnTo>
                    <a:lnTo>
                      <a:pt x="58" y="12"/>
                    </a:lnTo>
                    <a:close/>
                    <a:moveTo>
                      <a:pt x="59" y="9"/>
                    </a:moveTo>
                    <a:lnTo>
                      <a:pt x="60" y="9"/>
                    </a:lnTo>
                    <a:lnTo>
                      <a:pt x="59" y="10"/>
                    </a:lnTo>
                    <a:lnTo>
                      <a:pt x="59" y="9"/>
                    </a:lnTo>
                    <a:close/>
                    <a:moveTo>
                      <a:pt x="58" y="12"/>
                    </a:moveTo>
                    <a:lnTo>
                      <a:pt x="58" y="11"/>
                    </a:lnTo>
                    <a:lnTo>
                      <a:pt x="59" y="9"/>
                    </a:lnTo>
                    <a:lnTo>
                      <a:pt x="58" y="12"/>
                    </a:lnTo>
                    <a:close/>
                    <a:moveTo>
                      <a:pt x="58" y="11"/>
                    </a:moveTo>
                    <a:lnTo>
                      <a:pt x="58" y="11"/>
                    </a:lnTo>
                    <a:lnTo>
                      <a:pt x="58" y="10"/>
                    </a:lnTo>
                    <a:lnTo>
                      <a:pt x="58" y="11"/>
                    </a:lnTo>
                    <a:close/>
                    <a:moveTo>
                      <a:pt x="58" y="11"/>
                    </a:moveTo>
                    <a:lnTo>
                      <a:pt x="58" y="11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58" y="11"/>
                    </a:lnTo>
                    <a:close/>
                    <a:moveTo>
                      <a:pt x="58" y="9"/>
                    </a:moveTo>
                    <a:lnTo>
                      <a:pt x="58" y="9"/>
                    </a:lnTo>
                    <a:lnTo>
                      <a:pt x="58" y="10"/>
                    </a:lnTo>
                    <a:lnTo>
                      <a:pt x="58" y="9"/>
                    </a:lnTo>
                    <a:close/>
                    <a:moveTo>
                      <a:pt x="58" y="11"/>
                    </a:moveTo>
                    <a:lnTo>
                      <a:pt x="58" y="11"/>
                    </a:lnTo>
                    <a:lnTo>
                      <a:pt x="58" y="9"/>
                    </a:lnTo>
                    <a:lnTo>
                      <a:pt x="58" y="11"/>
                    </a:lnTo>
                    <a:close/>
                    <a:moveTo>
                      <a:pt x="58" y="11"/>
                    </a:moveTo>
                    <a:lnTo>
                      <a:pt x="57" y="11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11"/>
                    </a:lnTo>
                    <a:close/>
                    <a:moveTo>
                      <a:pt x="56" y="10"/>
                    </a:moveTo>
                    <a:lnTo>
                      <a:pt x="56" y="9"/>
                    </a:lnTo>
                    <a:lnTo>
                      <a:pt x="57" y="9"/>
                    </a:lnTo>
                    <a:lnTo>
                      <a:pt x="57" y="10"/>
                    </a:lnTo>
                    <a:lnTo>
                      <a:pt x="56" y="10"/>
                    </a:lnTo>
                    <a:close/>
                    <a:moveTo>
                      <a:pt x="59" y="10"/>
                    </a:moveTo>
                    <a:lnTo>
                      <a:pt x="59" y="11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59" y="10"/>
                    </a:lnTo>
                    <a:close/>
                    <a:moveTo>
                      <a:pt x="56" y="12"/>
                    </a:moveTo>
                    <a:lnTo>
                      <a:pt x="56" y="12"/>
                    </a:lnTo>
                    <a:lnTo>
                      <a:pt x="58" y="11"/>
                    </a:lnTo>
                    <a:lnTo>
                      <a:pt x="56" y="12"/>
                    </a:lnTo>
                    <a:close/>
                    <a:moveTo>
                      <a:pt x="59" y="11"/>
                    </a:moveTo>
                    <a:lnTo>
                      <a:pt x="59" y="13"/>
                    </a:lnTo>
                    <a:lnTo>
                      <a:pt x="57" y="13"/>
                    </a:lnTo>
                    <a:lnTo>
                      <a:pt x="56" y="12"/>
                    </a:lnTo>
                    <a:lnTo>
                      <a:pt x="59" y="11"/>
                    </a:lnTo>
                    <a:close/>
                    <a:moveTo>
                      <a:pt x="57" y="13"/>
                    </a:moveTo>
                    <a:lnTo>
                      <a:pt x="57" y="13"/>
                    </a:lnTo>
                    <a:lnTo>
                      <a:pt x="58" y="13"/>
                    </a:lnTo>
                    <a:lnTo>
                      <a:pt x="57" y="13"/>
                    </a:lnTo>
                    <a:close/>
                    <a:moveTo>
                      <a:pt x="59" y="12"/>
                    </a:moveTo>
                    <a:lnTo>
                      <a:pt x="60" y="14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9" y="12"/>
                    </a:lnTo>
                    <a:close/>
                    <a:moveTo>
                      <a:pt x="57" y="15"/>
                    </a:moveTo>
                    <a:lnTo>
                      <a:pt x="57" y="15"/>
                    </a:lnTo>
                    <a:lnTo>
                      <a:pt x="58" y="14"/>
                    </a:lnTo>
                    <a:lnTo>
                      <a:pt x="57" y="15"/>
                    </a:lnTo>
                    <a:close/>
                    <a:moveTo>
                      <a:pt x="60" y="14"/>
                    </a:moveTo>
                    <a:lnTo>
                      <a:pt x="60" y="15"/>
                    </a:lnTo>
                    <a:lnTo>
                      <a:pt x="58" y="16"/>
                    </a:lnTo>
                    <a:lnTo>
                      <a:pt x="57" y="15"/>
                    </a:lnTo>
                    <a:lnTo>
                      <a:pt x="60" y="14"/>
                    </a:lnTo>
                    <a:close/>
                    <a:moveTo>
                      <a:pt x="58" y="16"/>
                    </a:moveTo>
                    <a:lnTo>
                      <a:pt x="58" y="16"/>
                    </a:lnTo>
                    <a:lnTo>
                      <a:pt x="59" y="16"/>
                    </a:lnTo>
                    <a:lnTo>
                      <a:pt x="58" y="16"/>
                    </a:lnTo>
                    <a:close/>
                    <a:moveTo>
                      <a:pt x="60" y="15"/>
                    </a:moveTo>
                    <a:lnTo>
                      <a:pt x="61" y="18"/>
                    </a:lnTo>
                    <a:lnTo>
                      <a:pt x="59" y="19"/>
                    </a:lnTo>
                    <a:lnTo>
                      <a:pt x="58" y="16"/>
                    </a:lnTo>
                    <a:lnTo>
                      <a:pt x="60" y="15"/>
                    </a:lnTo>
                    <a:close/>
                    <a:moveTo>
                      <a:pt x="59" y="19"/>
                    </a:moveTo>
                    <a:lnTo>
                      <a:pt x="59" y="19"/>
                    </a:lnTo>
                    <a:lnTo>
                      <a:pt x="60" y="19"/>
                    </a:lnTo>
                    <a:lnTo>
                      <a:pt x="59" y="19"/>
                    </a:lnTo>
                    <a:close/>
                    <a:moveTo>
                      <a:pt x="61" y="18"/>
                    </a:moveTo>
                    <a:lnTo>
                      <a:pt x="63" y="22"/>
                    </a:lnTo>
                    <a:lnTo>
                      <a:pt x="60" y="23"/>
                    </a:lnTo>
                    <a:lnTo>
                      <a:pt x="59" y="19"/>
                    </a:lnTo>
                    <a:lnTo>
                      <a:pt x="61" y="18"/>
                    </a:lnTo>
                    <a:close/>
                    <a:moveTo>
                      <a:pt x="63" y="22"/>
                    </a:moveTo>
                    <a:lnTo>
                      <a:pt x="63" y="22"/>
                    </a:lnTo>
                    <a:lnTo>
                      <a:pt x="61" y="22"/>
                    </a:lnTo>
                    <a:lnTo>
                      <a:pt x="63" y="22"/>
                    </a:lnTo>
                    <a:close/>
                    <a:moveTo>
                      <a:pt x="63" y="22"/>
                    </a:moveTo>
                    <a:lnTo>
                      <a:pt x="63" y="23"/>
                    </a:lnTo>
                    <a:lnTo>
                      <a:pt x="61" y="24"/>
                    </a:lnTo>
                    <a:lnTo>
                      <a:pt x="60" y="23"/>
                    </a:lnTo>
                    <a:lnTo>
                      <a:pt x="63" y="22"/>
                    </a:lnTo>
                    <a:close/>
                    <a:moveTo>
                      <a:pt x="63" y="23"/>
                    </a:moveTo>
                    <a:lnTo>
                      <a:pt x="63" y="23"/>
                    </a:lnTo>
                    <a:lnTo>
                      <a:pt x="62" y="24"/>
                    </a:lnTo>
                    <a:lnTo>
                      <a:pt x="63" y="23"/>
                    </a:lnTo>
                    <a:close/>
                    <a:moveTo>
                      <a:pt x="63" y="23"/>
                    </a:moveTo>
                    <a:lnTo>
                      <a:pt x="64" y="25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3" y="23"/>
                    </a:lnTo>
                    <a:close/>
                    <a:moveTo>
                      <a:pt x="64" y="25"/>
                    </a:moveTo>
                    <a:lnTo>
                      <a:pt x="64" y="25"/>
                    </a:lnTo>
                    <a:lnTo>
                      <a:pt x="62" y="25"/>
                    </a:lnTo>
                    <a:lnTo>
                      <a:pt x="64" y="25"/>
                    </a:lnTo>
                    <a:close/>
                    <a:moveTo>
                      <a:pt x="64" y="25"/>
                    </a:moveTo>
                    <a:lnTo>
                      <a:pt x="64" y="27"/>
                    </a:lnTo>
                    <a:lnTo>
                      <a:pt x="61" y="27"/>
                    </a:lnTo>
                    <a:lnTo>
                      <a:pt x="61" y="26"/>
                    </a:lnTo>
                    <a:lnTo>
                      <a:pt x="64" y="25"/>
                    </a:lnTo>
                    <a:close/>
                    <a:moveTo>
                      <a:pt x="64" y="27"/>
                    </a:moveTo>
                    <a:lnTo>
                      <a:pt x="64" y="27"/>
                    </a:lnTo>
                    <a:lnTo>
                      <a:pt x="63" y="27"/>
                    </a:lnTo>
                    <a:lnTo>
                      <a:pt x="64" y="27"/>
                    </a:lnTo>
                    <a:close/>
                    <a:moveTo>
                      <a:pt x="64" y="27"/>
                    </a:moveTo>
                    <a:lnTo>
                      <a:pt x="64" y="28"/>
                    </a:lnTo>
                    <a:lnTo>
                      <a:pt x="62" y="29"/>
                    </a:lnTo>
                    <a:lnTo>
                      <a:pt x="61" y="27"/>
                    </a:lnTo>
                    <a:lnTo>
                      <a:pt x="64" y="27"/>
                    </a:lnTo>
                    <a:close/>
                    <a:moveTo>
                      <a:pt x="64" y="28"/>
                    </a:moveTo>
                    <a:lnTo>
                      <a:pt x="64" y="28"/>
                    </a:lnTo>
                    <a:lnTo>
                      <a:pt x="63" y="28"/>
                    </a:lnTo>
                    <a:lnTo>
                      <a:pt x="64" y="28"/>
                    </a:lnTo>
                    <a:close/>
                    <a:moveTo>
                      <a:pt x="64" y="28"/>
                    </a:moveTo>
                    <a:lnTo>
                      <a:pt x="64" y="30"/>
                    </a:lnTo>
                    <a:lnTo>
                      <a:pt x="62" y="30"/>
                    </a:lnTo>
                    <a:lnTo>
                      <a:pt x="62" y="28"/>
                    </a:lnTo>
                    <a:lnTo>
                      <a:pt x="64" y="28"/>
                    </a:lnTo>
                    <a:close/>
                    <a:moveTo>
                      <a:pt x="64" y="30"/>
                    </a:moveTo>
                    <a:lnTo>
                      <a:pt x="64" y="30"/>
                    </a:lnTo>
                    <a:lnTo>
                      <a:pt x="63" y="30"/>
                    </a:lnTo>
                    <a:lnTo>
                      <a:pt x="64" y="30"/>
                    </a:lnTo>
                    <a:close/>
                    <a:moveTo>
                      <a:pt x="64" y="30"/>
                    </a:moveTo>
                    <a:lnTo>
                      <a:pt x="64" y="31"/>
                    </a:lnTo>
                    <a:lnTo>
                      <a:pt x="62" y="30"/>
                    </a:lnTo>
                    <a:lnTo>
                      <a:pt x="64" y="30"/>
                    </a:lnTo>
                    <a:close/>
                    <a:moveTo>
                      <a:pt x="61" y="31"/>
                    </a:moveTo>
                    <a:lnTo>
                      <a:pt x="62" y="30"/>
                    </a:lnTo>
                    <a:lnTo>
                      <a:pt x="63" y="31"/>
                    </a:lnTo>
                    <a:lnTo>
                      <a:pt x="61" y="31"/>
                    </a:lnTo>
                    <a:close/>
                    <a:moveTo>
                      <a:pt x="64" y="31"/>
                    </a:moveTo>
                    <a:lnTo>
                      <a:pt x="64" y="32"/>
                    </a:lnTo>
                    <a:lnTo>
                      <a:pt x="61" y="31"/>
                    </a:lnTo>
                    <a:lnTo>
                      <a:pt x="64" y="31"/>
                    </a:lnTo>
                    <a:close/>
                    <a:moveTo>
                      <a:pt x="64" y="32"/>
                    </a:moveTo>
                    <a:lnTo>
                      <a:pt x="64" y="32"/>
                    </a:lnTo>
                    <a:lnTo>
                      <a:pt x="63" y="31"/>
                    </a:lnTo>
                    <a:lnTo>
                      <a:pt x="64" y="32"/>
                    </a:lnTo>
                    <a:close/>
                    <a:moveTo>
                      <a:pt x="64" y="32"/>
                    </a:moveTo>
                    <a:lnTo>
                      <a:pt x="64" y="33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64" y="32"/>
                    </a:lnTo>
                    <a:close/>
                    <a:moveTo>
                      <a:pt x="64" y="33"/>
                    </a:moveTo>
                    <a:lnTo>
                      <a:pt x="63" y="33"/>
                    </a:lnTo>
                    <a:lnTo>
                      <a:pt x="61" y="32"/>
                    </a:lnTo>
                    <a:lnTo>
                      <a:pt x="64" y="33"/>
                    </a:lnTo>
                    <a:close/>
                    <a:moveTo>
                      <a:pt x="63" y="33"/>
                    </a:moveTo>
                    <a:lnTo>
                      <a:pt x="63" y="34"/>
                    </a:lnTo>
                    <a:lnTo>
                      <a:pt x="62" y="33"/>
                    </a:lnTo>
                    <a:lnTo>
                      <a:pt x="63" y="33"/>
                    </a:lnTo>
                    <a:close/>
                    <a:moveTo>
                      <a:pt x="63" y="34"/>
                    </a:moveTo>
                    <a:lnTo>
                      <a:pt x="63" y="34"/>
                    </a:lnTo>
                    <a:lnTo>
                      <a:pt x="61" y="33"/>
                    </a:lnTo>
                    <a:lnTo>
                      <a:pt x="61" y="32"/>
                    </a:lnTo>
                    <a:lnTo>
                      <a:pt x="63" y="34"/>
                    </a:lnTo>
                    <a:close/>
                    <a:moveTo>
                      <a:pt x="63" y="34"/>
                    </a:moveTo>
                    <a:lnTo>
                      <a:pt x="63" y="34"/>
                    </a:lnTo>
                    <a:lnTo>
                      <a:pt x="62" y="34"/>
                    </a:lnTo>
                    <a:lnTo>
                      <a:pt x="63" y="34"/>
                    </a:lnTo>
                    <a:close/>
                    <a:moveTo>
                      <a:pt x="63" y="34"/>
                    </a:moveTo>
                    <a:lnTo>
                      <a:pt x="62" y="35"/>
                    </a:lnTo>
                    <a:lnTo>
                      <a:pt x="60" y="34"/>
                    </a:lnTo>
                    <a:lnTo>
                      <a:pt x="61" y="33"/>
                    </a:lnTo>
                    <a:lnTo>
                      <a:pt x="63" y="34"/>
                    </a:lnTo>
                    <a:close/>
                    <a:moveTo>
                      <a:pt x="62" y="35"/>
                    </a:moveTo>
                    <a:lnTo>
                      <a:pt x="62" y="36"/>
                    </a:lnTo>
                    <a:lnTo>
                      <a:pt x="61" y="34"/>
                    </a:lnTo>
                    <a:lnTo>
                      <a:pt x="62" y="35"/>
                    </a:lnTo>
                    <a:close/>
                    <a:moveTo>
                      <a:pt x="62" y="36"/>
                    </a:moveTo>
                    <a:lnTo>
                      <a:pt x="57" y="37"/>
                    </a:lnTo>
                    <a:lnTo>
                      <a:pt x="56" y="35"/>
                    </a:lnTo>
                    <a:lnTo>
                      <a:pt x="61" y="33"/>
                    </a:lnTo>
                    <a:lnTo>
                      <a:pt x="62" y="36"/>
                    </a:lnTo>
                    <a:close/>
                    <a:moveTo>
                      <a:pt x="57" y="37"/>
                    </a:moveTo>
                    <a:lnTo>
                      <a:pt x="57" y="37"/>
                    </a:lnTo>
                    <a:lnTo>
                      <a:pt x="57" y="36"/>
                    </a:lnTo>
                    <a:lnTo>
                      <a:pt x="57" y="37"/>
                    </a:lnTo>
                    <a:close/>
                    <a:moveTo>
                      <a:pt x="57" y="37"/>
                    </a:moveTo>
                    <a:lnTo>
                      <a:pt x="48" y="40"/>
                    </a:lnTo>
                    <a:lnTo>
                      <a:pt x="47" y="38"/>
                    </a:lnTo>
                    <a:lnTo>
                      <a:pt x="56" y="35"/>
                    </a:lnTo>
                    <a:lnTo>
                      <a:pt x="57" y="37"/>
                    </a:lnTo>
                    <a:close/>
                    <a:moveTo>
                      <a:pt x="47" y="38"/>
                    </a:moveTo>
                    <a:lnTo>
                      <a:pt x="47" y="38"/>
                    </a:lnTo>
                    <a:lnTo>
                      <a:pt x="48" y="39"/>
                    </a:lnTo>
                    <a:lnTo>
                      <a:pt x="47" y="38"/>
                    </a:lnTo>
                    <a:close/>
                    <a:moveTo>
                      <a:pt x="48" y="40"/>
                    </a:moveTo>
                    <a:lnTo>
                      <a:pt x="44" y="42"/>
                    </a:lnTo>
                    <a:lnTo>
                      <a:pt x="43" y="40"/>
                    </a:lnTo>
                    <a:lnTo>
                      <a:pt x="47" y="38"/>
                    </a:lnTo>
                    <a:lnTo>
                      <a:pt x="48" y="40"/>
                    </a:lnTo>
                    <a:close/>
                    <a:moveTo>
                      <a:pt x="43" y="40"/>
                    </a:moveTo>
                    <a:lnTo>
                      <a:pt x="43" y="40"/>
                    </a:lnTo>
                    <a:lnTo>
                      <a:pt x="43" y="41"/>
                    </a:lnTo>
                    <a:lnTo>
                      <a:pt x="43" y="40"/>
                    </a:lnTo>
                    <a:close/>
                    <a:moveTo>
                      <a:pt x="44" y="42"/>
                    </a:moveTo>
                    <a:lnTo>
                      <a:pt x="39" y="44"/>
                    </a:lnTo>
                    <a:lnTo>
                      <a:pt x="38" y="41"/>
                    </a:lnTo>
                    <a:lnTo>
                      <a:pt x="43" y="40"/>
                    </a:lnTo>
                    <a:lnTo>
                      <a:pt x="44" y="42"/>
                    </a:lnTo>
                    <a:close/>
                    <a:moveTo>
                      <a:pt x="38" y="41"/>
                    </a:moveTo>
                    <a:lnTo>
                      <a:pt x="38" y="41"/>
                    </a:lnTo>
                    <a:lnTo>
                      <a:pt x="39" y="43"/>
                    </a:lnTo>
                    <a:lnTo>
                      <a:pt x="38" y="41"/>
                    </a:lnTo>
                    <a:close/>
                    <a:moveTo>
                      <a:pt x="39" y="44"/>
                    </a:moveTo>
                    <a:lnTo>
                      <a:pt x="37" y="45"/>
                    </a:lnTo>
                    <a:lnTo>
                      <a:pt x="36" y="42"/>
                    </a:lnTo>
                    <a:lnTo>
                      <a:pt x="38" y="41"/>
                    </a:lnTo>
                    <a:lnTo>
                      <a:pt x="39" y="44"/>
                    </a:lnTo>
                    <a:close/>
                    <a:moveTo>
                      <a:pt x="36" y="42"/>
                    </a:moveTo>
                    <a:lnTo>
                      <a:pt x="36" y="42"/>
                    </a:lnTo>
                    <a:lnTo>
                      <a:pt x="37" y="44"/>
                    </a:lnTo>
                    <a:lnTo>
                      <a:pt x="36" y="42"/>
                    </a:lnTo>
                    <a:close/>
                    <a:moveTo>
                      <a:pt x="37" y="45"/>
                    </a:moveTo>
                    <a:lnTo>
                      <a:pt x="35" y="46"/>
                    </a:lnTo>
                    <a:lnTo>
                      <a:pt x="34" y="43"/>
                    </a:lnTo>
                    <a:lnTo>
                      <a:pt x="36" y="42"/>
                    </a:lnTo>
                    <a:lnTo>
                      <a:pt x="37" y="45"/>
                    </a:lnTo>
                    <a:close/>
                    <a:moveTo>
                      <a:pt x="34" y="43"/>
                    </a:moveTo>
                    <a:lnTo>
                      <a:pt x="34" y="43"/>
                    </a:lnTo>
                    <a:lnTo>
                      <a:pt x="35" y="45"/>
                    </a:lnTo>
                    <a:lnTo>
                      <a:pt x="34" y="43"/>
                    </a:lnTo>
                    <a:close/>
                    <a:moveTo>
                      <a:pt x="35" y="46"/>
                    </a:moveTo>
                    <a:lnTo>
                      <a:pt x="33" y="47"/>
                    </a:lnTo>
                    <a:lnTo>
                      <a:pt x="32" y="45"/>
                    </a:lnTo>
                    <a:lnTo>
                      <a:pt x="34" y="43"/>
                    </a:lnTo>
                    <a:lnTo>
                      <a:pt x="35" y="46"/>
                    </a:lnTo>
                    <a:close/>
                    <a:moveTo>
                      <a:pt x="32" y="45"/>
                    </a:moveTo>
                    <a:lnTo>
                      <a:pt x="32" y="45"/>
                    </a:lnTo>
                    <a:lnTo>
                      <a:pt x="33" y="46"/>
                    </a:lnTo>
                    <a:lnTo>
                      <a:pt x="32" y="45"/>
                    </a:lnTo>
                    <a:close/>
                    <a:moveTo>
                      <a:pt x="33" y="47"/>
                    </a:moveTo>
                    <a:lnTo>
                      <a:pt x="31" y="48"/>
                    </a:lnTo>
                    <a:lnTo>
                      <a:pt x="30" y="46"/>
                    </a:lnTo>
                    <a:lnTo>
                      <a:pt x="32" y="45"/>
                    </a:lnTo>
                    <a:lnTo>
                      <a:pt x="33" y="47"/>
                    </a:lnTo>
                    <a:close/>
                    <a:moveTo>
                      <a:pt x="31" y="48"/>
                    </a:moveTo>
                    <a:lnTo>
                      <a:pt x="31" y="48"/>
                    </a:lnTo>
                    <a:lnTo>
                      <a:pt x="31" y="47"/>
                    </a:lnTo>
                    <a:lnTo>
                      <a:pt x="31" y="48"/>
                    </a:lnTo>
                    <a:close/>
                    <a:moveTo>
                      <a:pt x="31" y="48"/>
                    </a:moveTo>
                    <a:lnTo>
                      <a:pt x="29" y="49"/>
                    </a:lnTo>
                    <a:lnTo>
                      <a:pt x="28" y="47"/>
                    </a:lnTo>
                    <a:lnTo>
                      <a:pt x="30" y="46"/>
                    </a:lnTo>
                    <a:lnTo>
                      <a:pt x="31" y="48"/>
                    </a:lnTo>
                    <a:close/>
                    <a:moveTo>
                      <a:pt x="28" y="47"/>
                    </a:moveTo>
                    <a:lnTo>
                      <a:pt x="28" y="47"/>
                    </a:lnTo>
                    <a:lnTo>
                      <a:pt x="29" y="48"/>
                    </a:lnTo>
                    <a:lnTo>
                      <a:pt x="28" y="47"/>
                    </a:lnTo>
                    <a:close/>
                    <a:moveTo>
                      <a:pt x="30" y="49"/>
                    </a:moveTo>
                    <a:lnTo>
                      <a:pt x="28" y="51"/>
                    </a:lnTo>
                    <a:lnTo>
                      <a:pt x="26" y="49"/>
                    </a:lnTo>
                    <a:lnTo>
                      <a:pt x="28" y="47"/>
                    </a:lnTo>
                    <a:lnTo>
                      <a:pt x="30" y="49"/>
                    </a:lnTo>
                    <a:close/>
                    <a:moveTo>
                      <a:pt x="28" y="51"/>
                    </a:moveTo>
                    <a:lnTo>
                      <a:pt x="27" y="51"/>
                    </a:lnTo>
                    <a:lnTo>
                      <a:pt x="27" y="50"/>
                    </a:lnTo>
                    <a:lnTo>
                      <a:pt x="28" y="51"/>
                    </a:lnTo>
                    <a:close/>
                    <a:moveTo>
                      <a:pt x="27" y="51"/>
                    </a:moveTo>
                    <a:lnTo>
                      <a:pt x="26" y="51"/>
                    </a:lnTo>
                    <a:lnTo>
                      <a:pt x="26" y="49"/>
                    </a:lnTo>
                    <a:lnTo>
                      <a:pt x="27" y="51"/>
                    </a:lnTo>
                    <a:close/>
                    <a:moveTo>
                      <a:pt x="25" y="49"/>
                    </a:moveTo>
                    <a:lnTo>
                      <a:pt x="26" y="49"/>
                    </a:lnTo>
                    <a:lnTo>
                      <a:pt x="26" y="50"/>
                    </a:lnTo>
                    <a:lnTo>
                      <a:pt x="25" y="49"/>
                    </a:lnTo>
                    <a:close/>
                    <a:moveTo>
                      <a:pt x="26" y="51"/>
                    </a:moveTo>
                    <a:lnTo>
                      <a:pt x="25" y="52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6" y="51"/>
                    </a:lnTo>
                    <a:close/>
                    <a:moveTo>
                      <a:pt x="24" y="49"/>
                    </a:moveTo>
                    <a:lnTo>
                      <a:pt x="24" y="49"/>
                    </a:lnTo>
                    <a:lnTo>
                      <a:pt x="25" y="51"/>
                    </a:lnTo>
                    <a:lnTo>
                      <a:pt x="24" y="49"/>
                    </a:lnTo>
                    <a:close/>
                    <a:moveTo>
                      <a:pt x="26" y="52"/>
                    </a:moveTo>
                    <a:lnTo>
                      <a:pt x="24" y="53"/>
                    </a:lnTo>
                    <a:lnTo>
                      <a:pt x="23" y="50"/>
                    </a:lnTo>
                    <a:lnTo>
                      <a:pt x="24" y="49"/>
                    </a:lnTo>
                    <a:lnTo>
                      <a:pt x="26" y="52"/>
                    </a:lnTo>
                    <a:close/>
                    <a:moveTo>
                      <a:pt x="22" y="50"/>
                    </a:moveTo>
                    <a:lnTo>
                      <a:pt x="23" y="50"/>
                    </a:lnTo>
                    <a:lnTo>
                      <a:pt x="23" y="51"/>
                    </a:lnTo>
                    <a:lnTo>
                      <a:pt x="22" y="50"/>
                    </a:lnTo>
                    <a:close/>
                    <a:moveTo>
                      <a:pt x="24" y="53"/>
                    </a:moveTo>
                    <a:lnTo>
                      <a:pt x="22" y="53"/>
                    </a:lnTo>
                    <a:lnTo>
                      <a:pt x="21" y="51"/>
                    </a:lnTo>
                    <a:lnTo>
                      <a:pt x="22" y="50"/>
                    </a:lnTo>
                    <a:lnTo>
                      <a:pt x="24" y="53"/>
                    </a:lnTo>
                    <a:close/>
                    <a:moveTo>
                      <a:pt x="22" y="53"/>
                    </a:moveTo>
                    <a:lnTo>
                      <a:pt x="21" y="54"/>
                    </a:lnTo>
                    <a:lnTo>
                      <a:pt x="19" y="52"/>
                    </a:lnTo>
                    <a:lnTo>
                      <a:pt x="21" y="51"/>
                    </a:lnTo>
                    <a:lnTo>
                      <a:pt x="22" y="53"/>
                    </a:lnTo>
                    <a:close/>
                    <a:moveTo>
                      <a:pt x="19" y="52"/>
                    </a:moveTo>
                    <a:lnTo>
                      <a:pt x="19" y="52"/>
                    </a:lnTo>
                    <a:lnTo>
                      <a:pt x="20" y="53"/>
                    </a:lnTo>
                    <a:lnTo>
                      <a:pt x="19" y="52"/>
                    </a:lnTo>
                    <a:close/>
                    <a:moveTo>
                      <a:pt x="21" y="54"/>
                    </a:moveTo>
                    <a:lnTo>
                      <a:pt x="20" y="55"/>
                    </a:lnTo>
                    <a:lnTo>
                      <a:pt x="18" y="53"/>
                    </a:lnTo>
                    <a:lnTo>
                      <a:pt x="19" y="52"/>
                    </a:lnTo>
                    <a:lnTo>
                      <a:pt x="21" y="54"/>
                    </a:lnTo>
                    <a:close/>
                    <a:moveTo>
                      <a:pt x="18" y="53"/>
                    </a:moveTo>
                    <a:lnTo>
                      <a:pt x="18" y="53"/>
                    </a:lnTo>
                    <a:lnTo>
                      <a:pt x="19" y="54"/>
                    </a:lnTo>
                    <a:lnTo>
                      <a:pt x="18" y="53"/>
                    </a:lnTo>
                    <a:close/>
                    <a:moveTo>
                      <a:pt x="20" y="55"/>
                    </a:moveTo>
                    <a:lnTo>
                      <a:pt x="19" y="56"/>
                    </a:lnTo>
                    <a:lnTo>
                      <a:pt x="17" y="55"/>
                    </a:lnTo>
                    <a:lnTo>
                      <a:pt x="18" y="53"/>
                    </a:lnTo>
                    <a:lnTo>
                      <a:pt x="20" y="55"/>
                    </a:lnTo>
                    <a:close/>
                    <a:moveTo>
                      <a:pt x="19" y="56"/>
                    </a:moveTo>
                    <a:lnTo>
                      <a:pt x="18" y="57"/>
                    </a:lnTo>
                    <a:lnTo>
                      <a:pt x="16" y="56"/>
                    </a:lnTo>
                    <a:lnTo>
                      <a:pt x="17" y="55"/>
                    </a:lnTo>
                    <a:lnTo>
                      <a:pt x="19" y="56"/>
                    </a:lnTo>
                    <a:close/>
                    <a:moveTo>
                      <a:pt x="16" y="56"/>
                    </a:moveTo>
                    <a:lnTo>
                      <a:pt x="16" y="56"/>
                    </a:lnTo>
                    <a:lnTo>
                      <a:pt x="17" y="57"/>
                    </a:lnTo>
                    <a:lnTo>
                      <a:pt x="16" y="56"/>
                    </a:lnTo>
                    <a:close/>
                    <a:moveTo>
                      <a:pt x="18" y="57"/>
                    </a:moveTo>
                    <a:lnTo>
                      <a:pt x="17" y="59"/>
                    </a:lnTo>
                    <a:lnTo>
                      <a:pt x="15" y="57"/>
                    </a:lnTo>
                    <a:lnTo>
                      <a:pt x="16" y="56"/>
                    </a:lnTo>
                    <a:lnTo>
                      <a:pt x="18" y="57"/>
                    </a:lnTo>
                    <a:close/>
                    <a:moveTo>
                      <a:pt x="17" y="59"/>
                    </a:moveTo>
                    <a:lnTo>
                      <a:pt x="14" y="61"/>
                    </a:lnTo>
                    <a:lnTo>
                      <a:pt x="12" y="59"/>
                    </a:lnTo>
                    <a:lnTo>
                      <a:pt x="15" y="57"/>
                    </a:lnTo>
                    <a:lnTo>
                      <a:pt x="17" y="59"/>
                    </a:lnTo>
                    <a:close/>
                    <a:moveTo>
                      <a:pt x="12" y="59"/>
                    </a:moveTo>
                    <a:lnTo>
                      <a:pt x="12" y="59"/>
                    </a:lnTo>
                    <a:lnTo>
                      <a:pt x="13" y="60"/>
                    </a:lnTo>
                    <a:lnTo>
                      <a:pt x="12" y="59"/>
                    </a:lnTo>
                    <a:close/>
                    <a:moveTo>
                      <a:pt x="14" y="61"/>
                    </a:moveTo>
                    <a:lnTo>
                      <a:pt x="12" y="63"/>
                    </a:lnTo>
                    <a:lnTo>
                      <a:pt x="10" y="62"/>
                    </a:lnTo>
                    <a:lnTo>
                      <a:pt x="12" y="59"/>
                    </a:lnTo>
                    <a:lnTo>
                      <a:pt x="14" y="61"/>
                    </a:lnTo>
                    <a:close/>
                    <a:moveTo>
                      <a:pt x="12" y="63"/>
                    </a:moveTo>
                    <a:lnTo>
                      <a:pt x="12" y="63"/>
                    </a:lnTo>
                    <a:lnTo>
                      <a:pt x="11" y="63"/>
                    </a:lnTo>
                    <a:lnTo>
                      <a:pt x="12" y="63"/>
                    </a:lnTo>
                    <a:close/>
                    <a:moveTo>
                      <a:pt x="12" y="63"/>
                    </a:moveTo>
                    <a:lnTo>
                      <a:pt x="11" y="65"/>
                    </a:lnTo>
                    <a:lnTo>
                      <a:pt x="9" y="63"/>
                    </a:lnTo>
                    <a:lnTo>
                      <a:pt x="10" y="62"/>
                    </a:lnTo>
                    <a:lnTo>
                      <a:pt x="12" y="63"/>
                    </a:lnTo>
                    <a:close/>
                    <a:moveTo>
                      <a:pt x="11" y="65"/>
                    </a:moveTo>
                    <a:lnTo>
                      <a:pt x="11" y="65"/>
                    </a:lnTo>
                    <a:lnTo>
                      <a:pt x="10" y="64"/>
                    </a:lnTo>
                    <a:lnTo>
                      <a:pt x="11" y="65"/>
                    </a:lnTo>
                    <a:close/>
                    <a:moveTo>
                      <a:pt x="11" y="65"/>
                    </a:moveTo>
                    <a:lnTo>
                      <a:pt x="10" y="66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1" y="65"/>
                    </a:lnTo>
                    <a:close/>
                    <a:moveTo>
                      <a:pt x="10" y="66"/>
                    </a:moveTo>
                    <a:lnTo>
                      <a:pt x="10" y="66"/>
                    </a:lnTo>
                    <a:lnTo>
                      <a:pt x="9" y="65"/>
                    </a:lnTo>
                    <a:lnTo>
                      <a:pt x="10" y="66"/>
                    </a:lnTo>
                    <a:close/>
                    <a:moveTo>
                      <a:pt x="10" y="66"/>
                    </a:moveTo>
                    <a:lnTo>
                      <a:pt x="8" y="67"/>
                    </a:lnTo>
                    <a:lnTo>
                      <a:pt x="6" y="65"/>
                    </a:lnTo>
                    <a:lnTo>
                      <a:pt x="8" y="64"/>
                    </a:lnTo>
                    <a:lnTo>
                      <a:pt x="10" y="66"/>
                    </a:lnTo>
                    <a:close/>
                    <a:moveTo>
                      <a:pt x="8" y="67"/>
                    </a:moveTo>
                    <a:lnTo>
                      <a:pt x="8" y="67"/>
                    </a:lnTo>
                    <a:lnTo>
                      <a:pt x="7" y="66"/>
                    </a:lnTo>
                    <a:lnTo>
                      <a:pt x="8" y="67"/>
                    </a:lnTo>
                    <a:close/>
                    <a:moveTo>
                      <a:pt x="8" y="67"/>
                    </a:moveTo>
                    <a:lnTo>
                      <a:pt x="7" y="68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7"/>
                    </a:lnTo>
                    <a:close/>
                    <a:moveTo>
                      <a:pt x="7" y="68"/>
                    </a:moveTo>
                    <a:lnTo>
                      <a:pt x="6" y="69"/>
                    </a:lnTo>
                    <a:lnTo>
                      <a:pt x="6" y="67"/>
                    </a:lnTo>
                    <a:lnTo>
                      <a:pt x="7" y="68"/>
                    </a:lnTo>
                    <a:close/>
                    <a:moveTo>
                      <a:pt x="6" y="69"/>
                    </a:moveTo>
                    <a:lnTo>
                      <a:pt x="4" y="69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6" y="69"/>
                    </a:lnTo>
                    <a:close/>
                    <a:moveTo>
                      <a:pt x="4" y="69"/>
                    </a:moveTo>
                    <a:lnTo>
                      <a:pt x="3" y="68"/>
                    </a:lnTo>
                    <a:lnTo>
                      <a:pt x="4" y="67"/>
                    </a:lnTo>
                    <a:lnTo>
                      <a:pt x="4" y="69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0244" name="Rectangle 196"/>
              <p:cNvSpPr>
                <a:spLocks noChangeArrowheads="1"/>
              </p:cNvSpPr>
              <p:nvPr/>
            </p:nvSpPr>
            <p:spPr bwMode="auto">
              <a:xfrm>
                <a:off x="3870" y="1836"/>
                <a:ext cx="1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30245" name="Rectangle 197"/>
              <p:cNvSpPr>
                <a:spLocks noChangeArrowheads="1"/>
              </p:cNvSpPr>
              <p:nvPr/>
            </p:nvSpPr>
            <p:spPr bwMode="auto">
              <a:xfrm>
                <a:off x="3547" y="1811"/>
                <a:ext cx="1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30246" name="Rectangle 198"/>
            <p:cNvSpPr>
              <a:spLocks noChangeArrowheads="1"/>
            </p:cNvSpPr>
            <p:nvPr/>
          </p:nvSpPr>
          <p:spPr bwMode="auto">
            <a:xfrm>
              <a:off x="698" y="2337"/>
              <a:ext cx="2880" cy="160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bầy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cũng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chỉ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giang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cũng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hương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ngọt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62469" name="Rectangle 17"/>
          <p:cNvSpPr>
            <a:spLocks noChangeArrowheads="1"/>
          </p:cNvSpPr>
          <p:nvPr/>
        </p:nvSpPr>
        <p:spPr bwMode="auto">
          <a:xfrm>
            <a:off x="928688" y="214313"/>
            <a:ext cx="74437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739775" y="2336800"/>
            <a:ext cx="8064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hiểu câu thơ “ Đất nơi đâu cũng tìm ra    ngọt ngào” thế nào? </a:t>
            </a:r>
          </a:p>
        </p:txBody>
      </p:sp>
      <p:sp>
        <p:nvSpPr>
          <p:cNvPr id="84" name="Rectangle 28"/>
          <p:cNvSpPr>
            <a:spLocks noChangeArrowheads="1"/>
          </p:cNvSpPr>
          <p:nvPr/>
        </p:nvSpPr>
        <p:spPr bwMode="auto">
          <a:xfrm>
            <a:off x="276225" y="1354138"/>
            <a:ext cx="8143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lòng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2472" name="Picture 84" descr="HÃ¬nh áº£nh cÃ³ liÃ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4925"/>
            <a:ext cx="1295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18445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3050" y="2728913"/>
            <a:ext cx="8277225" cy="4129087"/>
            <a:chOff x="273515" y="2728389"/>
            <a:chExt cx="8276759" cy="4129611"/>
          </a:xfrm>
        </p:grpSpPr>
        <p:pic>
          <p:nvPicPr>
            <p:cNvPr id="63496" name="Picture 123"/>
            <p:cNvPicPr>
              <a:picLocks noChangeAspect="1" noChangeArrowheads="1"/>
            </p:cNvPicPr>
            <p:nvPr/>
          </p:nvPicPr>
          <p:blipFill>
            <a:blip r:embed="rId3">
              <a:lum bright="-4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15" y="2728389"/>
              <a:ext cx="5962185" cy="4129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497" name="Group 199"/>
            <p:cNvGrpSpPr>
              <a:grpSpLocks/>
            </p:cNvGrpSpPr>
            <p:nvPr/>
          </p:nvGrpSpPr>
          <p:grpSpPr bwMode="auto">
            <a:xfrm>
              <a:off x="750887" y="2989263"/>
              <a:ext cx="7799387" cy="3581400"/>
              <a:chOff x="585" y="1996"/>
              <a:chExt cx="4913" cy="2256"/>
            </a:xfrm>
          </p:grpSpPr>
          <p:grpSp>
            <p:nvGrpSpPr>
              <p:cNvPr id="63498" name="Group 124"/>
              <p:cNvGrpSpPr>
                <a:grpSpLocks/>
              </p:cNvGrpSpPr>
              <p:nvPr/>
            </p:nvGrpSpPr>
            <p:grpSpPr bwMode="auto">
              <a:xfrm>
                <a:off x="3312" y="1996"/>
                <a:ext cx="2186" cy="1980"/>
                <a:chOff x="3408" y="960"/>
                <a:chExt cx="2186" cy="1980"/>
              </a:xfrm>
            </p:grpSpPr>
            <p:sp>
              <p:nvSpPr>
                <p:cNvPr id="63500" name="AutoShape 12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408" y="960"/>
                  <a:ext cx="2186" cy="1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01" name="Freeform 126"/>
                <p:cNvSpPr>
                  <a:spLocks noEditPoints="1"/>
                </p:cNvSpPr>
                <p:nvPr/>
              </p:nvSpPr>
              <p:spPr bwMode="auto">
                <a:xfrm>
                  <a:off x="3768" y="1014"/>
                  <a:ext cx="1770" cy="1926"/>
                </a:xfrm>
                <a:custGeom>
                  <a:avLst/>
                  <a:gdLst>
                    <a:gd name="T0" fmla="*/ 2147483646 w 295"/>
                    <a:gd name="T1" fmla="*/ 2147483646 h 321"/>
                    <a:gd name="T2" fmla="*/ 2147483646 w 295"/>
                    <a:gd name="T3" fmla="*/ 2147483646 h 321"/>
                    <a:gd name="T4" fmla="*/ 2147483646 w 295"/>
                    <a:gd name="T5" fmla="*/ 2147483646 h 321"/>
                    <a:gd name="T6" fmla="*/ 2147483646 w 295"/>
                    <a:gd name="T7" fmla="*/ 2147483646 h 321"/>
                    <a:gd name="T8" fmla="*/ 2147483646 w 295"/>
                    <a:gd name="T9" fmla="*/ 2147483646 h 321"/>
                    <a:gd name="T10" fmla="*/ 2147483646 w 295"/>
                    <a:gd name="T11" fmla="*/ 2147483646 h 321"/>
                    <a:gd name="T12" fmla="*/ 2147483646 w 295"/>
                    <a:gd name="T13" fmla="*/ 2147483646 h 321"/>
                    <a:gd name="T14" fmla="*/ 2147483646 w 295"/>
                    <a:gd name="T15" fmla="*/ 2147483646 h 321"/>
                    <a:gd name="T16" fmla="*/ 2147483646 w 295"/>
                    <a:gd name="T17" fmla="*/ 2147483646 h 321"/>
                    <a:gd name="T18" fmla="*/ 2147483646 w 295"/>
                    <a:gd name="T19" fmla="*/ 2147483646 h 321"/>
                    <a:gd name="T20" fmla="*/ 2147483646 w 295"/>
                    <a:gd name="T21" fmla="*/ 2147483646 h 321"/>
                    <a:gd name="T22" fmla="*/ 2147483646 w 295"/>
                    <a:gd name="T23" fmla="*/ 2147483646 h 321"/>
                    <a:gd name="T24" fmla="*/ 2147483646 w 295"/>
                    <a:gd name="T25" fmla="*/ 2147483646 h 321"/>
                    <a:gd name="T26" fmla="*/ 2147483646 w 295"/>
                    <a:gd name="T27" fmla="*/ 2147483646 h 321"/>
                    <a:gd name="T28" fmla="*/ 2147483646 w 295"/>
                    <a:gd name="T29" fmla="*/ 2147483646 h 321"/>
                    <a:gd name="T30" fmla="*/ 2147483646 w 295"/>
                    <a:gd name="T31" fmla="*/ 2147483646 h 321"/>
                    <a:gd name="T32" fmla="*/ 2147483646 w 295"/>
                    <a:gd name="T33" fmla="*/ 2147483646 h 321"/>
                    <a:gd name="T34" fmla="*/ 2147483646 w 295"/>
                    <a:gd name="T35" fmla="*/ 2147483646 h 321"/>
                    <a:gd name="T36" fmla="*/ 2147483646 w 295"/>
                    <a:gd name="T37" fmla="*/ 2147483646 h 321"/>
                    <a:gd name="T38" fmla="*/ 2147483646 w 295"/>
                    <a:gd name="T39" fmla="*/ 2147483646 h 321"/>
                    <a:gd name="T40" fmla="*/ 2147483646 w 295"/>
                    <a:gd name="T41" fmla="*/ 2147483646 h 321"/>
                    <a:gd name="T42" fmla="*/ 2147483646 w 295"/>
                    <a:gd name="T43" fmla="*/ 2147483646 h 321"/>
                    <a:gd name="T44" fmla="*/ 2147483646 w 295"/>
                    <a:gd name="T45" fmla="*/ 2147483646 h 321"/>
                    <a:gd name="T46" fmla="*/ 2147483646 w 295"/>
                    <a:gd name="T47" fmla="*/ 2147483646 h 321"/>
                    <a:gd name="T48" fmla="*/ 2147483646 w 295"/>
                    <a:gd name="T49" fmla="*/ 2147483646 h 321"/>
                    <a:gd name="T50" fmla="*/ 2147483646 w 295"/>
                    <a:gd name="T51" fmla="*/ 2147483646 h 321"/>
                    <a:gd name="T52" fmla="*/ 2147483646 w 295"/>
                    <a:gd name="T53" fmla="*/ 2147483646 h 321"/>
                    <a:gd name="T54" fmla="*/ 2147483646 w 295"/>
                    <a:gd name="T55" fmla="*/ 2147483646 h 321"/>
                    <a:gd name="T56" fmla="*/ 2147483646 w 295"/>
                    <a:gd name="T57" fmla="*/ 2147483646 h 321"/>
                    <a:gd name="T58" fmla="*/ 2147483646 w 295"/>
                    <a:gd name="T59" fmla="*/ 2147483646 h 321"/>
                    <a:gd name="T60" fmla="*/ 2147483646 w 295"/>
                    <a:gd name="T61" fmla="*/ 2147483646 h 321"/>
                    <a:gd name="T62" fmla="*/ 2147483646 w 295"/>
                    <a:gd name="T63" fmla="*/ 2147483646 h 321"/>
                    <a:gd name="T64" fmla="*/ 2147483646 w 295"/>
                    <a:gd name="T65" fmla="*/ 2147483646 h 321"/>
                    <a:gd name="T66" fmla="*/ 2147483646 w 295"/>
                    <a:gd name="T67" fmla="*/ 2147483646 h 321"/>
                    <a:gd name="T68" fmla="*/ 2147483646 w 295"/>
                    <a:gd name="T69" fmla="*/ 2147483646 h 321"/>
                    <a:gd name="T70" fmla="*/ 2147483646 w 295"/>
                    <a:gd name="T71" fmla="*/ 2147483646 h 321"/>
                    <a:gd name="T72" fmla="*/ 2147483646 w 295"/>
                    <a:gd name="T73" fmla="*/ 2147483646 h 321"/>
                    <a:gd name="T74" fmla="*/ 2147483646 w 295"/>
                    <a:gd name="T75" fmla="*/ 2147483646 h 321"/>
                    <a:gd name="T76" fmla="*/ 2147483646 w 295"/>
                    <a:gd name="T77" fmla="*/ 2147483646 h 321"/>
                    <a:gd name="T78" fmla="*/ 2147483646 w 295"/>
                    <a:gd name="T79" fmla="*/ 2147483646 h 321"/>
                    <a:gd name="T80" fmla="*/ 2147483646 w 295"/>
                    <a:gd name="T81" fmla="*/ 2147483646 h 321"/>
                    <a:gd name="T82" fmla="*/ 2147483646 w 295"/>
                    <a:gd name="T83" fmla="*/ 2147483646 h 321"/>
                    <a:gd name="T84" fmla="*/ 2147483646 w 295"/>
                    <a:gd name="T85" fmla="*/ 2147483646 h 321"/>
                    <a:gd name="T86" fmla="*/ 2147483646 w 295"/>
                    <a:gd name="T87" fmla="*/ 2147483646 h 321"/>
                    <a:gd name="T88" fmla="*/ 2147483646 w 295"/>
                    <a:gd name="T89" fmla="*/ 2147483646 h 321"/>
                    <a:gd name="T90" fmla="*/ 2147483646 w 295"/>
                    <a:gd name="T91" fmla="*/ 2147483646 h 321"/>
                    <a:gd name="T92" fmla="*/ 2147483646 w 295"/>
                    <a:gd name="T93" fmla="*/ 2147483646 h 321"/>
                    <a:gd name="T94" fmla="*/ 2147483646 w 295"/>
                    <a:gd name="T95" fmla="*/ 2147483646 h 321"/>
                    <a:gd name="T96" fmla="*/ 2147483646 w 295"/>
                    <a:gd name="T97" fmla="*/ 2147483646 h 321"/>
                    <a:gd name="T98" fmla="*/ 2147483646 w 295"/>
                    <a:gd name="T99" fmla="*/ 2147483646 h 321"/>
                    <a:gd name="T100" fmla="*/ 2147483646 w 295"/>
                    <a:gd name="T101" fmla="*/ 2147483646 h 321"/>
                    <a:gd name="T102" fmla="*/ 2147483646 w 295"/>
                    <a:gd name="T103" fmla="*/ 2147483646 h 321"/>
                    <a:gd name="T104" fmla="*/ 2147483646 w 295"/>
                    <a:gd name="T105" fmla="*/ 2147483646 h 321"/>
                    <a:gd name="T106" fmla="*/ 2147483646 w 295"/>
                    <a:gd name="T107" fmla="*/ 2147483646 h 321"/>
                    <a:gd name="T108" fmla="*/ 2147483646 w 295"/>
                    <a:gd name="T109" fmla="*/ 2147483646 h 321"/>
                    <a:gd name="T110" fmla="*/ 2147483646 w 295"/>
                    <a:gd name="T111" fmla="*/ 2147483646 h 321"/>
                    <a:gd name="T112" fmla="*/ 2147483646 w 295"/>
                    <a:gd name="T113" fmla="*/ 2147483646 h 321"/>
                    <a:gd name="T114" fmla="*/ 2147483646 w 295"/>
                    <a:gd name="T115" fmla="*/ 2147483646 h 321"/>
                    <a:gd name="T116" fmla="*/ 2147483646 w 295"/>
                    <a:gd name="T117" fmla="*/ 2147483646 h 321"/>
                    <a:gd name="T118" fmla="*/ 2147483646 w 295"/>
                    <a:gd name="T119" fmla="*/ 2147483646 h 321"/>
                    <a:gd name="T120" fmla="*/ 2147483646 w 295"/>
                    <a:gd name="T121" fmla="*/ 2147483646 h 3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95"/>
                    <a:gd name="T184" fmla="*/ 0 h 321"/>
                    <a:gd name="T185" fmla="*/ 295 w 295"/>
                    <a:gd name="T186" fmla="*/ 321 h 3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95" h="321">
                      <a:moveTo>
                        <a:pt x="157" y="34"/>
                      </a:moveTo>
                      <a:lnTo>
                        <a:pt x="158" y="34"/>
                      </a:lnTo>
                      <a:lnTo>
                        <a:pt x="159" y="34"/>
                      </a:lnTo>
                      <a:lnTo>
                        <a:pt x="159" y="33"/>
                      </a:lnTo>
                      <a:lnTo>
                        <a:pt x="160" y="33"/>
                      </a:lnTo>
                      <a:lnTo>
                        <a:pt x="161" y="32"/>
                      </a:lnTo>
                      <a:lnTo>
                        <a:pt x="163" y="32"/>
                      </a:lnTo>
                      <a:lnTo>
                        <a:pt x="164" y="31"/>
                      </a:lnTo>
                      <a:lnTo>
                        <a:pt x="165" y="31"/>
                      </a:lnTo>
                      <a:lnTo>
                        <a:pt x="166" y="30"/>
                      </a:lnTo>
                      <a:lnTo>
                        <a:pt x="167" y="30"/>
                      </a:lnTo>
                      <a:lnTo>
                        <a:pt x="167" y="29"/>
                      </a:lnTo>
                      <a:lnTo>
                        <a:pt x="167" y="28"/>
                      </a:lnTo>
                      <a:lnTo>
                        <a:pt x="167" y="27"/>
                      </a:lnTo>
                      <a:lnTo>
                        <a:pt x="168" y="26"/>
                      </a:lnTo>
                      <a:lnTo>
                        <a:pt x="168" y="25"/>
                      </a:lnTo>
                      <a:lnTo>
                        <a:pt x="167" y="25"/>
                      </a:lnTo>
                      <a:lnTo>
                        <a:pt x="167" y="24"/>
                      </a:lnTo>
                      <a:lnTo>
                        <a:pt x="167" y="23"/>
                      </a:lnTo>
                      <a:lnTo>
                        <a:pt x="166" y="22"/>
                      </a:lnTo>
                      <a:lnTo>
                        <a:pt x="166" y="21"/>
                      </a:lnTo>
                      <a:lnTo>
                        <a:pt x="165" y="21"/>
                      </a:lnTo>
                      <a:lnTo>
                        <a:pt x="164" y="20"/>
                      </a:lnTo>
                      <a:lnTo>
                        <a:pt x="163" y="20"/>
                      </a:lnTo>
                      <a:lnTo>
                        <a:pt x="162" y="20"/>
                      </a:lnTo>
                      <a:lnTo>
                        <a:pt x="161" y="20"/>
                      </a:lnTo>
                      <a:lnTo>
                        <a:pt x="160" y="20"/>
                      </a:lnTo>
                      <a:lnTo>
                        <a:pt x="159" y="20"/>
                      </a:lnTo>
                      <a:lnTo>
                        <a:pt x="157" y="20"/>
                      </a:lnTo>
                      <a:lnTo>
                        <a:pt x="156" y="21"/>
                      </a:lnTo>
                      <a:lnTo>
                        <a:pt x="154" y="22"/>
                      </a:lnTo>
                      <a:lnTo>
                        <a:pt x="153" y="23"/>
                      </a:lnTo>
                      <a:lnTo>
                        <a:pt x="152" y="24"/>
                      </a:lnTo>
                      <a:lnTo>
                        <a:pt x="152" y="25"/>
                      </a:lnTo>
                      <a:lnTo>
                        <a:pt x="152" y="26"/>
                      </a:lnTo>
                      <a:lnTo>
                        <a:pt x="153" y="26"/>
                      </a:lnTo>
                      <a:lnTo>
                        <a:pt x="153" y="27"/>
                      </a:lnTo>
                      <a:lnTo>
                        <a:pt x="154" y="29"/>
                      </a:lnTo>
                      <a:lnTo>
                        <a:pt x="155" y="30"/>
                      </a:lnTo>
                      <a:lnTo>
                        <a:pt x="156" y="32"/>
                      </a:lnTo>
                      <a:lnTo>
                        <a:pt x="157" y="33"/>
                      </a:lnTo>
                      <a:lnTo>
                        <a:pt x="157" y="34"/>
                      </a:lnTo>
                      <a:close/>
                      <a:moveTo>
                        <a:pt x="241" y="321"/>
                      </a:moveTo>
                      <a:lnTo>
                        <a:pt x="238" y="321"/>
                      </a:lnTo>
                      <a:lnTo>
                        <a:pt x="236" y="320"/>
                      </a:lnTo>
                      <a:lnTo>
                        <a:pt x="234" y="320"/>
                      </a:lnTo>
                      <a:lnTo>
                        <a:pt x="232" y="319"/>
                      </a:lnTo>
                      <a:lnTo>
                        <a:pt x="230" y="318"/>
                      </a:lnTo>
                      <a:lnTo>
                        <a:pt x="228" y="317"/>
                      </a:lnTo>
                      <a:lnTo>
                        <a:pt x="226" y="316"/>
                      </a:lnTo>
                      <a:lnTo>
                        <a:pt x="225" y="315"/>
                      </a:lnTo>
                      <a:lnTo>
                        <a:pt x="223" y="314"/>
                      </a:lnTo>
                      <a:lnTo>
                        <a:pt x="221" y="312"/>
                      </a:lnTo>
                      <a:lnTo>
                        <a:pt x="220" y="310"/>
                      </a:lnTo>
                      <a:lnTo>
                        <a:pt x="219" y="309"/>
                      </a:lnTo>
                      <a:lnTo>
                        <a:pt x="217" y="307"/>
                      </a:lnTo>
                      <a:lnTo>
                        <a:pt x="216" y="305"/>
                      </a:lnTo>
                      <a:lnTo>
                        <a:pt x="215" y="304"/>
                      </a:lnTo>
                      <a:lnTo>
                        <a:pt x="214" y="302"/>
                      </a:lnTo>
                      <a:lnTo>
                        <a:pt x="214" y="301"/>
                      </a:lnTo>
                      <a:lnTo>
                        <a:pt x="214" y="300"/>
                      </a:lnTo>
                      <a:lnTo>
                        <a:pt x="215" y="299"/>
                      </a:lnTo>
                      <a:lnTo>
                        <a:pt x="216" y="299"/>
                      </a:lnTo>
                      <a:lnTo>
                        <a:pt x="217" y="298"/>
                      </a:lnTo>
                      <a:lnTo>
                        <a:pt x="217" y="297"/>
                      </a:lnTo>
                      <a:lnTo>
                        <a:pt x="217" y="295"/>
                      </a:lnTo>
                      <a:lnTo>
                        <a:pt x="216" y="294"/>
                      </a:lnTo>
                      <a:lnTo>
                        <a:pt x="216" y="292"/>
                      </a:lnTo>
                      <a:lnTo>
                        <a:pt x="216" y="291"/>
                      </a:lnTo>
                      <a:lnTo>
                        <a:pt x="215" y="289"/>
                      </a:lnTo>
                      <a:lnTo>
                        <a:pt x="215" y="287"/>
                      </a:lnTo>
                      <a:lnTo>
                        <a:pt x="215" y="286"/>
                      </a:lnTo>
                      <a:lnTo>
                        <a:pt x="214" y="284"/>
                      </a:lnTo>
                      <a:lnTo>
                        <a:pt x="213" y="283"/>
                      </a:lnTo>
                      <a:lnTo>
                        <a:pt x="213" y="282"/>
                      </a:lnTo>
                      <a:lnTo>
                        <a:pt x="212" y="281"/>
                      </a:lnTo>
                      <a:lnTo>
                        <a:pt x="212" y="280"/>
                      </a:lnTo>
                      <a:lnTo>
                        <a:pt x="212" y="279"/>
                      </a:lnTo>
                      <a:lnTo>
                        <a:pt x="211" y="278"/>
                      </a:lnTo>
                      <a:lnTo>
                        <a:pt x="210" y="278"/>
                      </a:lnTo>
                      <a:lnTo>
                        <a:pt x="209" y="277"/>
                      </a:lnTo>
                      <a:lnTo>
                        <a:pt x="208" y="277"/>
                      </a:lnTo>
                      <a:lnTo>
                        <a:pt x="207" y="277"/>
                      </a:lnTo>
                      <a:lnTo>
                        <a:pt x="206" y="277"/>
                      </a:lnTo>
                      <a:lnTo>
                        <a:pt x="205" y="278"/>
                      </a:lnTo>
                      <a:lnTo>
                        <a:pt x="204" y="278"/>
                      </a:lnTo>
                      <a:lnTo>
                        <a:pt x="203" y="278"/>
                      </a:lnTo>
                      <a:lnTo>
                        <a:pt x="202" y="278"/>
                      </a:lnTo>
                      <a:lnTo>
                        <a:pt x="200" y="279"/>
                      </a:lnTo>
                      <a:lnTo>
                        <a:pt x="199" y="279"/>
                      </a:lnTo>
                      <a:lnTo>
                        <a:pt x="198" y="279"/>
                      </a:lnTo>
                      <a:lnTo>
                        <a:pt x="197" y="279"/>
                      </a:lnTo>
                      <a:lnTo>
                        <a:pt x="196" y="278"/>
                      </a:lnTo>
                      <a:lnTo>
                        <a:pt x="195" y="278"/>
                      </a:lnTo>
                      <a:lnTo>
                        <a:pt x="194" y="278"/>
                      </a:lnTo>
                      <a:lnTo>
                        <a:pt x="193" y="277"/>
                      </a:lnTo>
                      <a:lnTo>
                        <a:pt x="192" y="277"/>
                      </a:lnTo>
                      <a:lnTo>
                        <a:pt x="191" y="276"/>
                      </a:lnTo>
                      <a:lnTo>
                        <a:pt x="190" y="276"/>
                      </a:lnTo>
                      <a:lnTo>
                        <a:pt x="190" y="275"/>
                      </a:lnTo>
                      <a:lnTo>
                        <a:pt x="188" y="274"/>
                      </a:lnTo>
                      <a:lnTo>
                        <a:pt x="187" y="272"/>
                      </a:lnTo>
                      <a:lnTo>
                        <a:pt x="186" y="271"/>
                      </a:lnTo>
                      <a:lnTo>
                        <a:pt x="185" y="269"/>
                      </a:lnTo>
                      <a:lnTo>
                        <a:pt x="184" y="267"/>
                      </a:lnTo>
                      <a:lnTo>
                        <a:pt x="183" y="265"/>
                      </a:lnTo>
                      <a:lnTo>
                        <a:pt x="182" y="263"/>
                      </a:lnTo>
                      <a:lnTo>
                        <a:pt x="181" y="261"/>
                      </a:lnTo>
                      <a:lnTo>
                        <a:pt x="181" y="259"/>
                      </a:lnTo>
                      <a:lnTo>
                        <a:pt x="180" y="257"/>
                      </a:lnTo>
                      <a:lnTo>
                        <a:pt x="178" y="256"/>
                      </a:lnTo>
                      <a:lnTo>
                        <a:pt x="176" y="256"/>
                      </a:lnTo>
                      <a:lnTo>
                        <a:pt x="172" y="254"/>
                      </a:lnTo>
                      <a:lnTo>
                        <a:pt x="168" y="253"/>
                      </a:lnTo>
                      <a:lnTo>
                        <a:pt x="165" y="252"/>
                      </a:lnTo>
                      <a:lnTo>
                        <a:pt x="161" y="250"/>
                      </a:lnTo>
                      <a:lnTo>
                        <a:pt x="157" y="248"/>
                      </a:lnTo>
                      <a:lnTo>
                        <a:pt x="154" y="246"/>
                      </a:lnTo>
                      <a:lnTo>
                        <a:pt x="151" y="244"/>
                      </a:lnTo>
                      <a:lnTo>
                        <a:pt x="150" y="244"/>
                      </a:lnTo>
                      <a:lnTo>
                        <a:pt x="150" y="243"/>
                      </a:lnTo>
                      <a:lnTo>
                        <a:pt x="149" y="242"/>
                      </a:lnTo>
                      <a:lnTo>
                        <a:pt x="148" y="241"/>
                      </a:lnTo>
                      <a:lnTo>
                        <a:pt x="147" y="240"/>
                      </a:lnTo>
                      <a:lnTo>
                        <a:pt x="146" y="239"/>
                      </a:lnTo>
                      <a:lnTo>
                        <a:pt x="145" y="238"/>
                      </a:lnTo>
                      <a:lnTo>
                        <a:pt x="145" y="237"/>
                      </a:lnTo>
                      <a:lnTo>
                        <a:pt x="144" y="237"/>
                      </a:lnTo>
                      <a:lnTo>
                        <a:pt x="143" y="237"/>
                      </a:lnTo>
                      <a:lnTo>
                        <a:pt x="143" y="238"/>
                      </a:lnTo>
                      <a:lnTo>
                        <a:pt x="143" y="239"/>
                      </a:lnTo>
                      <a:lnTo>
                        <a:pt x="142" y="241"/>
                      </a:lnTo>
                      <a:lnTo>
                        <a:pt x="142" y="243"/>
                      </a:lnTo>
                      <a:lnTo>
                        <a:pt x="142" y="245"/>
                      </a:lnTo>
                      <a:lnTo>
                        <a:pt x="142" y="247"/>
                      </a:lnTo>
                      <a:lnTo>
                        <a:pt x="142" y="250"/>
                      </a:lnTo>
                      <a:lnTo>
                        <a:pt x="141" y="252"/>
                      </a:lnTo>
                      <a:lnTo>
                        <a:pt x="141" y="254"/>
                      </a:lnTo>
                      <a:lnTo>
                        <a:pt x="140" y="254"/>
                      </a:lnTo>
                      <a:lnTo>
                        <a:pt x="139" y="254"/>
                      </a:lnTo>
                      <a:lnTo>
                        <a:pt x="138" y="254"/>
                      </a:lnTo>
                      <a:lnTo>
                        <a:pt x="137" y="253"/>
                      </a:lnTo>
                      <a:lnTo>
                        <a:pt x="136" y="253"/>
                      </a:lnTo>
                      <a:lnTo>
                        <a:pt x="135" y="252"/>
                      </a:lnTo>
                      <a:lnTo>
                        <a:pt x="134" y="251"/>
                      </a:lnTo>
                      <a:lnTo>
                        <a:pt x="133" y="251"/>
                      </a:lnTo>
                      <a:lnTo>
                        <a:pt x="132" y="250"/>
                      </a:lnTo>
                      <a:lnTo>
                        <a:pt x="131" y="249"/>
                      </a:lnTo>
                      <a:lnTo>
                        <a:pt x="128" y="247"/>
                      </a:lnTo>
                      <a:lnTo>
                        <a:pt x="126" y="244"/>
                      </a:lnTo>
                      <a:lnTo>
                        <a:pt x="124" y="242"/>
                      </a:lnTo>
                      <a:lnTo>
                        <a:pt x="121" y="240"/>
                      </a:lnTo>
                      <a:lnTo>
                        <a:pt x="119" y="237"/>
                      </a:lnTo>
                      <a:lnTo>
                        <a:pt x="118" y="236"/>
                      </a:lnTo>
                      <a:lnTo>
                        <a:pt x="117" y="235"/>
                      </a:lnTo>
                      <a:lnTo>
                        <a:pt x="116" y="234"/>
                      </a:lnTo>
                      <a:lnTo>
                        <a:pt x="115" y="234"/>
                      </a:lnTo>
                      <a:lnTo>
                        <a:pt x="115" y="233"/>
                      </a:lnTo>
                      <a:lnTo>
                        <a:pt x="114" y="232"/>
                      </a:lnTo>
                      <a:lnTo>
                        <a:pt x="113" y="231"/>
                      </a:lnTo>
                      <a:lnTo>
                        <a:pt x="113" y="230"/>
                      </a:lnTo>
                      <a:lnTo>
                        <a:pt x="112" y="230"/>
                      </a:lnTo>
                      <a:lnTo>
                        <a:pt x="111" y="231"/>
                      </a:lnTo>
                      <a:lnTo>
                        <a:pt x="110" y="232"/>
                      </a:lnTo>
                      <a:lnTo>
                        <a:pt x="109" y="233"/>
                      </a:lnTo>
                      <a:lnTo>
                        <a:pt x="109" y="234"/>
                      </a:lnTo>
                      <a:lnTo>
                        <a:pt x="108" y="234"/>
                      </a:lnTo>
                      <a:lnTo>
                        <a:pt x="107" y="235"/>
                      </a:lnTo>
                      <a:lnTo>
                        <a:pt x="106" y="236"/>
                      </a:lnTo>
                      <a:lnTo>
                        <a:pt x="105" y="237"/>
                      </a:lnTo>
                      <a:lnTo>
                        <a:pt x="104" y="237"/>
                      </a:lnTo>
                      <a:lnTo>
                        <a:pt x="103" y="238"/>
                      </a:lnTo>
                      <a:lnTo>
                        <a:pt x="102" y="238"/>
                      </a:lnTo>
                      <a:lnTo>
                        <a:pt x="101" y="238"/>
                      </a:lnTo>
                      <a:lnTo>
                        <a:pt x="100" y="238"/>
                      </a:lnTo>
                      <a:lnTo>
                        <a:pt x="99" y="238"/>
                      </a:lnTo>
                      <a:lnTo>
                        <a:pt x="98" y="238"/>
                      </a:lnTo>
                      <a:lnTo>
                        <a:pt x="97" y="238"/>
                      </a:lnTo>
                      <a:lnTo>
                        <a:pt x="97" y="237"/>
                      </a:lnTo>
                      <a:lnTo>
                        <a:pt x="97" y="236"/>
                      </a:lnTo>
                      <a:lnTo>
                        <a:pt x="97" y="235"/>
                      </a:lnTo>
                      <a:lnTo>
                        <a:pt x="97" y="234"/>
                      </a:lnTo>
                      <a:lnTo>
                        <a:pt x="98" y="233"/>
                      </a:lnTo>
                      <a:lnTo>
                        <a:pt x="99" y="232"/>
                      </a:lnTo>
                      <a:lnTo>
                        <a:pt x="99" y="231"/>
                      </a:lnTo>
                      <a:lnTo>
                        <a:pt x="99" y="230"/>
                      </a:lnTo>
                      <a:lnTo>
                        <a:pt x="100" y="230"/>
                      </a:lnTo>
                      <a:lnTo>
                        <a:pt x="98" y="230"/>
                      </a:lnTo>
                      <a:lnTo>
                        <a:pt x="97" y="229"/>
                      </a:lnTo>
                      <a:lnTo>
                        <a:pt x="96" y="228"/>
                      </a:lnTo>
                      <a:lnTo>
                        <a:pt x="95" y="228"/>
                      </a:lnTo>
                      <a:lnTo>
                        <a:pt x="95" y="227"/>
                      </a:lnTo>
                      <a:lnTo>
                        <a:pt x="94" y="226"/>
                      </a:lnTo>
                      <a:lnTo>
                        <a:pt x="94" y="225"/>
                      </a:lnTo>
                      <a:lnTo>
                        <a:pt x="94" y="224"/>
                      </a:lnTo>
                      <a:lnTo>
                        <a:pt x="95" y="223"/>
                      </a:lnTo>
                      <a:lnTo>
                        <a:pt x="96" y="222"/>
                      </a:lnTo>
                      <a:lnTo>
                        <a:pt x="97" y="221"/>
                      </a:lnTo>
                      <a:lnTo>
                        <a:pt x="99" y="220"/>
                      </a:lnTo>
                      <a:lnTo>
                        <a:pt x="99" y="219"/>
                      </a:lnTo>
                      <a:lnTo>
                        <a:pt x="99" y="218"/>
                      </a:lnTo>
                      <a:lnTo>
                        <a:pt x="100" y="217"/>
                      </a:lnTo>
                      <a:lnTo>
                        <a:pt x="101" y="217"/>
                      </a:lnTo>
                      <a:lnTo>
                        <a:pt x="102" y="216"/>
                      </a:lnTo>
                      <a:lnTo>
                        <a:pt x="103" y="216"/>
                      </a:lnTo>
                      <a:lnTo>
                        <a:pt x="104" y="215"/>
                      </a:lnTo>
                      <a:lnTo>
                        <a:pt x="105" y="215"/>
                      </a:lnTo>
                      <a:lnTo>
                        <a:pt x="105" y="214"/>
                      </a:lnTo>
                      <a:lnTo>
                        <a:pt x="105" y="213"/>
                      </a:lnTo>
                      <a:lnTo>
                        <a:pt x="105" y="212"/>
                      </a:lnTo>
                      <a:lnTo>
                        <a:pt x="104" y="212"/>
                      </a:lnTo>
                      <a:lnTo>
                        <a:pt x="104" y="211"/>
                      </a:lnTo>
                      <a:lnTo>
                        <a:pt x="103" y="209"/>
                      </a:lnTo>
                      <a:lnTo>
                        <a:pt x="103" y="208"/>
                      </a:lnTo>
                      <a:lnTo>
                        <a:pt x="103" y="207"/>
                      </a:lnTo>
                      <a:lnTo>
                        <a:pt x="103" y="206"/>
                      </a:lnTo>
                      <a:lnTo>
                        <a:pt x="101" y="206"/>
                      </a:lnTo>
                      <a:lnTo>
                        <a:pt x="99" y="206"/>
                      </a:lnTo>
                      <a:lnTo>
                        <a:pt x="96" y="207"/>
                      </a:lnTo>
                      <a:lnTo>
                        <a:pt x="94" y="207"/>
                      </a:lnTo>
                      <a:lnTo>
                        <a:pt x="90" y="209"/>
                      </a:lnTo>
                      <a:lnTo>
                        <a:pt x="86" y="210"/>
                      </a:lnTo>
                      <a:lnTo>
                        <a:pt x="81" y="211"/>
                      </a:lnTo>
                      <a:lnTo>
                        <a:pt x="79" y="212"/>
                      </a:lnTo>
                      <a:lnTo>
                        <a:pt x="77" y="212"/>
                      </a:lnTo>
                      <a:lnTo>
                        <a:pt x="75" y="213"/>
                      </a:lnTo>
                      <a:lnTo>
                        <a:pt x="73" y="213"/>
                      </a:lnTo>
                      <a:lnTo>
                        <a:pt x="71" y="213"/>
                      </a:lnTo>
                      <a:lnTo>
                        <a:pt x="69" y="213"/>
                      </a:lnTo>
                      <a:lnTo>
                        <a:pt x="67" y="212"/>
                      </a:lnTo>
                      <a:lnTo>
                        <a:pt x="66" y="212"/>
                      </a:lnTo>
                      <a:lnTo>
                        <a:pt x="65" y="211"/>
                      </a:lnTo>
                      <a:lnTo>
                        <a:pt x="64" y="210"/>
                      </a:lnTo>
                      <a:lnTo>
                        <a:pt x="62" y="208"/>
                      </a:lnTo>
                      <a:lnTo>
                        <a:pt x="60" y="206"/>
                      </a:lnTo>
                      <a:lnTo>
                        <a:pt x="59" y="204"/>
                      </a:lnTo>
                      <a:lnTo>
                        <a:pt x="57" y="202"/>
                      </a:lnTo>
                      <a:lnTo>
                        <a:pt x="54" y="198"/>
                      </a:lnTo>
                      <a:lnTo>
                        <a:pt x="52" y="196"/>
                      </a:lnTo>
                      <a:lnTo>
                        <a:pt x="51" y="194"/>
                      </a:lnTo>
                      <a:lnTo>
                        <a:pt x="49" y="193"/>
                      </a:lnTo>
                      <a:lnTo>
                        <a:pt x="48" y="192"/>
                      </a:lnTo>
                      <a:lnTo>
                        <a:pt x="47" y="191"/>
                      </a:lnTo>
                      <a:lnTo>
                        <a:pt x="46" y="190"/>
                      </a:lnTo>
                      <a:lnTo>
                        <a:pt x="45" y="190"/>
                      </a:lnTo>
                      <a:lnTo>
                        <a:pt x="44" y="189"/>
                      </a:lnTo>
                      <a:lnTo>
                        <a:pt x="42" y="189"/>
                      </a:lnTo>
                      <a:lnTo>
                        <a:pt x="41" y="188"/>
                      </a:lnTo>
                      <a:lnTo>
                        <a:pt x="40" y="188"/>
                      </a:lnTo>
                      <a:lnTo>
                        <a:pt x="39" y="188"/>
                      </a:lnTo>
                      <a:lnTo>
                        <a:pt x="37" y="188"/>
                      </a:lnTo>
                      <a:lnTo>
                        <a:pt x="37" y="187"/>
                      </a:lnTo>
                      <a:lnTo>
                        <a:pt x="36" y="187"/>
                      </a:lnTo>
                      <a:lnTo>
                        <a:pt x="36" y="186"/>
                      </a:lnTo>
                      <a:lnTo>
                        <a:pt x="33" y="186"/>
                      </a:lnTo>
                      <a:lnTo>
                        <a:pt x="31" y="186"/>
                      </a:lnTo>
                      <a:lnTo>
                        <a:pt x="29" y="186"/>
                      </a:lnTo>
                      <a:lnTo>
                        <a:pt x="27" y="185"/>
                      </a:lnTo>
                      <a:lnTo>
                        <a:pt x="25" y="185"/>
                      </a:lnTo>
                      <a:lnTo>
                        <a:pt x="23" y="186"/>
                      </a:lnTo>
                      <a:lnTo>
                        <a:pt x="20" y="186"/>
                      </a:lnTo>
                      <a:lnTo>
                        <a:pt x="16" y="186"/>
                      </a:lnTo>
                      <a:lnTo>
                        <a:pt x="13" y="186"/>
                      </a:lnTo>
                      <a:lnTo>
                        <a:pt x="11" y="186"/>
                      </a:lnTo>
                      <a:lnTo>
                        <a:pt x="9" y="186"/>
                      </a:lnTo>
                      <a:lnTo>
                        <a:pt x="7" y="186"/>
                      </a:lnTo>
                      <a:lnTo>
                        <a:pt x="4" y="186"/>
                      </a:lnTo>
                      <a:lnTo>
                        <a:pt x="3" y="186"/>
                      </a:lnTo>
                      <a:lnTo>
                        <a:pt x="3" y="185"/>
                      </a:lnTo>
                      <a:lnTo>
                        <a:pt x="2" y="185"/>
                      </a:lnTo>
                      <a:lnTo>
                        <a:pt x="1" y="184"/>
                      </a:lnTo>
                      <a:lnTo>
                        <a:pt x="0" y="183"/>
                      </a:lnTo>
                      <a:lnTo>
                        <a:pt x="0" y="182"/>
                      </a:lnTo>
                      <a:lnTo>
                        <a:pt x="0" y="181"/>
                      </a:lnTo>
                      <a:lnTo>
                        <a:pt x="0" y="180"/>
                      </a:lnTo>
                      <a:lnTo>
                        <a:pt x="1" y="180"/>
                      </a:lnTo>
                      <a:lnTo>
                        <a:pt x="2" y="179"/>
                      </a:lnTo>
                      <a:lnTo>
                        <a:pt x="3" y="178"/>
                      </a:lnTo>
                      <a:lnTo>
                        <a:pt x="4" y="178"/>
                      </a:lnTo>
                      <a:lnTo>
                        <a:pt x="6" y="177"/>
                      </a:lnTo>
                      <a:lnTo>
                        <a:pt x="7" y="177"/>
                      </a:lnTo>
                      <a:lnTo>
                        <a:pt x="9" y="176"/>
                      </a:lnTo>
                      <a:lnTo>
                        <a:pt x="12" y="176"/>
                      </a:lnTo>
                      <a:lnTo>
                        <a:pt x="13" y="176"/>
                      </a:lnTo>
                      <a:lnTo>
                        <a:pt x="13" y="175"/>
                      </a:lnTo>
                      <a:lnTo>
                        <a:pt x="14" y="175"/>
                      </a:lnTo>
                      <a:lnTo>
                        <a:pt x="14" y="174"/>
                      </a:lnTo>
                      <a:lnTo>
                        <a:pt x="15" y="173"/>
                      </a:lnTo>
                      <a:lnTo>
                        <a:pt x="16" y="173"/>
                      </a:lnTo>
                      <a:lnTo>
                        <a:pt x="17" y="172"/>
                      </a:lnTo>
                      <a:lnTo>
                        <a:pt x="18" y="171"/>
                      </a:lnTo>
                      <a:lnTo>
                        <a:pt x="20" y="170"/>
                      </a:lnTo>
                      <a:lnTo>
                        <a:pt x="21" y="170"/>
                      </a:lnTo>
                      <a:lnTo>
                        <a:pt x="22" y="169"/>
                      </a:lnTo>
                      <a:lnTo>
                        <a:pt x="23" y="168"/>
                      </a:lnTo>
                      <a:lnTo>
                        <a:pt x="24" y="167"/>
                      </a:lnTo>
                      <a:lnTo>
                        <a:pt x="25" y="167"/>
                      </a:lnTo>
                      <a:lnTo>
                        <a:pt x="26" y="166"/>
                      </a:lnTo>
                      <a:lnTo>
                        <a:pt x="27" y="165"/>
                      </a:lnTo>
                      <a:lnTo>
                        <a:pt x="29" y="164"/>
                      </a:lnTo>
                      <a:lnTo>
                        <a:pt x="30" y="164"/>
                      </a:lnTo>
                      <a:lnTo>
                        <a:pt x="31" y="163"/>
                      </a:lnTo>
                      <a:lnTo>
                        <a:pt x="32" y="162"/>
                      </a:lnTo>
                      <a:lnTo>
                        <a:pt x="33" y="162"/>
                      </a:lnTo>
                      <a:lnTo>
                        <a:pt x="34" y="161"/>
                      </a:lnTo>
                      <a:lnTo>
                        <a:pt x="35" y="161"/>
                      </a:lnTo>
                      <a:lnTo>
                        <a:pt x="36" y="160"/>
                      </a:lnTo>
                      <a:lnTo>
                        <a:pt x="35" y="159"/>
                      </a:lnTo>
                      <a:lnTo>
                        <a:pt x="35" y="158"/>
                      </a:lnTo>
                      <a:lnTo>
                        <a:pt x="34" y="157"/>
                      </a:lnTo>
                      <a:lnTo>
                        <a:pt x="34" y="156"/>
                      </a:lnTo>
                      <a:lnTo>
                        <a:pt x="34" y="155"/>
                      </a:lnTo>
                      <a:lnTo>
                        <a:pt x="34" y="154"/>
                      </a:lnTo>
                      <a:lnTo>
                        <a:pt x="35" y="153"/>
                      </a:lnTo>
                      <a:lnTo>
                        <a:pt x="36" y="152"/>
                      </a:lnTo>
                      <a:lnTo>
                        <a:pt x="37" y="151"/>
                      </a:lnTo>
                      <a:lnTo>
                        <a:pt x="38" y="151"/>
                      </a:lnTo>
                      <a:lnTo>
                        <a:pt x="39" y="150"/>
                      </a:lnTo>
                      <a:lnTo>
                        <a:pt x="40" y="149"/>
                      </a:lnTo>
                      <a:lnTo>
                        <a:pt x="42" y="149"/>
                      </a:lnTo>
                      <a:lnTo>
                        <a:pt x="43" y="148"/>
                      </a:lnTo>
                      <a:lnTo>
                        <a:pt x="44" y="148"/>
                      </a:lnTo>
                      <a:lnTo>
                        <a:pt x="45" y="147"/>
                      </a:lnTo>
                      <a:lnTo>
                        <a:pt x="46" y="147"/>
                      </a:lnTo>
                      <a:lnTo>
                        <a:pt x="47" y="147"/>
                      </a:lnTo>
                      <a:lnTo>
                        <a:pt x="48" y="147"/>
                      </a:lnTo>
                      <a:lnTo>
                        <a:pt x="49" y="148"/>
                      </a:lnTo>
                      <a:lnTo>
                        <a:pt x="49" y="149"/>
                      </a:lnTo>
                      <a:lnTo>
                        <a:pt x="50" y="149"/>
                      </a:lnTo>
                      <a:lnTo>
                        <a:pt x="50" y="150"/>
                      </a:lnTo>
                      <a:lnTo>
                        <a:pt x="50" y="151"/>
                      </a:lnTo>
                      <a:lnTo>
                        <a:pt x="49" y="152"/>
                      </a:lnTo>
                      <a:lnTo>
                        <a:pt x="49" y="154"/>
                      </a:lnTo>
                      <a:lnTo>
                        <a:pt x="49" y="155"/>
                      </a:lnTo>
                      <a:lnTo>
                        <a:pt x="48" y="158"/>
                      </a:lnTo>
                      <a:lnTo>
                        <a:pt x="47" y="160"/>
                      </a:lnTo>
                      <a:lnTo>
                        <a:pt x="47" y="162"/>
                      </a:lnTo>
                      <a:lnTo>
                        <a:pt x="47" y="163"/>
                      </a:lnTo>
                      <a:lnTo>
                        <a:pt x="47" y="164"/>
                      </a:lnTo>
                      <a:lnTo>
                        <a:pt x="48" y="165"/>
                      </a:lnTo>
                      <a:lnTo>
                        <a:pt x="49" y="166"/>
                      </a:lnTo>
                      <a:lnTo>
                        <a:pt x="50" y="166"/>
                      </a:lnTo>
                      <a:lnTo>
                        <a:pt x="51" y="167"/>
                      </a:lnTo>
                      <a:lnTo>
                        <a:pt x="51" y="168"/>
                      </a:lnTo>
                      <a:lnTo>
                        <a:pt x="52" y="168"/>
                      </a:lnTo>
                      <a:lnTo>
                        <a:pt x="53" y="169"/>
                      </a:lnTo>
                      <a:lnTo>
                        <a:pt x="53" y="170"/>
                      </a:lnTo>
                      <a:lnTo>
                        <a:pt x="53" y="171"/>
                      </a:lnTo>
                      <a:lnTo>
                        <a:pt x="53" y="172"/>
                      </a:lnTo>
                      <a:lnTo>
                        <a:pt x="53" y="173"/>
                      </a:lnTo>
                      <a:lnTo>
                        <a:pt x="54" y="174"/>
                      </a:lnTo>
                      <a:lnTo>
                        <a:pt x="54" y="176"/>
                      </a:lnTo>
                      <a:lnTo>
                        <a:pt x="54" y="178"/>
                      </a:lnTo>
                      <a:lnTo>
                        <a:pt x="54" y="180"/>
                      </a:lnTo>
                      <a:lnTo>
                        <a:pt x="55" y="182"/>
                      </a:lnTo>
                      <a:lnTo>
                        <a:pt x="57" y="184"/>
                      </a:lnTo>
                      <a:lnTo>
                        <a:pt x="59" y="185"/>
                      </a:lnTo>
                      <a:lnTo>
                        <a:pt x="60" y="187"/>
                      </a:lnTo>
                      <a:lnTo>
                        <a:pt x="61" y="188"/>
                      </a:lnTo>
                      <a:lnTo>
                        <a:pt x="63" y="189"/>
                      </a:lnTo>
                      <a:lnTo>
                        <a:pt x="64" y="190"/>
                      </a:lnTo>
                      <a:lnTo>
                        <a:pt x="65" y="191"/>
                      </a:lnTo>
                      <a:lnTo>
                        <a:pt x="67" y="192"/>
                      </a:lnTo>
                      <a:lnTo>
                        <a:pt x="68" y="193"/>
                      </a:lnTo>
                      <a:lnTo>
                        <a:pt x="69" y="193"/>
                      </a:lnTo>
                      <a:lnTo>
                        <a:pt x="70" y="194"/>
                      </a:lnTo>
                      <a:lnTo>
                        <a:pt x="71" y="195"/>
                      </a:lnTo>
                      <a:lnTo>
                        <a:pt x="72" y="195"/>
                      </a:lnTo>
                      <a:lnTo>
                        <a:pt x="73" y="195"/>
                      </a:lnTo>
                      <a:lnTo>
                        <a:pt x="74" y="195"/>
                      </a:lnTo>
                      <a:lnTo>
                        <a:pt x="76" y="195"/>
                      </a:lnTo>
                      <a:lnTo>
                        <a:pt x="77" y="195"/>
                      </a:lnTo>
                      <a:lnTo>
                        <a:pt x="78" y="195"/>
                      </a:lnTo>
                      <a:lnTo>
                        <a:pt x="79" y="195"/>
                      </a:lnTo>
                      <a:lnTo>
                        <a:pt x="80" y="194"/>
                      </a:lnTo>
                      <a:lnTo>
                        <a:pt x="81" y="194"/>
                      </a:lnTo>
                      <a:lnTo>
                        <a:pt x="83" y="193"/>
                      </a:lnTo>
                      <a:lnTo>
                        <a:pt x="84" y="192"/>
                      </a:lnTo>
                      <a:lnTo>
                        <a:pt x="85" y="192"/>
                      </a:lnTo>
                      <a:lnTo>
                        <a:pt x="87" y="191"/>
                      </a:lnTo>
                      <a:lnTo>
                        <a:pt x="88" y="190"/>
                      </a:lnTo>
                      <a:lnTo>
                        <a:pt x="90" y="189"/>
                      </a:lnTo>
                      <a:lnTo>
                        <a:pt x="91" y="187"/>
                      </a:lnTo>
                      <a:lnTo>
                        <a:pt x="93" y="186"/>
                      </a:lnTo>
                      <a:lnTo>
                        <a:pt x="95" y="185"/>
                      </a:lnTo>
                      <a:lnTo>
                        <a:pt x="97" y="183"/>
                      </a:lnTo>
                      <a:lnTo>
                        <a:pt x="98" y="182"/>
                      </a:lnTo>
                      <a:lnTo>
                        <a:pt x="98" y="181"/>
                      </a:lnTo>
                      <a:lnTo>
                        <a:pt x="99" y="181"/>
                      </a:lnTo>
                      <a:lnTo>
                        <a:pt x="97" y="181"/>
                      </a:lnTo>
                      <a:lnTo>
                        <a:pt x="95" y="180"/>
                      </a:lnTo>
                      <a:lnTo>
                        <a:pt x="93" y="180"/>
                      </a:lnTo>
                      <a:lnTo>
                        <a:pt x="92" y="179"/>
                      </a:lnTo>
                      <a:lnTo>
                        <a:pt x="90" y="179"/>
                      </a:lnTo>
                      <a:lnTo>
                        <a:pt x="88" y="178"/>
                      </a:lnTo>
                      <a:lnTo>
                        <a:pt x="86" y="177"/>
                      </a:lnTo>
                      <a:lnTo>
                        <a:pt x="85" y="176"/>
                      </a:lnTo>
                      <a:lnTo>
                        <a:pt x="83" y="176"/>
                      </a:lnTo>
                      <a:lnTo>
                        <a:pt x="81" y="175"/>
                      </a:lnTo>
                      <a:lnTo>
                        <a:pt x="80" y="174"/>
                      </a:lnTo>
                      <a:lnTo>
                        <a:pt x="78" y="173"/>
                      </a:lnTo>
                      <a:lnTo>
                        <a:pt x="75" y="170"/>
                      </a:lnTo>
                      <a:lnTo>
                        <a:pt x="72" y="168"/>
                      </a:lnTo>
                      <a:lnTo>
                        <a:pt x="69" y="165"/>
                      </a:lnTo>
                      <a:lnTo>
                        <a:pt x="67" y="164"/>
                      </a:lnTo>
                      <a:lnTo>
                        <a:pt x="66" y="163"/>
                      </a:lnTo>
                      <a:lnTo>
                        <a:pt x="65" y="161"/>
                      </a:lnTo>
                      <a:lnTo>
                        <a:pt x="64" y="160"/>
                      </a:lnTo>
                      <a:lnTo>
                        <a:pt x="62" y="158"/>
                      </a:lnTo>
                      <a:lnTo>
                        <a:pt x="61" y="157"/>
                      </a:lnTo>
                      <a:lnTo>
                        <a:pt x="60" y="155"/>
                      </a:lnTo>
                      <a:lnTo>
                        <a:pt x="59" y="154"/>
                      </a:lnTo>
                      <a:lnTo>
                        <a:pt x="58" y="152"/>
                      </a:lnTo>
                      <a:lnTo>
                        <a:pt x="58" y="150"/>
                      </a:lnTo>
                      <a:lnTo>
                        <a:pt x="57" y="149"/>
                      </a:lnTo>
                      <a:lnTo>
                        <a:pt x="56" y="147"/>
                      </a:lnTo>
                      <a:lnTo>
                        <a:pt x="56" y="145"/>
                      </a:lnTo>
                      <a:lnTo>
                        <a:pt x="55" y="144"/>
                      </a:lnTo>
                      <a:lnTo>
                        <a:pt x="55" y="142"/>
                      </a:lnTo>
                      <a:lnTo>
                        <a:pt x="55" y="141"/>
                      </a:lnTo>
                      <a:lnTo>
                        <a:pt x="55" y="139"/>
                      </a:lnTo>
                      <a:lnTo>
                        <a:pt x="55" y="138"/>
                      </a:lnTo>
                      <a:lnTo>
                        <a:pt x="56" y="137"/>
                      </a:lnTo>
                      <a:lnTo>
                        <a:pt x="56" y="135"/>
                      </a:lnTo>
                      <a:lnTo>
                        <a:pt x="56" y="134"/>
                      </a:lnTo>
                      <a:lnTo>
                        <a:pt x="57" y="133"/>
                      </a:lnTo>
                      <a:lnTo>
                        <a:pt x="58" y="131"/>
                      </a:lnTo>
                      <a:lnTo>
                        <a:pt x="59" y="128"/>
                      </a:lnTo>
                      <a:lnTo>
                        <a:pt x="60" y="126"/>
                      </a:lnTo>
                      <a:lnTo>
                        <a:pt x="61" y="124"/>
                      </a:lnTo>
                      <a:lnTo>
                        <a:pt x="63" y="122"/>
                      </a:lnTo>
                      <a:lnTo>
                        <a:pt x="64" y="121"/>
                      </a:lnTo>
                      <a:lnTo>
                        <a:pt x="68" y="117"/>
                      </a:lnTo>
                      <a:lnTo>
                        <a:pt x="69" y="115"/>
                      </a:lnTo>
                      <a:lnTo>
                        <a:pt x="71" y="113"/>
                      </a:lnTo>
                      <a:lnTo>
                        <a:pt x="72" y="110"/>
                      </a:lnTo>
                      <a:lnTo>
                        <a:pt x="74" y="108"/>
                      </a:lnTo>
                      <a:lnTo>
                        <a:pt x="74" y="106"/>
                      </a:lnTo>
                      <a:lnTo>
                        <a:pt x="75" y="104"/>
                      </a:lnTo>
                      <a:lnTo>
                        <a:pt x="75" y="102"/>
                      </a:lnTo>
                      <a:lnTo>
                        <a:pt x="75" y="100"/>
                      </a:lnTo>
                      <a:lnTo>
                        <a:pt x="76" y="99"/>
                      </a:lnTo>
                      <a:lnTo>
                        <a:pt x="77" y="97"/>
                      </a:lnTo>
                      <a:lnTo>
                        <a:pt x="78" y="94"/>
                      </a:lnTo>
                      <a:lnTo>
                        <a:pt x="80" y="91"/>
                      </a:lnTo>
                      <a:lnTo>
                        <a:pt x="81" y="88"/>
                      </a:lnTo>
                      <a:lnTo>
                        <a:pt x="83" y="85"/>
                      </a:lnTo>
                      <a:lnTo>
                        <a:pt x="84" y="82"/>
                      </a:lnTo>
                      <a:lnTo>
                        <a:pt x="84" y="81"/>
                      </a:lnTo>
                      <a:lnTo>
                        <a:pt x="84" y="80"/>
                      </a:lnTo>
                      <a:lnTo>
                        <a:pt x="84" y="79"/>
                      </a:lnTo>
                      <a:lnTo>
                        <a:pt x="83" y="78"/>
                      </a:lnTo>
                      <a:lnTo>
                        <a:pt x="83" y="77"/>
                      </a:lnTo>
                      <a:lnTo>
                        <a:pt x="83" y="76"/>
                      </a:lnTo>
                      <a:lnTo>
                        <a:pt x="82" y="75"/>
                      </a:lnTo>
                      <a:lnTo>
                        <a:pt x="82" y="74"/>
                      </a:lnTo>
                      <a:lnTo>
                        <a:pt x="81" y="72"/>
                      </a:lnTo>
                      <a:lnTo>
                        <a:pt x="79" y="69"/>
                      </a:lnTo>
                      <a:lnTo>
                        <a:pt x="78" y="67"/>
                      </a:lnTo>
                      <a:lnTo>
                        <a:pt x="76" y="64"/>
                      </a:lnTo>
                      <a:lnTo>
                        <a:pt x="75" y="62"/>
                      </a:lnTo>
                      <a:lnTo>
                        <a:pt x="73" y="60"/>
                      </a:lnTo>
                      <a:lnTo>
                        <a:pt x="72" y="57"/>
                      </a:lnTo>
                      <a:lnTo>
                        <a:pt x="70" y="55"/>
                      </a:lnTo>
                      <a:lnTo>
                        <a:pt x="69" y="53"/>
                      </a:lnTo>
                      <a:lnTo>
                        <a:pt x="68" y="52"/>
                      </a:lnTo>
                      <a:lnTo>
                        <a:pt x="67" y="51"/>
                      </a:lnTo>
                      <a:lnTo>
                        <a:pt x="66" y="50"/>
                      </a:lnTo>
                      <a:lnTo>
                        <a:pt x="65" y="49"/>
                      </a:lnTo>
                      <a:lnTo>
                        <a:pt x="64" y="48"/>
                      </a:lnTo>
                      <a:lnTo>
                        <a:pt x="63" y="47"/>
                      </a:lnTo>
                      <a:lnTo>
                        <a:pt x="62" y="46"/>
                      </a:lnTo>
                      <a:lnTo>
                        <a:pt x="61" y="45"/>
                      </a:lnTo>
                      <a:lnTo>
                        <a:pt x="59" y="44"/>
                      </a:lnTo>
                      <a:lnTo>
                        <a:pt x="56" y="42"/>
                      </a:lnTo>
                      <a:lnTo>
                        <a:pt x="53" y="41"/>
                      </a:lnTo>
                      <a:lnTo>
                        <a:pt x="51" y="39"/>
                      </a:lnTo>
                      <a:lnTo>
                        <a:pt x="49" y="39"/>
                      </a:lnTo>
                      <a:lnTo>
                        <a:pt x="48" y="38"/>
                      </a:lnTo>
                      <a:lnTo>
                        <a:pt x="47" y="38"/>
                      </a:lnTo>
                      <a:lnTo>
                        <a:pt x="46" y="37"/>
                      </a:lnTo>
                      <a:lnTo>
                        <a:pt x="44" y="37"/>
                      </a:lnTo>
                      <a:lnTo>
                        <a:pt x="43" y="37"/>
                      </a:lnTo>
                      <a:lnTo>
                        <a:pt x="42" y="37"/>
                      </a:lnTo>
                      <a:lnTo>
                        <a:pt x="41" y="37"/>
                      </a:lnTo>
                      <a:lnTo>
                        <a:pt x="40" y="37"/>
                      </a:lnTo>
                      <a:lnTo>
                        <a:pt x="39" y="37"/>
                      </a:lnTo>
                      <a:lnTo>
                        <a:pt x="38" y="38"/>
                      </a:lnTo>
                      <a:lnTo>
                        <a:pt x="37" y="38"/>
                      </a:lnTo>
                      <a:lnTo>
                        <a:pt x="37" y="39"/>
                      </a:lnTo>
                      <a:lnTo>
                        <a:pt x="36" y="40"/>
                      </a:lnTo>
                      <a:lnTo>
                        <a:pt x="36" y="41"/>
                      </a:lnTo>
                      <a:lnTo>
                        <a:pt x="35" y="42"/>
                      </a:lnTo>
                      <a:lnTo>
                        <a:pt x="35" y="44"/>
                      </a:lnTo>
                      <a:lnTo>
                        <a:pt x="35" y="45"/>
                      </a:lnTo>
                      <a:lnTo>
                        <a:pt x="35" y="46"/>
                      </a:lnTo>
                      <a:lnTo>
                        <a:pt x="35" y="47"/>
                      </a:lnTo>
                      <a:lnTo>
                        <a:pt x="36" y="48"/>
                      </a:lnTo>
                      <a:lnTo>
                        <a:pt x="36" y="49"/>
                      </a:lnTo>
                      <a:lnTo>
                        <a:pt x="38" y="54"/>
                      </a:lnTo>
                      <a:lnTo>
                        <a:pt x="40" y="60"/>
                      </a:lnTo>
                      <a:lnTo>
                        <a:pt x="41" y="60"/>
                      </a:lnTo>
                      <a:lnTo>
                        <a:pt x="42" y="59"/>
                      </a:lnTo>
                      <a:lnTo>
                        <a:pt x="44" y="59"/>
                      </a:lnTo>
                      <a:lnTo>
                        <a:pt x="45" y="59"/>
                      </a:lnTo>
                      <a:lnTo>
                        <a:pt x="46" y="59"/>
                      </a:lnTo>
                      <a:lnTo>
                        <a:pt x="47" y="59"/>
                      </a:lnTo>
                      <a:lnTo>
                        <a:pt x="48" y="59"/>
                      </a:lnTo>
                      <a:lnTo>
                        <a:pt x="49" y="60"/>
                      </a:lnTo>
                      <a:lnTo>
                        <a:pt x="50" y="61"/>
                      </a:lnTo>
                      <a:lnTo>
                        <a:pt x="50" y="62"/>
                      </a:lnTo>
                      <a:lnTo>
                        <a:pt x="51" y="63"/>
                      </a:lnTo>
                      <a:lnTo>
                        <a:pt x="51" y="64"/>
                      </a:lnTo>
                      <a:lnTo>
                        <a:pt x="52" y="64"/>
                      </a:lnTo>
                      <a:lnTo>
                        <a:pt x="52" y="66"/>
                      </a:lnTo>
                      <a:lnTo>
                        <a:pt x="51" y="67"/>
                      </a:lnTo>
                      <a:lnTo>
                        <a:pt x="51" y="68"/>
                      </a:lnTo>
                      <a:lnTo>
                        <a:pt x="51" y="69"/>
                      </a:lnTo>
                      <a:lnTo>
                        <a:pt x="50" y="70"/>
                      </a:lnTo>
                      <a:lnTo>
                        <a:pt x="50" y="71"/>
                      </a:lnTo>
                      <a:lnTo>
                        <a:pt x="49" y="71"/>
                      </a:lnTo>
                      <a:lnTo>
                        <a:pt x="48" y="72"/>
                      </a:lnTo>
                      <a:lnTo>
                        <a:pt x="47" y="72"/>
                      </a:lnTo>
                      <a:lnTo>
                        <a:pt x="46" y="73"/>
                      </a:lnTo>
                      <a:lnTo>
                        <a:pt x="45" y="73"/>
                      </a:lnTo>
                      <a:lnTo>
                        <a:pt x="44" y="73"/>
                      </a:lnTo>
                      <a:lnTo>
                        <a:pt x="43" y="73"/>
                      </a:lnTo>
                      <a:lnTo>
                        <a:pt x="42" y="73"/>
                      </a:lnTo>
                      <a:lnTo>
                        <a:pt x="41" y="72"/>
                      </a:lnTo>
                      <a:lnTo>
                        <a:pt x="40" y="72"/>
                      </a:lnTo>
                      <a:lnTo>
                        <a:pt x="39" y="71"/>
                      </a:lnTo>
                      <a:lnTo>
                        <a:pt x="38" y="71"/>
                      </a:lnTo>
                      <a:lnTo>
                        <a:pt x="38" y="70"/>
                      </a:lnTo>
                      <a:lnTo>
                        <a:pt x="37" y="70"/>
                      </a:lnTo>
                      <a:lnTo>
                        <a:pt x="37" y="69"/>
                      </a:lnTo>
                      <a:lnTo>
                        <a:pt x="36" y="68"/>
                      </a:lnTo>
                      <a:lnTo>
                        <a:pt x="36" y="67"/>
                      </a:lnTo>
                      <a:lnTo>
                        <a:pt x="36" y="66"/>
                      </a:lnTo>
                      <a:lnTo>
                        <a:pt x="36" y="65"/>
                      </a:lnTo>
                      <a:lnTo>
                        <a:pt x="36" y="64"/>
                      </a:lnTo>
                      <a:lnTo>
                        <a:pt x="37" y="63"/>
                      </a:lnTo>
                      <a:lnTo>
                        <a:pt x="37" y="62"/>
                      </a:lnTo>
                      <a:lnTo>
                        <a:pt x="38" y="61"/>
                      </a:lnTo>
                      <a:lnTo>
                        <a:pt x="39" y="60"/>
                      </a:lnTo>
                      <a:lnTo>
                        <a:pt x="39" y="59"/>
                      </a:lnTo>
                      <a:lnTo>
                        <a:pt x="38" y="58"/>
                      </a:lnTo>
                      <a:lnTo>
                        <a:pt x="38" y="57"/>
                      </a:lnTo>
                      <a:lnTo>
                        <a:pt x="38" y="56"/>
                      </a:lnTo>
                      <a:lnTo>
                        <a:pt x="37" y="54"/>
                      </a:lnTo>
                      <a:lnTo>
                        <a:pt x="36" y="52"/>
                      </a:lnTo>
                      <a:lnTo>
                        <a:pt x="35" y="51"/>
                      </a:lnTo>
                      <a:lnTo>
                        <a:pt x="35" y="50"/>
                      </a:lnTo>
                      <a:lnTo>
                        <a:pt x="34" y="49"/>
                      </a:lnTo>
                      <a:lnTo>
                        <a:pt x="34" y="48"/>
                      </a:lnTo>
                      <a:lnTo>
                        <a:pt x="34" y="47"/>
                      </a:lnTo>
                      <a:lnTo>
                        <a:pt x="33" y="46"/>
                      </a:lnTo>
                      <a:lnTo>
                        <a:pt x="33" y="45"/>
                      </a:lnTo>
                      <a:lnTo>
                        <a:pt x="33" y="44"/>
                      </a:lnTo>
                      <a:lnTo>
                        <a:pt x="33" y="43"/>
                      </a:lnTo>
                      <a:lnTo>
                        <a:pt x="33" y="42"/>
                      </a:lnTo>
                      <a:lnTo>
                        <a:pt x="33" y="41"/>
                      </a:lnTo>
                      <a:lnTo>
                        <a:pt x="33" y="40"/>
                      </a:lnTo>
                      <a:lnTo>
                        <a:pt x="34" y="40"/>
                      </a:lnTo>
                      <a:lnTo>
                        <a:pt x="34" y="39"/>
                      </a:lnTo>
                      <a:lnTo>
                        <a:pt x="35" y="39"/>
                      </a:lnTo>
                      <a:lnTo>
                        <a:pt x="35" y="38"/>
                      </a:lnTo>
                      <a:lnTo>
                        <a:pt x="36" y="37"/>
                      </a:lnTo>
                      <a:lnTo>
                        <a:pt x="37" y="36"/>
                      </a:lnTo>
                      <a:lnTo>
                        <a:pt x="39" y="36"/>
                      </a:lnTo>
                      <a:lnTo>
                        <a:pt x="41" y="35"/>
                      </a:lnTo>
                      <a:lnTo>
                        <a:pt x="43" y="35"/>
                      </a:lnTo>
                      <a:lnTo>
                        <a:pt x="45" y="35"/>
                      </a:lnTo>
                      <a:lnTo>
                        <a:pt x="47" y="36"/>
                      </a:lnTo>
                      <a:lnTo>
                        <a:pt x="49" y="36"/>
                      </a:lnTo>
                      <a:lnTo>
                        <a:pt x="51" y="37"/>
                      </a:lnTo>
                      <a:lnTo>
                        <a:pt x="53" y="38"/>
                      </a:lnTo>
                      <a:lnTo>
                        <a:pt x="55" y="39"/>
                      </a:lnTo>
                      <a:lnTo>
                        <a:pt x="57" y="40"/>
                      </a:lnTo>
                      <a:lnTo>
                        <a:pt x="59" y="41"/>
                      </a:lnTo>
                      <a:lnTo>
                        <a:pt x="61" y="42"/>
                      </a:lnTo>
                      <a:lnTo>
                        <a:pt x="62" y="44"/>
                      </a:lnTo>
                      <a:lnTo>
                        <a:pt x="64" y="46"/>
                      </a:lnTo>
                      <a:lnTo>
                        <a:pt x="66" y="47"/>
                      </a:lnTo>
                      <a:lnTo>
                        <a:pt x="67" y="49"/>
                      </a:lnTo>
                      <a:lnTo>
                        <a:pt x="69" y="51"/>
                      </a:lnTo>
                      <a:lnTo>
                        <a:pt x="70" y="53"/>
                      </a:lnTo>
                      <a:lnTo>
                        <a:pt x="72" y="55"/>
                      </a:lnTo>
                      <a:lnTo>
                        <a:pt x="73" y="57"/>
                      </a:lnTo>
                      <a:lnTo>
                        <a:pt x="75" y="59"/>
                      </a:lnTo>
                      <a:lnTo>
                        <a:pt x="76" y="61"/>
                      </a:lnTo>
                      <a:lnTo>
                        <a:pt x="78" y="65"/>
                      </a:lnTo>
                      <a:lnTo>
                        <a:pt x="80" y="67"/>
                      </a:lnTo>
                      <a:lnTo>
                        <a:pt x="81" y="69"/>
                      </a:lnTo>
                      <a:lnTo>
                        <a:pt x="82" y="71"/>
                      </a:lnTo>
                      <a:lnTo>
                        <a:pt x="83" y="73"/>
                      </a:lnTo>
                      <a:lnTo>
                        <a:pt x="83" y="75"/>
                      </a:lnTo>
                      <a:lnTo>
                        <a:pt x="84" y="76"/>
                      </a:lnTo>
                      <a:lnTo>
                        <a:pt x="85" y="78"/>
                      </a:lnTo>
                      <a:lnTo>
                        <a:pt x="86" y="80"/>
                      </a:lnTo>
                      <a:lnTo>
                        <a:pt x="87" y="80"/>
                      </a:lnTo>
                      <a:lnTo>
                        <a:pt x="87" y="79"/>
                      </a:lnTo>
                      <a:lnTo>
                        <a:pt x="88" y="79"/>
                      </a:lnTo>
                      <a:lnTo>
                        <a:pt x="89" y="79"/>
                      </a:lnTo>
                      <a:lnTo>
                        <a:pt x="90" y="78"/>
                      </a:lnTo>
                      <a:lnTo>
                        <a:pt x="92" y="78"/>
                      </a:lnTo>
                      <a:lnTo>
                        <a:pt x="94" y="77"/>
                      </a:lnTo>
                      <a:lnTo>
                        <a:pt x="97" y="75"/>
                      </a:lnTo>
                      <a:lnTo>
                        <a:pt x="99" y="75"/>
                      </a:lnTo>
                      <a:lnTo>
                        <a:pt x="101" y="74"/>
                      </a:lnTo>
                      <a:lnTo>
                        <a:pt x="103" y="73"/>
                      </a:lnTo>
                      <a:lnTo>
                        <a:pt x="104" y="72"/>
                      </a:lnTo>
                      <a:lnTo>
                        <a:pt x="105" y="72"/>
                      </a:lnTo>
                      <a:lnTo>
                        <a:pt x="106" y="72"/>
                      </a:lnTo>
                      <a:lnTo>
                        <a:pt x="106" y="71"/>
                      </a:lnTo>
                      <a:lnTo>
                        <a:pt x="107" y="71"/>
                      </a:lnTo>
                      <a:lnTo>
                        <a:pt x="105" y="66"/>
                      </a:lnTo>
                      <a:lnTo>
                        <a:pt x="104" y="62"/>
                      </a:lnTo>
                      <a:lnTo>
                        <a:pt x="102" y="57"/>
                      </a:lnTo>
                      <a:lnTo>
                        <a:pt x="102" y="55"/>
                      </a:lnTo>
                      <a:lnTo>
                        <a:pt x="101" y="52"/>
                      </a:lnTo>
                      <a:lnTo>
                        <a:pt x="101" y="50"/>
                      </a:lnTo>
                      <a:lnTo>
                        <a:pt x="101" y="47"/>
                      </a:lnTo>
                      <a:lnTo>
                        <a:pt x="100" y="45"/>
                      </a:lnTo>
                      <a:lnTo>
                        <a:pt x="100" y="43"/>
                      </a:lnTo>
                      <a:lnTo>
                        <a:pt x="100" y="40"/>
                      </a:lnTo>
                      <a:lnTo>
                        <a:pt x="100" y="38"/>
                      </a:lnTo>
                      <a:lnTo>
                        <a:pt x="100" y="36"/>
                      </a:lnTo>
                      <a:lnTo>
                        <a:pt x="100" y="34"/>
                      </a:lnTo>
                      <a:lnTo>
                        <a:pt x="101" y="32"/>
                      </a:lnTo>
                      <a:lnTo>
                        <a:pt x="101" y="29"/>
                      </a:lnTo>
                      <a:lnTo>
                        <a:pt x="102" y="28"/>
                      </a:lnTo>
                      <a:lnTo>
                        <a:pt x="103" y="26"/>
                      </a:lnTo>
                      <a:lnTo>
                        <a:pt x="104" y="24"/>
                      </a:lnTo>
                      <a:lnTo>
                        <a:pt x="105" y="22"/>
                      </a:lnTo>
                      <a:lnTo>
                        <a:pt x="106" y="20"/>
                      </a:lnTo>
                      <a:lnTo>
                        <a:pt x="107" y="19"/>
                      </a:lnTo>
                      <a:lnTo>
                        <a:pt x="109" y="17"/>
                      </a:lnTo>
                      <a:lnTo>
                        <a:pt x="110" y="16"/>
                      </a:lnTo>
                      <a:lnTo>
                        <a:pt x="112" y="15"/>
                      </a:lnTo>
                      <a:lnTo>
                        <a:pt x="114" y="14"/>
                      </a:lnTo>
                      <a:lnTo>
                        <a:pt x="115" y="13"/>
                      </a:lnTo>
                      <a:lnTo>
                        <a:pt x="116" y="13"/>
                      </a:lnTo>
                      <a:lnTo>
                        <a:pt x="118" y="12"/>
                      </a:lnTo>
                      <a:lnTo>
                        <a:pt x="119" y="12"/>
                      </a:lnTo>
                      <a:lnTo>
                        <a:pt x="122" y="11"/>
                      </a:lnTo>
                      <a:lnTo>
                        <a:pt x="124" y="11"/>
                      </a:lnTo>
                      <a:lnTo>
                        <a:pt x="126" y="11"/>
                      </a:lnTo>
                      <a:lnTo>
                        <a:pt x="127" y="11"/>
                      </a:lnTo>
                      <a:lnTo>
                        <a:pt x="129" y="11"/>
                      </a:lnTo>
                      <a:lnTo>
                        <a:pt x="130" y="11"/>
                      </a:lnTo>
                      <a:lnTo>
                        <a:pt x="131" y="11"/>
                      </a:lnTo>
                      <a:lnTo>
                        <a:pt x="132" y="11"/>
                      </a:lnTo>
                      <a:lnTo>
                        <a:pt x="134" y="12"/>
                      </a:lnTo>
                      <a:lnTo>
                        <a:pt x="136" y="13"/>
                      </a:lnTo>
                      <a:lnTo>
                        <a:pt x="138" y="13"/>
                      </a:lnTo>
                      <a:lnTo>
                        <a:pt x="139" y="14"/>
                      </a:lnTo>
                      <a:lnTo>
                        <a:pt x="140" y="14"/>
                      </a:lnTo>
                      <a:lnTo>
                        <a:pt x="141" y="15"/>
                      </a:lnTo>
                      <a:lnTo>
                        <a:pt x="143" y="15"/>
                      </a:lnTo>
                      <a:lnTo>
                        <a:pt x="143" y="16"/>
                      </a:lnTo>
                      <a:lnTo>
                        <a:pt x="144" y="17"/>
                      </a:lnTo>
                      <a:lnTo>
                        <a:pt x="146" y="18"/>
                      </a:lnTo>
                      <a:lnTo>
                        <a:pt x="147" y="20"/>
                      </a:lnTo>
                      <a:lnTo>
                        <a:pt x="148" y="20"/>
                      </a:lnTo>
                      <a:lnTo>
                        <a:pt x="148" y="21"/>
                      </a:lnTo>
                      <a:lnTo>
                        <a:pt x="149" y="21"/>
                      </a:lnTo>
                      <a:lnTo>
                        <a:pt x="149" y="22"/>
                      </a:lnTo>
                      <a:lnTo>
                        <a:pt x="150" y="22"/>
                      </a:lnTo>
                      <a:lnTo>
                        <a:pt x="151" y="21"/>
                      </a:lnTo>
                      <a:lnTo>
                        <a:pt x="152" y="20"/>
                      </a:lnTo>
                      <a:lnTo>
                        <a:pt x="153" y="20"/>
                      </a:lnTo>
                      <a:lnTo>
                        <a:pt x="154" y="19"/>
                      </a:lnTo>
                      <a:lnTo>
                        <a:pt x="155" y="18"/>
                      </a:lnTo>
                      <a:lnTo>
                        <a:pt x="156" y="18"/>
                      </a:lnTo>
                      <a:lnTo>
                        <a:pt x="157" y="18"/>
                      </a:lnTo>
                      <a:lnTo>
                        <a:pt x="158" y="17"/>
                      </a:lnTo>
                      <a:lnTo>
                        <a:pt x="159" y="17"/>
                      </a:lnTo>
                      <a:lnTo>
                        <a:pt x="160" y="17"/>
                      </a:lnTo>
                      <a:lnTo>
                        <a:pt x="161" y="17"/>
                      </a:lnTo>
                      <a:lnTo>
                        <a:pt x="162" y="17"/>
                      </a:lnTo>
                      <a:lnTo>
                        <a:pt x="163" y="17"/>
                      </a:lnTo>
                      <a:lnTo>
                        <a:pt x="164" y="17"/>
                      </a:lnTo>
                      <a:lnTo>
                        <a:pt x="165" y="17"/>
                      </a:lnTo>
                      <a:lnTo>
                        <a:pt x="165" y="18"/>
                      </a:lnTo>
                      <a:lnTo>
                        <a:pt x="166" y="18"/>
                      </a:lnTo>
                      <a:lnTo>
                        <a:pt x="166" y="19"/>
                      </a:lnTo>
                      <a:lnTo>
                        <a:pt x="167" y="19"/>
                      </a:lnTo>
                      <a:lnTo>
                        <a:pt x="167" y="20"/>
                      </a:lnTo>
                      <a:lnTo>
                        <a:pt x="168" y="21"/>
                      </a:lnTo>
                      <a:lnTo>
                        <a:pt x="168" y="22"/>
                      </a:lnTo>
                      <a:lnTo>
                        <a:pt x="168" y="23"/>
                      </a:lnTo>
                      <a:lnTo>
                        <a:pt x="168" y="24"/>
                      </a:lnTo>
                      <a:lnTo>
                        <a:pt x="169" y="25"/>
                      </a:lnTo>
                      <a:lnTo>
                        <a:pt x="169" y="26"/>
                      </a:lnTo>
                      <a:lnTo>
                        <a:pt x="169" y="27"/>
                      </a:lnTo>
                      <a:lnTo>
                        <a:pt x="169" y="28"/>
                      </a:lnTo>
                      <a:lnTo>
                        <a:pt x="169" y="29"/>
                      </a:lnTo>
                      <a:lnTo>
                        <a:pt x="169" y="31"/>
                      </a:lnTo>
                      <a:lnTo>
                        <a:pt x="170" y="32"/>
                      </a:lnTo>
                      <a:lnTo>
                        <a:pt x="171" y="32"/>
                      </a:lnTo>
                      <a:lnTo>
                        <a:pt x="171" y="33"/>
                      </a:lnTo>
                      <a:lnTo>
                        <a:pt x="172" y="33"/>
                      </a:lnTo>
                      <a:lnTo>
                        <a:pt x="172" y="34"/>
                      </a:lnTo>
                      <a:lnTo>
                        <a:pt x="173" y="35"/>
                      </a:lnTo>
                      <a:lnTo>
                        <a:pt x="173" y="36"/>
                      </a:lnTo>
                      <a:lnTo>
                        <a:pt x="173" y="37"/>
                      </a:lnTo>
                      <a:lnTo>
                        <a:pt x="173" y="38"/>
                      </a:lnTo>
                      <a:lnTo>
                        <a:pt x="173" y="39"/>
                      </a:lnTo>
                      <a:lnTo>
                        <a:pt x="172" y="40"/>
                      </a:lnTo>
                      <a:lnTo>
                        <a:pt x="172" y="41"/>
                      </a:lnTo>
                      <a:lnTo>
                        <a:pt x="171" y="42"/>
                      </a:lnTo>
                      <a:lnTo>
                        <a:pt x="170" y="43"/>
                      </a:lnTo>
                      <a:lnTo>
                        <a:pt x="169" y="44"/>
                      </a:lnTo>
                      <a:lnTo>
                        <a:pt x="167" y="45"/>
                      </a:lnTo>
                      <a:lnTo>
                        <a:pt x="166" y="45"/>
                      </a:lnTo>
                      <a:lnTo>
                        <a:pt x="165" y="46"/>
                      </a:lnTo>
                      <a:lnTo>
                        <a:pt x="163" y="46"/>
                      </a:lnTo>
                      <a:lnTo>
                        <a:pt x="163" y="47"/>
                      </a:lnTo>
                      <a:lnTo>
                        <a:pt x="164" y="51"/>
                      </a:lnTo>
                      <a:lnTo>
                        <a:pt x="165" y="54"/>
                      </a:lnTo>
                      <a:lnTo>
                        <a:pt x="166" y="58"/>
                      </a:lnTo>
                      <a:lnTo>
                        <a:pt x="167" y="62"/>
                      </a:lnTo>
                      <a:lnTo>
                        <a:pt x="167" y="65"/>
                      </a:lnTo>
                      <a:lnTo>
                        <a:pt x="168" y="69"/>
                      </a:lnTo>
                      <a:lnTo>
                        <a:pt x="168" y="73"/>
                      </a:lnTo>
                      <a:lnTo>
                        <a:pt x="169" y="76"/>
                      </a:lnTo>
                      <a:lnTo>
                        <a:pt x="169" y="80"/>
                      </a:lnTo>
                      <a:lnTo>
                        <a:pt x="169" y="84"/>
                      </a:lnTo>
                      <a:lnTo>
                        <a:pt x="169" y="88"/>
                      </a:lnTo>
                      <a:lnTo>
                        <a:pt x="169" y="91"/>
                      </a:lnTo>
                      <a:lnTo>
                        <a:pt x="169" y="95"/>
                      </a:lnTo>
                      <a:lnTo>
                        <a:pt x="169" y="99"/>
                      </a:lnTo>
                      <a:lnTo>
                        <a:pt x="169" y="103"/>
                      </a:lnTo>
                      <a:lnTo>
                        <a:pt x="169" y="106"/>
                      </a:lnTo>
                      <a:lnTo>
                        <a:pt x="169" y="108"/>
                      </a:lnTo>
                      <a:lnTo>
                        <a:pt x="169" y="110"/>
                      </a:lnTo>
                      <a:lnTo>
                        <a:pt x="170" y="118"/>
                      </a:lnTo>
                      <a:lnTo>
                        <a:pt x="170" y="120"/>
                      </a:lnTo>
                      <a:lnTo>
                        <a:pt x="170" y="122"/>
                      </a:lnTo>
                      <a:lnTo>
                        <a:pt x="171" y="122"/>
                      </a:lnTo>
                      <a:lnTo>
                        <a:pt x="172" y="122"/>
                      </a:lnTo>
                      <a:lnTo>
                        <a:pt x="172" y="121"/>
                      </a:lnTo>
                      <a:lnTo>
                        <a:pt x="173" y="121"/>
                      </a:lnTo>
                      <a:lnTo>
                        <a:pt x="174" y="121"/>
                      </a:lnTo>
                      <a:lnTo>
                        <a:pt x="175" y="121"/>
                      </a:lnTo>
                      <a:lnTo>
                        <a:pt x="176" y="121"/>
                      </a:lnTo>
                      <a:lnTo>
                        <a:pt x="177" y="122"/>
                      </a:lnTo>
                      <a:lnTo>
                        <a:pt x="178" y="123"/>
                      </a:lnTo>
                      <a:lnTo>
                        <a:pt x="179" y="123"/>
                      </a:lnTo>
                      <a:lnTo>
                        <a:pt x="179" y="124"/>
                      </a:lnTo>
                      <a:lnTo>
                        <a:pt x="180" y="121"/>
                      </a:lnTo>
                      <a:lnTo>
                        <a:pt x="180" y="118"/>
                      </a:lnTo>
                      <a:lnTo>
                        <a:pt x="180" y="114"/>
                      </a:lnTo>
                      <a:lnTo>
                        <a:pt x="181" y="111"/>
                      </a:lnTo>
                      <a:lnTo>
                        <a:pt x="181" y="108"/>
                      </a:lnTo>
                      <a:lnTo>
                        <a:pt x="181" y="104"/>
                      </a:lnTo>
                      <a:lnTo>
                        <a:pt x="182" y="97"/>
                      </a:lnTo>
                      <a:lnTo>
                        <a:pt x="183" y="90"/>
                      </a:lnTo>
                      <a:lnTo>
                        <a:pt x="183" y="83"/>
                      </a:lnTo>
                      <a:lnTo>
                        <a:pt x="185" y="76"/>
                      </a:lnTo>
                      <a:lnTo>
                        <a:pt x="186" y="68"/>
                      </a:lnTo>
                      <a:lnTo>
                        <a:pt x="186" y="65"/>
                      </a:lnTo>
                      <a:lnTo>
                        <a:pt x="187" y="61"/>
                      </a:lnTo>
                      <a:lnTo>
                        <a:pt x="188" y="57"/>
                      </a:lnTo>
                      <a:lnTo>
                        <a:pt x="189" y="54"/>
                      </a:lnTo>
                      <a:lnTo>
                        <a:pt x="190" y="50"/>
                      </a:lnTo>
                      <a:lnTo>
                        <a:pt x="191" y="47"/>
                      </a:lnTo>
                      <a:lnTo>
                        <a:pt x="192" y="43"/>
                      </a:lnTo>
                      <a:lnTo>
                        <a:pt x="193" y="40"/>
                      </a:lnTo>
                      <a:lnTo>
                        <a:pt x="194" y="37"/>
                      </a:lnTo>
                      <a:lnTo>
                        <a:pt x="196" y="34"/>
                      </a:lnTo>
                      <a:lnTo>
                        <a:pt x="197" y="31"/>
                      </a:lnTo>
                      <a:lnTo>
                        <a:pt x="199" y="28"/>
                      </a:lnTo>
                      <a:lnTo>
                        <a:pt x="200" y="25"/>
                      </a:lnTo>
                      <a:lnTo>
                        <a:pt x="202" y="22"/>
                      </a:lnTo>
                      <a:lnTo>
                        <a:pt x="204" y="20"/>
                      </a:lnTo>
                      <a:lnTo>
                        <a:pt x="206" y="17"/>
                      </a:lnTo>
                      <a:lnTo>
                        <a:pt x="207" y="16"/>
                      </a:lnTo>
                      <a:lnTo>
                        <a:pt x="208" y="14"/>
                      </a:lnTo>
                      <a:lnTo>
                        <a:pt x="210" y="13"/>
                      </a:lnTo>
                      <a:lnTo>
                        <a:pt x="211" y="12"/>
                      </a:lnTo>
                      <a:lnTo>
                        <a:pt x="212" y="11"/>
                      </a:lnTo>
                      <a:lnTo>
                        <a:pt x="213" y="10"/>
                      </a:lnTo>
                      <a:lnTo>
                        <a:pt x="215" y="9"/>
                      </a:lnTo>
                      <a:lnTo>
                        <a:pt x="216" y="8"/>
                      </a:lnTo>
                      <a:lnTo>
                        <a:pt x="218" y="6"/>
                      </a:lnTo>
                      <a:lnTo>
                        <a:pt x="220" y="5"/>
                      </a:lnTo>
                      <a:lnTo>
                        <a:pt x="223" y="4"/>
                      </a:lnTo>
                      <a:lnTo>
                        <a:pt x="225" y="3"/>
                      </a:lnTo>
                      <a:lnTo>
                        <a:pt x="228" y="2"/>
                      </a:lnTo>
                      <a:lnTo>
                        <a:pt x="230" y="1"/>
                      </a:lnTo>
                      <a:lnTo>
                        <a:pt x="233" y="1"/>
                      </a:lnTo>
                      <a:lnTo>
                        <a:pt x="236" y="0"/>
                      </a:lnTo>
                      <a:lnTo>
                        <a:pt x="238" y="0"/>
                      </a:lnTo>
                      <a:lnTo>
                        <a:pt x="239" y="0"/>
                      </a:lnTo>
                      <a:lnTo>
                        <a:pt x="243" y="0"/>
                      </a:lnTo>
                      <a:lnTo>
                        <a:pt x="244" y="0"/>
                      </a:lnTo>
                      <a:lnTo>
                        <a:pt x="246" y="0"/>
                      </a:lnTo>
                      <a:lnTo>
                        <a:pt x="248" y="0"/>
                      </a:lnTo>
                      <a:lnTo>
                        <a:pt x="250" y="1"/>
                      </a:lnTo>
                      <a:lnTo>
                        <a:pt x="252" y="1"/>
                      </a:lnTo>
                      <a:lnTo>
                        <a:pt x="255" y="2"/>
                      </a:lnTo>
                      <a:lnTo>
                        <a:pt x="257" y="3"/>
                      </a:lnTo>
                      <a:lnTo>
                        <a:pt x="259" y="4"/>
                      </a:lnTo>
                      <a:lnTo>
                        <a:pt x="261" y="5"/>
                      </a:lnTo>
                      <a:lnTo>
                        <a:pt x="262" y="6"/>
                      </a:lnTo>
                      <a:lnTo>
                        <a:pt x="264" y="8"/>
                      </a:lnTo>
                      <a:lnTo>
                        <a:pt x="266" y="9"/>
                      </a:lnTo>
                      <a:lnTo>
                        <a:pt x="267" y="11"/>
                      </a:lnTo>
                      <a:lnTo>
                        <a:pt x="268" y="12"/>
                      </a:lnTo>
                      <a:lnTo>
                        <a:pt x="270" y="14"/>
                      </a:lnTo>
                      <a:lnTo>
                        <a:pt x="271" y="16"/>
                      </a:lnTo>
                      <a:lnTo>
                        <a:pt x="272" y="18"/>
                      </a:lnTo>
                      <a:lnTo>
                        <a:pt x="273" y="20"/>
                      </a:lnTo>
                      <a:lnTo>
                        <a:pt x="273" y="22"/>
                      </a:lnTo>
                      <a:lnTo>
                        <a:pt x="274" y="24"/>
                      </a:lnTo>
                      <a:lnTo>
                        <a:pt x="275" y="26"/>
                      </a:lnTo>
                      <a:lnTo>
                        <a:pt x="275" y="28"/>
                      </a:lnTo>
                      <a:lnTo>
                        <a:pt x="276" y="30"/>
                      </a:lnTo>
                      <a:lnTo>
                        <a:pt x="276" y="32"/>
                      </a:lnTo>
                      <a:lnTo>
                        <a:pt x="277" y="35"/>
                      </a:lnTo>
                      <a:lnTo>
                        <a:pt x="277" y="37"/>
                      </a:lnTo>
                      <a:lnTo>
                        <a:pt x="277" y="39"/>
                      </a:lnTo>
                      <a:lnTo>
                        <a:pt x="277" y="42"/>
                      </a:lnTo>
                      <a:lnTo>
                        <a:pt x="277" y="44"/>
                      </a:lnTo>
                      <a:lnTo>
                        <a:pt x="277" y="46"/>
                      </a:lnTo>
                      <a:lnTo>
                        <a:pt x="277" y="49"/>
                      </a:lnTo>
                      <a:lnTo>
                        <a:pt x="277" y="51"/>
                      </a:lnTo>
                      <a:lnTo>
                        <a:pt x="277" y="53"/>
                      </a:lnTo>
                      <a:lnTo>
                        <a:pt x="277" y="55"/>
                      </a:lnTo>
                      <a:lnTo>
                        <a:pt x="276" y="58"/>
                      </a:lnTo>
                      <a:lnTo>
                        <a:pt x="276" y="60"/>
                      </a:lnTo>
                      <a:lnTo>
                        <a:pt x="274" y="64"/>
                      </a:lnTo>
                      <a:lnTo>
                        <a:pt x="273" y="68"/>
                      </a:lnTo>
                      <a:lnTo>
                        <a:pt x="271" y="72"/>
                      </a:lnTo>
                      <a:lnTo>
                        <a:pt x="269" y="76"/>
                      </a:lnTo>
                      <a:lnTo>
                        <a:pt x="267" y="79"/>
                      </a:lnTo>
                      <a:lnTo>
                        <a:pt x="265" y="83"/>
                      </a:lnTo>
                      <a:lnTo>
                        <a:pt x="263" y="86"/>
                      </a:lnTo>
                      <a:lnTo>
                        <a:pt x="261" y="90"/>
                      </a:lnTo>
                      <a:lnTo>
                        <a:pt x="258" y="93"/>
                      </a:lnTo>
                      <a:lnTo>
                        <a:pt x="256" y="96"/>
                      </a:lnTo>
                      <a:lnTo>
                        <a:pt x="253" y="99"/>
                      </a:lnTo>
                      <a:lnTo>
                        <a:pt x="250" y="102"/>
                      </a:lnTo>
                      <a:lnTo>
                        <a:pt x="247" y="105"/>
                      </a:lnTo>
                      <a:lnTo>
                        <a:pt x="244" y="108"/>
                      </a:lnTo>
                      <a:lnTo>
                        <a:pt x="240" y="110"/>
                      </a:lnTo>
                      <a:lnTo>
                        <a:pt x="237" y="113"/>
                      </a:lnTo>
                      <a:lnTo>
                        <a:pt x="236" y="113"/>
                      </a:lnTo>
                      <a:lnTo>
                        <a:pt x="235" y="114"/>
                      </a:lnTo>
                      <a:lnTo>
                        <a:pt x="234" y="114"/>
                      </a:lnTo>
                      <a:lnTo>
                        <a:pt x="233" y="115"/>
                      </a:lnTo>
                      <a:lnTo>
                        <a:pt x="231" y="116"/>
                      </a:lnTo>
                      <a:lnTo>
                        <a:pt x="229" y="117"/>
                      </a:lnTo>
                      <a:lnTo>
                        <a:pt x="227" y="118"/>
                      </a:lnTo>
                      <a:lnTo>
                        <a:pt x="226" y="118"/>
                      </a:lnTo>
                      <a:lnTo>
                        <a:pt x="225" y="119"/>
                      </a:lnTo>
                      <a:lnTo>
                        <a:pt x="224" y="119"/>
                      </a:lnTo>
                      <a:lnTo>
                        <a:pt x="224" y="120"/>
                      </a:lnTo>
                      <a:lnTo>
                        <a:pt x="223" y="120"/>
                      </a:lnTo>
                      <a:lnTo>
                        <a:pt x="223" y="121"/>
                      </a:lnTo>
                      <a:lnTo>
                        <a:pt x="224" y="121"/>
                      </a:lnTo>
                      <a:lnTo>
                        <a:pt x="225" y="121"/>
                      </a:lnTo>
                      <a:lnTo>
                        <a:pt x="226" y="121"/>
                      </a:lnTo>
                      <a:lnTo>
                        <a:pt x="226" y="120"/>
                      </a:lnTo>
                      <a:lnTo>
                        <a:pt x="228" y="120"/>
                      </a:lnTo>
                      <a:lnTo>
                        <a:pt x="230" y="120"/>
                      </a:lnTo>
                      <a:lnTo>
                        <a:pt x="232" y="120"/>
                      </a:lnTo>
                      <a:lnTo>
                        <a:pt x="233" y="120"/>
                      </a:lnTo>
                      <a:lnTo>
                        <a:pt x="235" y="120"/>
                      </a:lnTo>
                      <a:lnTo>
                        <a:pt x="236" y="120"/>
                      </a:lnTo>
                      <a:lnTo>
                        <a:pt x="237" y="121"/>
                      </a:lnTo>
                      <a:lnTo>
                        <a:pt x="238" y="121"/>
                      </a:lnTo>
                      <a:lnTo>
                        <a:pt x="239" y="121"/>
                      </a:lnTo>
                      <a:lnTo>
                        <a:pt x="240" y="122"/>
                      </a:lnTo>
                      <a:lnTo>
                        <a:pt x="241" y="123"/>
                      </a:lnTo>
                      <a:lnTo>
                        <a:pt x="242" y="124"/>
                      </a:lnTo>
                      <a:lnTo>
                        <a:pt x="243" y="125"/>
                      </a:lnTo>
                      <a:lnTo>
                        <a:pt x="243" y="126"/>
                      </a:lnTo>
                      <a:lnTo>
                        <a:pt x="244" y="128"/>
                      </a:lnTo>
                      <a:lnTo>
                        <a:pt x="244" y="129"/>
                      </a:lnTo>
                      <a:lnTo>
                        <a:pt x="244" y="131"/>
                      </a:lnTo>
                      <a:lnTo>
                        <a:pt x="245" y="132"/>
                      </a:lnTo>
                      <a:lnTo>
                        <a:pt x="244" y="134"/>
                      </a:lnTo>
                      <a:lnTo>
                        <a:pt x="243" y="136"/>
                      </a:lnTo>
                      <a:lnTo>
                        <a:pt x="243" y="137"/>
                      </a:lnTo>
                      <a:lnTo>
                        <a:pt x="242" y="138"/>
                      </a:lnTo>
                      <a:lnTo>
                        <a:pt x="241" y="139"/>
                      </a:lnTo>
                      <a:lnTo>
                        <a:pt x="240" y="140"/>
                      </a:lnTo>
                      <a:lnTo>
                        <a:pt x="239" y="141"/>
                      </a:lnTo>
                      <a:lnTo>
                        <a:pt x="238" y="142"/>
                      </a:lnTo>
                      <a:lnTo>
                        <a:pt x="237" y="143"/>
                      </a:lnTo>
                      <a:lnTo>
                        <a:pt x="236" y="143"/>
                      </a:lnTo>
                      <a:lnTo>
                        <a:pt x="235" y="144"/>
                      </a:lnTo>
                      <a:lnTo>
                        <a:pt x="234" y="144"/>
                      </a:lnTo>
                      <a:lnTo>
                        <a:pt x="232" y="145"/>
                      </a:lnTo>
                      <a:lnTo>
                        <a:pt x="231" y="145"/>
                      </a:lnTo>
                      <a:lnTo>
                        <a:pt x="229" y="145"/>
                      </a:lnTo>
                      <a:lnTo>
                        <a:pt x="226" y="146"/>
                      </a:lnTo>
                      <a:lnTo>
                        <a:pt x="224" y="146"/>
                      </a:lnTo>
                      <a:lnTo>
                        <a:pt x="222" y="146"/>
                      </a:lnTo>
                      <a:lnTo>
                        <a:pt x="221" y="146"/>
                      </a:lnTo>
                      <a:lnTo>
                        <a:pt x="220" y="146"/>
                      </a:lnTo>
                      <a:lnTo>
                        <a:pt x="219" y="146"/>
                      </a:lnTo>
                      <a:lnTo>
                        <a:pt x="218" y="146"/>
                      </a:lnTo>
                      <a:lnTo>
                        <a:pt x="217" y="147"/>
                      </a:lnTo>
                      <a:lnTo>
                        <a:pt x="216" y="147"/>
                      </a:lnTo>
                      <a:lnTo>
                        <a:pt x="215" y="148"/>
                      </a:lnTo>
                      <a:lnTo>
                        <a:pt x="219" y="149"/>
                      </a:lnTo>
                      <a:lnTo>
                        <a:pt x="223" y="150"/>
                      </a:lnTo>
                      <a:lnTo>
                        <a:pt x="226" y="151"/>
                      </a:lnTo>
                      <a:lnTo>
                        <a:pt x="230" y="152"/>
                      </a:lnTo>
                      <a:lnTo>
                        <a:pt x="233" y="153"/>
                      </a:lnTo>
                      <a:lnTo>
                        <a:pt x="236" y="154"/>
                      </a:lnTo>
                      <a:lnTo>
                        <a:pt x="239" y="155"/>
                      </a:lnTo>
                      <a:lnTo>
                        <a:pt x="242" y="157"/>
                      </a:lnTo>
                      <a:lnTo>
                        <a:pt x="243" y="158"/>
                      </a:lnTo>
                      <a:lnTo>
                        <a:pt x="245" y="159"/>
                      </a:lnTo>
                      <a:lnTo>
                        <a:pt x="246" y="160"/>
                      </a:lnTo>
                      <a:lnTo>
                        <a:pt x="248" y="161"/>
                      </a:lnTo>
                      <a:lnTo>
                        <a:pt x="249" y="162"/>
                      </a:lnTo>
                      <a:lnTo>
                        <a:pt x="250" y="163"/>
                      </a:lnTo>
                      <a:lnTo>
                        <a:pt x="251" y="164"/>
                      </a:lnTo>
                      <a:lnTo>
                        <a:pt x="252" y="165"/>
                      </a:lnTo>
                      <a:lnTo>
                        <a:pt x="254" y="167"/>
                      </a:lnTo>
                      <a:lnTo>
                        <a:pt x="255" y="168"/>
                      </a:lnTo>
                      <a:lnTo>
                        <a:pt x="256" y="170"/>
                      </a:lnTo>
                      <a:lnTo>
                        <a:pt x="257" y="171"/>
                      </a:lnTo>
                      <a:lnTo>
                        <a:pt x="258" y="173"/>
                      </a:lnTo>
                      <a:lnTo>
                        <a:pt x="259" y="175"/>
                      </a:lnTo>
                      <a:lnTo>
                        <a:pt x="259" y="176"/>
                      </a:lnTo>
                      <a:lnTo>
                        <a:pt x="260" y="178"/>
                      </a:lnTo>
                      <a:lnTo>
                        <a:pt x="261" y="179"/>
                      </a:lnTo>
                      <a:lnTo>
                        <a:pt x="262" y="180"/>
                      </a:lnTo>
                      <a:lnTo>
                        <a:pt x="263" y="180"/>
                      </a:lnTo>
                      <a:lnTo>
                        <a:pt x="264" y="180"/>
                      </a:lnTo>
                      <a:lnTo>
                        <a:pt x="265" y="179"/>
                      </a:lnTo>
                      <a:lnTo>
                        <a:pt x="266" y="178"/>
                      </a:lnTo>
                      <a:lnTo>
                        <a:pt x="267" y="177"/>
                      </a:lnTo>
                      <a:lnTo>
                        <a:pt x="268" y="176"/>
                      </a:lnTo>
                      <a:lnTo>
                        <a:pt x="269" y="175"/>
                      </a:lnTo>
                      <a:lnTo>
                        <a:pt x="270" y="173"/>
                      </a:lnTo>
                      <a:lnTo>
                        <a:pt x="270" y="171"/>
                      </a:lnTo>
                      <a:lnTo>
                        <a:pt x="271" y="170"/>
                      </a:lnTo>
                      <a:lnTo>
                        <a:pt x="272" y="168"/>
                      </a:lnTo>
                      <a:lnTo>
                        <a:pt x="273" y="167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4" y="165"/>
                      </a:lnTo>
                      <a:lnTo>
                        <a:pt x="274" y="164"/>
                      </a:lnTo>
                      <a:lnTo>
                        <a:pt x="275" y="164"/>
                      </a:lnTo>
                      <a:lnTo>
                        <a:pt x="276" y="164"/>
                      </a:lnTo>
                      <a:lnTo>
                        <a:pt x="275" y="166"/>
                      </a:lnTo>
                      <a:lnTo>
                        <a:pt x="275" y="168"/>
                      </a:lnTo>
                      <a:lnTo>
                        <a:pt x="275" y="169"/>
                      </a:lnTo>
                      <a:lnTo>
                        <a:pt x="275" y="171"/>
                      </a:lnTo>
                      <a:lnTo>
                        <a:pt x="274" y="173"/>
                      </a:lnTo>
                      <a:lnTo>
                        <a:pt x="274" y="175"/>
                      </a:lnTo>
                      <a:lnTo>
                        <a:pt x="273" y="178"/>
                      </a:lnTo>
                      <a:lnTo>
                        <a:pt x="272" y="180"/>
                      </a:lnTo>
                      <a:lnTo>
                        <a:pt x="271" y="182"/>
                      </a:lnTo>
                      <a:lnTo>
                        <a:pt x="270" y="184"/>
                      </a:lnTo>
                      <a:lnTo>
                        <a:pt x="270" y="185"/>
                      </a:lnTo>
                      <a:lnTo>
                        <a:pt x="268" y="187"/>
                      </a:lnTo>
                      <a:lnTo>
                        <a:pt x="267" y="189"/>
                      </a:lnTo>
                      <a:lnTo>
                        <a:pt x="266" y="190"/>
                      </a:lnTo>
                      <a:lnTo>
                        <a:pt x="265" y="191"/>
                      </a:lnTo>
                      <a:lnTo>
                        <a:pt x="263" y="193"/>
                      </a:lnTo>
                      <a:lnTo>
                        <a:pt x="263" y="194"/>
                      </a:lnTo>
                      <a:lnTo>
                        <a:pt x="263" y="196"/>
                      </a:lnTo>
                      <a:lnTo>
                        <a:pt x="263" y="199"/>
                      </a:lnTo>
                      <a:lnTo>
                        <a:pt x="263" y="201"/>
                      </a:lnTo>
                      <a:lnTo>
                        <a:pt x="263" y="203"/>
                      </a:lnTo>
                      <a:lnTo>
                        <a:pt x="263" y="205"/>
                      </a:lnTo>
                      <a:lnTo>
                        <a:pt x="262" y="208"/>
                      </a:lnTo>
                      <a:lnTo>
                        <a:pt x="262" y="210"/>
                      </a:lnTo>
                      <a:lnTo>
                        <a:pt x="262" y="213"/>
                      </a:lnTo>
                      <a:lnTo>
                        <a:pt x="261" y="215"/>
                      </a:lnTo>
                      <a:lnTo>
                        <a:pt x="260" y="217"/>
                      </a:lnTo>
                      <a:lnTo>
                        <a:pt x="260" y="220"/>
                      </a:lnTo>
                      <a:lnTo>
                        <a:pt x="259" y="222"/>
                      </a:lnTo>
                      <a:lnTo>
                        <a:pt x="258" y="224"/>
                      </a:lnTo>
                      <a:lnTo>
                        <a:pt x="257" y="224"/>
                      </a:lnTo>
                      <a:lnTo>
                        <a:pt x="256" y="225"/>
                      </a:lnTo>
                      <a:lnTo>
                        <a:pt x="256" y="226"/>
                      </a:lnTo>
                      <a:lnTo>
                        <a:pt x="255" y="227"/>
                      </a:lnTo>
                      <a:lnTo>
                        <a:pt x="255" y="228"/>
                      </a:lnTo>
                      <a:lnTo>
                        <a:pt x="254" y="228"/>
                      </a:lnTo>
                      <a:lnTo>
                        <a:pt x="254" y="229"/>
                      </a:lnTo>
                      <a:lnTo>
                        <a:pt x="255" y="229"/>
                      </a:lnTo>
                      <a:lnTo>
                        <a:pt x="256" y="228"/>
                      </a:lnTo>
                      <a:lnTo>
                        <a:pt x="257" y="228"/>
                      </a:lnTo>
                      <a:lnTo>
                        <a:pt x="258" y="228"/>
                      </a:lnTo>
                      <a:lnTo>
                        <a:pt x="259" y="229"/>
                      </a:lnTo>
                      <a:lnTo>
                        <a:pt x="260" y="230"/>
                      </a:lnTo>
                      <a:lnTo>
                        <a:pt x="261" y="231"/>
                      </a:lnTo>
                      <a:lnTo>
                        <a:pt x="262" y="232"/>
                      </a:lnTo>
                      <a:lnTo>
                        <a:pt x="262" y="234"/>
                      </a:lnTo>
                      <a:lnTo>
                        <a:pt x="263" y="236"/>
                      </a:lnTo>
                      <a:lnTo>
                        <a:pt x="264" y="237"/>
                      </a:lnTo>
                      <a:lnTo>
                        <a:pt x="265" y="239"/>
                      </a:lnTo>
                      <a:lnTo>
                        <a:pt x="265" y="241"/>
                      </a:lnTo>
                      <a:lnTo>
                        <a:pt x="265" y="242"/>
                      </a:lnTo>
                      <a:lnTo>
                        <a:pt x="266" y="243"/>
                      </a:lnTo>
                      <a:lnTo>
                        <a:pt x="266" y="244"/>
                      </a:lnTo>
                      <a:lnTo>
                        <a:pt x="266" y="245"/>
                      </a:lnTo>
                      <a:lnTo>
                        <a:pt x="268" y="247"/>
                      </a:lnTo>
                      <a:lnTo>
                        <a:pt x="270" y="249"/>
                      </a:lnTo>
                      <a:lnTo>
                        <a:pt x="272" y="250"/>
                      </a:lnTo>
                      <a:lnTo>
                        <a:pt x="274" y="252"/>
                      </a:lnTo>
                      <a:lnTo>
                        <a:pt x="275" y="254"/>
                      </a:lnTo>
                      <a:lnTo>
                        <a:pt x="277" y="255"/>
                      </a:lnTo>
                      <a:lnTo>
                        <a:pt x="280" y="259"/>
                      </a:lnTo>
                      <a:lnTo>
                        <a:pt x="282" y="260"/>
                      </a:lnTo>
                      <a:lnTo>
                        <a:pt x="283" y="262"/>
                      </a:lnTo>
                      <a:lnTo>
                        <a:pt x="285" y="264"/>
                      </a:lnTo>
                      <a:lnTo>
                        <a:pt x="286" y="266"/>
                      </a:lnTo>
                      <a:lnTo>
                        <a:pt x="288" y="268"/>
                      </a:lnTo>
                      <a:lnTo>
                        <a:pt x="289" y="270"/>
                      </a:lnTo>
                      <a:lnTo>
                        <a:pt x="290" y="272"/>
                      </a:lnTo>
                      <a:lnTo>
                        <a:pt x="290" y="273"/>
                      </a:lnTo>
                      <a:lnTo>
                        <a:pt x="291" y="274"/>
                      </a:lnTo>
                      <a:lnTo>
                        <a:pt x="292" y="276"/>
                      </a:lnTo>
                      <a:lnTo>
                        <a:pt x="292" y="277"/>
                      </a:lnTo>
                      <a:lnTo>
                        <a:pt x="293" y="279"/>
                      </a:lnTo>
                      <a:lnTo>
                        <a:pt x="293" y="281"/>
                      </a:lnTo>
                      <a:lnTo>
                        <a:pt x="294" y="283"/>
                      </a:lnTo>
                      <a:lnTo>
                        <a:pt x="294" y="284"/>
                      </a:lnTo>
                      <a:lnTo>
                        <a:pt x="294" y="287"/>
                      </a:lnTo>
                      <a:lnTo>
                        <a:pt x="295" y="289"/>
                      </a:lnTo>
                      <a:lnTo>
                        <a:pt x="295" y="291"/>
                      </a:lnTo>
                      <a:lnTo>
                        <a:pt x="295" y="293"/>
                      </a:lnTo>
                      <a:lnTo>
                        <a:pt x="295" y="295"/>
                      </a:lnTo>
                      <a:lnTo>
                        <a:pt x="295" y="297"/>
                      </a:lnTo>
                      <a:lnTo>
                        <a:pt x="295" y="299"/>
                      </a:lnTo>
                      <a:lnTo>
                        <a:pt x="294" y="301"/>
                      </a:lnTo>
                      <a:lnTo>
                        <a:pt x="294" y="302"/>
                      </a:lnTo>
                      <a:lnTo>
                        <a:pt x="293" y="304"/>
                      </a:lnTo>
                      <a:lnTo>
                        <a:pt x="292" y="305"/>
                      </a:lnTo>
                      <a:lnTo>
                        <a:pt x="291" y="307"/>
                      </a:lnTo>
                      <a:lnTo>
                        <a:pt x="290" y="308"/>
                      </a:lnTo>
                      <a:lnTo>
                        <a:pt x="288" y="309"/>
                      </a:lnTo>
                      <a:lnTo>
                        <a:pt x="287" y="309"/>
                      </a:lnTo>
                      <a:lnTo>
                        <a:pt x="286" y="310"/>
                      </a:lnTo>
                      <a:lnTo>
                        <a:pt x="284" y="310"/>
                      </a:lnTo>
                      <a:lnTo>
                        <a:pt x="283" y="311"/>
                      </a:lnTo>
                      <a:lnTo>
                        <a:pt x="281" y="311"/>
                      </a:lnTo>
                      <a:lnTo>
                        <a:pt x="280" y="311"/>
                      </a:lnTo>
                      <a:lnTo>
                        <a:pt x="278" y="311"/>
                      </a:lnTo>
                      <a:lnTo>
                        <a:pt x="277" y="311"/>
                      </a:lnTo>
                      <a:lnTo>
                        <a:pt x="275" y="310"/>
                      </a:lnTo>
                      <a:lnTo>
                        <a:pt x="274" y="310"/>
                      </a:lnTo>
                      <a:lnTo>
                        <a:pt x="272" y="309"/>
                      </a:lnTo>
                      <a:lnTo>
                        <a:pt x="271" y="309"/>
                      </a:lnTo>
                      <a:lnTo>
                        <a:pt x="269" y="308"/>
                      </a:lnTo>
                      <a:lnTo>
                        <a:pt x="268" y="307"/>
                      </a:lnTo>
                      <a:lnTo>
                        <a:pt x="266" y="306"/>
                      </a:lnTo>
                      <a:lnTo>
                        <a:pt x="265" y="306"/>
                      </a:lnTo>
                      <a:lnTo>
                        <a:pt x="264" y="305"/>
                      </a:lnTo>
                      <a:lnTo>
                        <a:pt x="262" y="304"/>
                      </a:lnTo>
                      <a:lnTo>
                        <a:pt x="261" y="303"/>
                      </a:lnTo>
                      <a:lnTo>
                        <a:pt x="260" y="301"/>
                      </a:lnTo>
                      <a:lnTo>
                        <a:pt x="259" y="300"/>
                      </a:lnTo>
                      <a:lnTo>
                        <a:pt x="258" y="299"/>
                      </a:lnTo>
                      <a:lnTo>
                        <a:pt x="256" y="298"/>
                      </a:lnTo>
                      <a:lnTo>
                        <a:pt x="255" y="297"/>
                      </a:lnTo>
                      <a:lnTo>
                        <a:pt x="254" y="296"/>
                      </a:lnTo>
                      <a:lnTo>
                        <a:pt x="254" y="294"/>
                      </a:lnTo>
                      <a:lnTo>
                        <a:pt x="253" y="293"/>
                      </a:lnTo>
                      <a:lnTo>
                        <a:pt x="252" y="292"/>
                      </a:lnTo>
                      <a:lnTo>
                        <a:pt x="251" y="291"/>
                      </a:lnTo>
                      <a:lnTo>
                        <a:pt x="251" y="293"/>
                      </a:lnTo>
                      <a:lnTo>
                        <a:pt x="251" y="295"/>
                      </a:lnTo>
                      <a:lnTo>
                        <a:pt x="251" y="297"/>
                      </a:lnTo>
                      <a:lnTo>
                        <a:pt x="252" y="299"/>
                      </a:lnTo>
                      <a:lnTo>
                        <a:pt x="252" y="302"/>
                      </a:lnTo>
                      <a:lnTo>
                        <a:pt x="252" y="304"/>
                      </a:lnTo>
                      <a:lnTo>
                        <a:pt x="252" y="306"/>
                      </a:lnTo>
                      <a:lnTo>
                        <a:pt x="251" y="309"/>
                      </a:lnTo>
                      <a:lnTo>
                        <a:pt x="251" y="311"/>
                      </a:lnTo>
                      <a:lnTo>
                        <a:pt x="251" y="312"/>
                      </a:lnTo>
                      <a:lnTo>
                        <a:pt x="250" y="313"/>
                      </a:lnTo>
                      <a:lnTo>
                        <a:pt x="250" y="314"/>
                      </a:lnTo>
                      <a:lnTo>
                        <a:pt x="249" y="315"/>
                      </a:lnTo>
                      <a:lnTo>
                        <a:pt x="249" y="316"/>
                      </a:lnTo>
                      <a:lnTo>
                        <a:pt x="248" y="317"/>
                      </a:lnTo>
                      <a:lnTo>
                        <a:pt x="247" y="318"/>
                      </a:lnTo>
                      <a:lnTo>
                        <a:pt x="246" y="319"/>
                      </a:lnTo>
                      <a:lnTo>
                        <a:pt x="245" y="319"/>
                      </a:lnTo>
                      <a:lnTo>
                        <a:pt x="244" y="320"/>
                      </a:lnTo>
                      <a:lnTo>
                        <a:pt x="243" y="320"/>
                      </a:lnTo>
                      <a:lnTo>
                        <a:pt x="242" y="321"/>
                      </a:lnTo>
                      <a:lnTo>
                        <a:pt x="241" y="321"/>
                      </a:lnTo>
                      <a:close/>
                      <a:moveTo>
                        <a:pt x="249" y="284"/>
                      </a:moveTo>
                      <a:lnTo>
                        <a:pt x="250" y="284"/>
                      </a:lnTo>
                      <a:lnTo>
                        <a:pt x="250" y="283"/>
                      </a:lnTo>
                      <a:lnTo>
                        <a:pt x="251" y="282"/>
                      </a:lnTo>
                      <a:lnTo>
                        <a:pt x="251" y="281"/>
                      </a:lnTo>
                      <a:lnTo>
                        <a:pt x="251" y="280"/>
                      </a:lnTo>
                      <a:lnTo>
                        <a:pt x="251" y="279"/>
                      </a:lnTo>
                      <a:lnTo>
                        <a:pt x="250" y="279"/>
                      </a:lnTo>
                      <a:lnTo>
                        <a:pt x="250" y="278"/>
                      </a:lnTo>
                      <a:lnTo>
                        <a:pt x="249" y="276"/>
                      </a:lnTo>
                      <a:lnTo>
                        <a:pt x="248" y="275"/>
                      </a:lnTo>
                      <a:lnTo>
                        <a:pt x="247" y="274"/>
                      </a:lnTo>
                      <a:lnTo>
                        <a:pt x="246" y="273"/>
                      </a:lnTo>
                      <a:lnTo>
                        <a:pt x="246" y="274"/>
                      </a:lnTo>
                      <a:lnTo>
                        <a:pt x="246" y="275"/>
                      </a:lnTo>
                      <a:lnTo>
                        <a:pt x="246" y="276"/>
                      </a:lnTo>
                      <a:lnTo>
                        <a:pt x="246" y="277"/>
                      </a:lnTo>
                      <a:lnTo>
                        <a:pt x="246" y="278"/>
                      </a:lnTo>
                      <a:lnTo>
                        <a:pt x="247" y="280"/>
                      </a:lnTo>
                      <a:lnTo>
                        <a:pt x="248" y="281"/>
                      </a:lnTo>
                      <a:lnTo>
                        <a:pt x="248" y="282"/>
                      </a:lnTo>
                      <a:lnTo>
                        <a:pt x="249" y="283"/>
                      </a:lnTo>
                      <a:lnTo>
                        <a:pt x="249" y="284"/>
                      </a:lnTo>
                      <a:close/>
                      <a:moveTo>
                        <a:pt x="200" y="266"/>
                      </a:moveTo>
                      <a:lnTo>
                        <a:pt x="202" y="266"/>
                      </a:lnTo>
                      <a:lnTo>
                        <a:pt x="202" y="265"/>
                      </a:lnTo>
                      <a:lnTo>
                        <a:pt x="202" y="264"/>
                      </a:lnTo>
                      <a:lnTo>
                        <a:pt x="202" y="263"/>
                      </a:lnTo>
                      <a:lnTo>
                        <a:pt x="202" y="262"/>
                      </a:lnTo>
                      <a:lnTo>
                        <a:pt x="202" y="261"/>
                      </a:lnTo>
                      <a:lnTo>
                        <a:pt x="202" y="260"/>
                      </a:lnTo>
                      <a:lnTo>
                        <a:pt x="203" y="259"/>
                      </a:lnTo>
                      <a:lnTo>
                        <a:pt x="202" y="259"/>
                      </a:lnTo>
                      <a:lnTo>
                        <a:pt x="201" y="260"/>
                      </a:lnTo>
                      <a:lnTo>
                        <a:pt x="200" y="260"/>
                      </a:lnTo>
                      <a:lnTo>
                        <a:pt x="199" y="260"/>
                      </a:lnTo>
                      <a:lnTo>
                        <a:pt x="198" y="260"/>
                      </a:lnTo>
                      <a:lnTo>
                        <a:pt x="195" y="260"/>
                      </a:lnTo>
                      <a:lnTo>
                        <a:pt x="195" y="261"/>
                      </a:lnTo>
                      <a:lnTo>
                        <a:pt x="195" y="262"/>
                      </a:lnTo>
                      <a:lnTo>
                        <a:pt x="196" y="263"/>
                      </a:lnTo>
                      <a:lnTo>
                        <a:pt x="196" y="264"/>
                      </a:lnTo>
                      <a:lnTo>
                        <a:pt x="197" y="265"/>
                      </a:lnTo>
                      <a:lnTo>
                        <a:pt x="198" y="265"/>
                      </a:lnTo>
                      <a:lnTo>
                        <a:pt x="198" y="266"/>
                      </a:lnTo>
                      <a:lnTo>
                        <a:pt x="199" y="266"/>
                      </a:lnTo>
                      <a:lnTo>
                        <a:pt x="200" y="266"/>
                      </a:lnTo>
                      <a:close/>
                      <a:moveTo>
                        <a:pt x="229" y="255"/>
                      </a:moveTo>
                      <a:lnTo>
                        <a:pt x="229" y="256"/>
                      </a:lnTo>
                      <a:lnTo>
                        <a:pt x="229" y="255"/>
                      </a:lnTo>
                      <a:lnTo>
                        <a:pt x="230" y="253"/>
                      </a:lnTo>
                      <a:lnTo>
                        <a:pt x="230" y="252"/>
                      </a:lnTo>
                      <a:lnTo>
                        <a:pt x="230" y="251"/>
                      </a:lnTo>
                      <a:lnTo>
                        <a:pt x="229" y="252"/>
                      </a:lnTo>
                      <a:lnTo>
                        <a:pt x="227" y="253"/>
                      </a:lnTo>
                      <a:lnTo>
                        <a:pt x="228" y="253"/>
                      </a:lnTo>
                      <a:lnTo>
                        <a:pt x="228" y="254"/>
                      </a:lnTo>
                      <a:lnTo>
                        <a:pt x="228" y="255"/>
                      </a:lnTo>
                      <a:lnTo>
                        <a:pt x="229" y="255"/>
                      </a:lnTo>
                      <a:close/>
                    </a:path>
                  </a:pathLst>
                </a:custGeom>
                <a:solidFill>
                  <a:srgbClr val="2328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02" name="Freeform 127"/>
                <p:cNvSpPr>
                  <a:spLocks/>
                </p:cNvSpPr>
                <p:nvPr/>
              </p:nvSpPr>
              <p:spPr bwMode="auto">
                <a:xfrm>
                  <a:off x="4674" y="1128"/>
                  <a:ext cx="102" cy="90"/>
                </a:xfrm>
                <a:custGeom>
                  <a:avLst/>
                  <a:gdLst>
                    <a:gd name="T0" fmla="*/ 2147483646 w 17"/>
                    <a:gd name="T1" fmla="*/ 2147483646 h 15"/>
                    <a:gd name="T2" fmla="*/ 2147483646 w 17"/>
                    <a:gd name="T3" fmla="*/ 2147483646 h 15"/>
                    <a:gd name="T4" fmla="*/ 2147483646 w 17"/>
                    <a:gd name="T5" fmla="*/ 2147483646 h 15"/>
                    <a:gd name="T6" fmla="*/ 2147483646 w 17"/>
                    <a:gd name="T7" fmla="*/ 2147483646 h 15"/>
                    <a:gd name="T8" fmla="*/ 2147483646 w 17"/>
                    <a:gd name="T9" fmla="*/ 2147483646 h 15"/>
                    <a:gd name="T10" fmla="*/ 2147483646 w 17"/>
                    <a:gd name="T11" fmla="*/ 2147483646 h 15"/>
                    <a:gd name="T12" fmla="*/ 2147483646 w 17"/>
                    <a:gd name="T13" fmla="*/ 2147483646 h 15"/>
                    <a:gd name="T14" fmla="*/ 2147483646 w 17"/>
                    <a:gd name="T15" fmla="*/ 2147483646 h 15"/>
                    <a:gd name="T16" fmla="*/ 2147483646 w 17"/>
                    <a:gd name="T17" fmla="*/ 2147483646 h 15"/>
                    <a:gd name="T18" fmla="*/ 2147483646 w 17"/>
                    <a:gd name="T19" fmla="*/ 2147483646 h 15"/>
                    <a:gd name="T20" fmla="*/ 2147483646 w 17"/>
                    <a:gd name="T21" fmla="*/ 2147483646 h 15"/>
                    <a:gd name="T22" fmla="*/ 2147483646 w 17"/>
                    <a:gd name="T23" fmla="*/ 2147483646 h 15"/>
                    <a:gd name="T24" fmla="*/ 2147483646 w 17"/>
                    <a:gd name="T25" fmla="*/ 2147483646 h 15"/>
                    <a:gd name="T26" fmla="*/ 2147483646 w 17"/>
                    <a:gd name="T27" fmla="*/ 2147483646 h 15"/>
                    <a:gd name="T28" fmla="*/ 2147483646 w 17"/>
                    <a:gd name="T29" fmla="*/ 0 h 15"/>
                    <a:gd name="T30" fmla="*/ 2147483646 w 17"/>
                    <a:gd name="T31" fmla="*/ 0 h 15"/>
                    <a:gd name="T32" fmla="*/ 2147483646 w 17"/>
                    <a:gd name="T33" fmla="*/ 0 h 15"/>
                    <a:gd name="T34" fmla="*/ 2147483646 w 17"/>
                    <a:gd name="T35" fmla="*/ 2147483646 h 15"/>
                    <a:gd name="T36" fmla="*/ 2147483646 w 17"/>
                    <a:gd name="T37" fmla="*/ 2147483646 h 15"/>
                    <a:gd name="T38" fmla="*/ 0 w 17"/>
                    <a:gd name="T39" fmla="*/ 2147483646 h 15"/>
                    <a:gd name="T40" fmla="*/ 2147483646 w 17"/>
                    <a:gd name="T41" fmla="*/ 2147483646 h 15"/>
                    <a:gd name="T42" fmla="*/ 2147483646 w 17"/>
                    <a:gd name="T43" fmla="*/ 2147483646 h 15"/>
                    <a:gd name="T44" fmla="*/ 2147483646 w 17"/>
                    <a:gd name="T45" fmla="*/ 2147483646 h 15"/>
                    <a:gd name="T46" fmla="*/ 2147483646 w 17"/>
                    <a:gd name="T47" fmla="*/ 2147483646 h 15"/>
                    <a:gd name="T48" fmla="*/ 2147483646 w 17"/>
                    <a:gd name="T49" fmla="*/ 2147483646 h 15"/>
                    <a:gd name="T50" fmla="*/ 2147483646 w 17"/>
                    <a:gd name="T51" fmla="*/ 2147483646 h 15"/>
                    <a:gd name="T52" fmla="*/ 2147483646 w 17"/>
                    <a:gd name="T53" fmla="*/ 2147483646 h 15"/>
                    <a:gd name="T54" fmla="*/ 2147483646 w 17"/>
                    <a:gd name="T55" fmla="*/ 2147483646 h 15"/>
                    <a:gd name="T56" fmla="*/ 2147483646 w 17"/>
                    <a:gd name="T57" fmla="*/ 2147483646 h 15"/>
                    <a:gd name="T58" fmla="*/ 2147483646 w 17"/>
                    <a:gd name="T59" fmla="*/ 2147483646 h 15"/>
                    <a:gd name="T60" fmla="*/ 2147483646 w 17"/>
                    <a:gd name="T61" fmla="*/ 2147483646 h 15"/>
                    <a:gd name="T62" fmla="*/ 2147483646 w 17"/>
                    <a:gd name="T63" fmla="*/ 2147483646 h 15"/>
                    <a:gd name="T64" fmla="*/ 2147483646 w 17"/>
                    <a:gd name="T65" fmla="*/ 2147483646 h 15"/>
                    <a:gd name="T66" fmla="*/ 2147483646 w 17"/>
                    <a:gd name="T67" fmla="*/ 2147483646 h 15"/>
                    <a:gd name="T68" fmla="*/ 2147483646 w 17"/>
                    <a:gd name="T69" fmla="*/ 2147483646 h 15"/>
                    <a:gd name="T70" fmla="*/ 2147483646 w 17"/>
                    <a:gd name="T71" fmla="*/ 2147483646 h 15"/>
                    <a:gd name="T72" fmla="*/ 2147483646 w 17"/>
                    <a:gd name="T73" fmla="*/ 2147483646 h 15"/>
                    <a:gd name="T74" fmla="*/ 2147483646 w 17"/>
                    <a:gd name="T75" fmla="*/ 2147483646 h 15"/>
                    <a:gd name="T76" fmla="*/ 2147483646 w 17"/>
                    <a:gd name="T77" fmla="*/ 2147483646 h 15"/>
                    <a:gd name="T78" fmla="*/ 2147483646 w 17"/>
                    <a:gd name="T79" fmla="*/ 2147483646 h 15"/>
                    <a:gd name="T80" fmla="*/ 2147483646 w 17"/>
                    <a:gd name="T81" fmla="*/ 2147483646 h 15"/>
                    <a:gd name="T82" fmla="*/ 2147483646 w 17"/>
                    <a:gd name="T83" fmla="*/ 2147483646 h 15"/>
                    <a:gd name="T84" fmla="*/ 2147483646 w 17"/>
                    <a:gd name="T85" fmla="*/ 2147483646 h 15"/>
                    <a:gd name="T86" fmla="*/ 2147483646 w 17"/>
                    <a:gd name="T87" fmla="*/ 2147483646 h 15"/>
                    <a:gd name="T88" fmla="*/ 2147483646 w 17"/>
                    <a:gd name="T89" fmla="*/ 2147483646 h 15"/>
                    <a:gd name="T90" fmla="*/ 2147483646 w 17"/>
                    <a:gd name="T91" fmla="*/ 2147483646 h 15"/>
                    <a:gd name="T92" fmla="*/ 2147483646 w 17"/>
                    <a:gd name="T93" fmla="*/ 2147483646 h 15"/>
                    <a:gd name="T94" fmla="*/ 2147483646 w 17"/>
                    <a:gd name="T95" fmla="*/ 2147483646 h 15"/>
                    <a:gd name="T96" fmla="*/ 2147483646 w 17"/>
                    <a:gd name="T97" fmla="*/ 2147483646 h 15"/>
                    <a:gd name="T98" fmla="*/ 2147483646 w 17"/>
                    <a:gd name="T99" fmla="*/ 2147483646 h 15"/>
                    <a:gd name="T100" fmla="*/ 2147483646 w 17"/>
                    <a:gd name="T101" fmla="*/ 2147483646 h 15"/>
                    <a:gd name="T102" fmla="*/ 2147483646 w 17"/>
                    <a:gd name="T103" fmla="*/ 2147483646 h 1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"/>
                    <a:gd name="T157" fmla="*/ 0 h 15"/>
                    <a:gd name="T158" fmla="*/ 17 w 17"/>
                    <a:gd name="T159" fmla="*/ 15 h 1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" h="15">
                      <a:moveTo>
                        <a:pt x="6" y="15"/>
                      </a:moveTo>
                      <a:lnTo>
                        <a:pt x="7" y="15"/>
                      </a:lnTo>
                      <a:lnTo>
                        <a:pt x="8" y="15"/>
                      </a:lnTo>
                      <a:lnTo>
                        <a:pt x="9" y="14"/>
                      </a:lnTo>
                      <a:lnTo>
                        <a:pt x="10" y="14"/>
                      </a:lnTo>
                      <a:lnTo>
                        <a:pt x="10" y="13"/>
                      </a:lnTo>
                      <a:lnTo>
                        <a:pt x="12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5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6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3" y="10"/>
                      </a:lnTo>
                      <a:lnTo>
                        <a:pt x="4" y="11"/>
                      </a:lnTo>
                      <a:lnTo>
                        <a:pt x="5" y="13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5"/>
                      </a:lnTo>
                      <a:lnTo>
                        <a:pt x="7" y="15"/>
                      </a:lnTo>
                      <a:lnTo>
                        <a:pt x="6" y="14"/>
                      </a:lnTo>
                      <a:lnTo>
                        <a:pt x="6" y="13"/>
                      </a:lnTo>
                      <a:lnTo>
                        <a:pt x="5" y="13"/>
                      </a:lnTo>
                      <a:lnTo>
                        <a:pt x="4" y="11"/>
                      </a:lnTo>
                      <a:lnTo>
                        <a:pt x="3" y="9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6" y="4"/>
                      </a:lnTo>
                      <a:lnTo>
                        <a:pt x="16" y="5"/>
                      </a:ln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9"/>
                      </a:lnTo>
                      <a:lnTo>
                        <a:pt x="16" y="10"/>
                      </a:lnTo>
                      <a:lnTo>
                        <a:pt x="15" y="11"/>
                      </a:lnTo>
                      <a:lnTo>
                        <a:pt x="16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3" y="12"/>
                      </a:lnTo>
                      <a:lnTo>
                        <a:pt x="12" y="12"/>
                      </a:lnTo>
                      <a:lnTo>
                        <a:pt x="10" y="13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4"/>
                      </a:lnTo>
                      <a:lnTo>
                        <a:pt x="7" y="15"/>
                      </a:lnTo>
                      <a:lnTo>
                        <a:pt x="6" y="15"/>
                      </a:lnTo>
                      <a:lnTo>
                        <a:pt x="7" y="15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00A0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03" name="Freeform 128"/>
                <p:cNvSpPr>
                  <a:spLocks/>
                </p:cNvSpPr>
                <p:nvPr/>
              </p:nvSpPr>
              <p:spPr bwMode="auto">
                <a:xfrm>
                  <a:off x="4338" y="2376"/>
                  <a:ext cx="876" cy="564"/>
                </a:xfrm>
                <a:custGeom>
                  <a:avLst/>
                  <a:gdLst>
                    <a:gd name="T0" fmla="*/ 2147483646 w 146"/>
                    <a:gd name="T1" fmla="*/ 2147483646 h 94"/>
                    <a:gd name="T2" fmla="*/ 2147483646 w 146"/>
                    <a:gd name="T3" fmla="*/ 2147483646 h 94"/>
                    <a:gd name="T4" fmla="*/ 2147483646 w 146"/>
                    <a:gd name="T5" fmla="*/ 2147483646 h 94"/>
                    <a:gd name="T6" fmla="*/ 2147483646 w 146"/>
                    <a:gd name="T7" fmla="*/ 2147483646 h 94"/>
                    <a:gd name="T8" fmla="*/ 2147483646 w 146"/>
                    <a:gd name="T9" fmla="*/ 2147483646 h 94"/>
                    <a:gd name="T10" fmla="*/ 2147483646 w 146"/>
                    <a:gd name="T11" fmla="*/ 2147483646 h 94"/>
                    <a:gd name="T12" fmla="*/ 2147483646 w 146"/>
                    <a:gd name="T13" fmla="*/ 2147483646 h 94"/>
                    <a:gd name="T14" fmla="*/ 2147483646 w 146"/>
                    <a:gd name="T15" fmla="*/ 2147483646 h 94"/>
                    <a:gd name="T16" fmla="*/ 2147483646 w 146"/>
                    <a:gd name="T17" fmla="*/ 2147483646 h 94"/>
                    <a:gd name="T18" fmla="*/ 2147483646 w 146"/>
                    <a:gd name="T19" fmla="*/ 2147483646 h 94"/>
                    <a:gd name="T20" fmla="*/ 2147483646 w 146"/>
                    <a:gd name="T21" fmla="*/ 2147483646 h 94"/>
                    <a:gd name="T22" fmla="*/ 2147483646 w 146"/>
                    <a:gd name="T23" fmla="*/ 2147483646 h 94"/>
                    <a:gd name="T24" fmla="*/ 2147483646 w 146"/>
                    <a:gd name="T25" fmla="*/ 2147483646 h 94"/>
                    <a:gd name="T26" fmla="*/ 2147483646 w 146"/>
                    <a:gd name="T27" fmla="*/ 2147483646 h 94"/>
                    <a:gd name="T28" fmla="*/ 2147483646 w 146"/>
                    <a:gd name="T29" fmla="*/ 2147483646 h 94"/>
                    <a:gd name="T30" fmla="*/ 2147483646 w 146"/>
                    <a:gd name="T31" fmla="*/ 2147483646 h 94"/>
                    <a:gd name="T32" fmla="*/ 2147483646 w 146"/>
                    <a:gd name="T33" fmla="*/ 2147483646 h 94"/>
                    <a:gd name="T34" fmla="*/ 2147483646 w 146"/>
                    <a:gd name="T35" fmla="*/ 2147483646 h 94"/>
                    <a:gd name="T36" fmla="*/ 2147483646 w 146"/>
                    <a:gd name="T37" fmla="*/ 2147483646 h 94"/>
                    <a:gd name="T38" fmla="*/ 2147483646 w 146"/>
                    <a:gd name="T39" fmla="*/ 2147483646 h 94"/>
                    <a:gd name="T40" fmla="*/ 2147483646 w 146"/>
                    <a:gd name="T41" fmla="*/ 2147483646 h 94"/>
                    <a:gd name="T42" fmla="*/ 2147483646 w 146"/>
                    <a:gd name="T43" fmla="*/ 2147483646 h 94"/>
                    <a:gd name="T44" fmla="*/ 2147483646 w 146"/>
                    <a:gd name="T45" fmla="*/ 2147483646 h 94"/>
                    <a:gd name="T46" fmla="*/ 2147483646 w 146"/>
                    <a:gd name="T47" fmla="*/ 2147483646 h 94"/>
                    <a:gd name="T48" fmla="*/ 2147483646 w 146"/>
                    <a:gd name="T49" fmla="*/ 2147483646 h 94"/>
                    <a:gd name="T50" fmla="*/ 2147483646 w 146"/>
                    <a:gd name="T51" fmla="*/ 2147483646 h 94"/>
                    <a:gd name="T52" fmla="*/ 2147483646 w 146"/>
                    <a:gd name="T53" fmla="*/ 2147483646 h 94"/>
                    <a:gd name="T54" fmla="*/ 2147483646 w 146"/>
                    <a:gd name="T55" fmla="*/ 2147483646 h 94"/>
                    <a:gd name="T56" fmla="*/ 2147483646 w 146"/>
                    <a:gd name="T57" fmla="*/ 2147483646 h 94"/>
                    <a:gd name="T58" fmla="*/ 2147483646 w 146"/>
                    <a:gd name="T59" fmla="*/ 2147483646 h 94"/>
                    <a:gd name="T60" fmla="*/ 2147483646 w 146"/>
                    <a:gd name="T61" fmla="*/ 2147483646 h 94"/>
                    <a:gd name="T62" fmla="*/ 2147483646 w 146"/>
                    <a:gd name="T63" fmla="*/ 2147483646 h 94"/>
                    <a:gd name="T64" fmla="*/ 2147483646 w 146"/>
                    <a:gd name="T65" fmla="*/ 2147483646 h 94"/>
                    <a:gd name="T66" fmla="*/ 2147483646 w 146"/>
                    <a:gd name="T67" fmla="*/ 2147483646 h 94"/>
                    <a:gd name="T68" fmla="*/ 2147483646 w 146"/>
                    <a:gd name="T69" fmla="*/ 2147483646 h 94"/>
                    <a:gd name="T70" fmla="*/ 2147483646 w 146"/>
                    <a:gd name="T71" fmla="*/ 2147483646 h 94"/>
                    <a:gd name="T72" fmla="*/ 2147483646 w 146"/>
                    <a:gd name="T73" fmla="*/ 2147483646 h 94"/>
                    <a:gd name="T74" fmla="*/ 2147483646 w 146"/>
                    <a:gd name="T75" fmla="*/ 2147483646 h 94"/>
                    <a:gd name="T76" fmla="*/ 2147483646 w 146"/>
                    <a:gd name="T77" fmla="*/ 2147483646 h 94"/>
                    <a:gd name="T78" fmla="*/ 2147483646 w 146"/>
                    <a:gd name="T79" fmla="*/ 2147483646 h 94"/>
                    <a:gd name="T80" fmla="*/ 2147483646 w 146"/>
                    <a:gd name="T81" fmla="*/ 2147483646 h 94"/>
                    <a:gd name="T82" fmla="*/ 2147483646 w 146"/>
                    <a:gd name="T83" fmla="*/ 2147483646 h 94"/>
                    <a:gd name="T84" fmla="*/ 2147483646 w 146"/>
                    <a:gd name="T85" fmla="*/ 2147483646 h 94"/>
                    <a:gd name="T86" fmla="*/ 2147483646 w 146"/>
                    <a:gd name="T87" fmla="*/ 2147483646 h 94"/>
                    <a:gd name="T88" fmla="*/ 2147483646 w 146"/>
                    <a:gd name="T89" fmla="*/ 2147483646 h 94"/>
                    <a:gd name="T90" fmla="*/ 2147483646 w 146"/>
                    <a:gd name="T91" fmla="*/ 2147483646 h 94"/>
                    <a:gd name="T92" fmla="*/ 2147483646 w 146"/>
                    <a:gd name="T93" fmla="*/ 2147483646 h 94"/>
                    <a:gd name="T94" fmla="*/ 2147483646 w 146"/>
                    <a:gd name="T95" fmla="*/ 2147483646 h 94"/>
                    <a:gd name="T96" fmla="*/ 2147483646 w 146"/>
                    <a:gd name="T97" fmla="*/ 2147483646 h 94"/>
                    <a:gd name="T98" fmla="*/ 2147483646 w 146"/>
                    <a:gd name="T99" fmla="*/ 2147483646 h 94"/>
                    <a:gd name="T100" fmla="*/ 2147483646 w 146"/>
                    <a:gd name="T101" fmla="*/ 2147483646 h 94"/>
                    <a:gd name="T102" fmla="*/ 2147483646 w 146"/>
                    <a:gd name="T103" fmla="*/ 2147483646 h 94"/>
                    <a:gd name="T104" fmla="*/ 2147483646 w 146"/>
                    <a:gd name="T105" fmla="*/ 2147483646 h 94"/>
                    <a:gd name="T106" fmla="*/ 2147483646 w 146"/>
                    <a:gd name="T107" fmla="*/ 2147483646 h 94"/>
                    <a:gd name="T108" fmla="*/ 2147483646 w 146"/>
                    <a:gd name="T109" fmla="*/ 2147483646 h 94"/>
                    <a:gd name="T110" fmla="*/ 2147483646 w 146"/>
                    <a:gd name="T111" fmla="*/ 2147483646 h 9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6"/>
                    <a:gd name="T169" fmla="*/ 0 h 94"/>
                    <a:gd name="T170" fmla="*/ 146 w 146"/>
                    <a:gd name="T171" fmla="*/ 94 h 9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6" h="94">
                      <a:moveTo>
                        <a:pt x="146" y="94"/>
                      </a:moveTo>
                      <a:lnTo>
                        <a:pt x="146" y="94"/>
                      </a:lnTo>
                      <a:lnTo>
                        <a:pt x="144" y="93"/>
                      </a:lnTo>
                      <a:lnTo>
                        <a:pt x="141" y="93"/>
                      </a:lnTo>
                      <a:lnTo>
                        <a:pt x="139" y="92"/>
                      </a:lnTo>
                      <a:lnTo>
                        <a:pt x="137" y="92"/>
                      </a:lnTo>
                      <a:lnTo>
                        <a:pt x="135" y="91"/>
                      </a:lnTo>
                      <a:lnTo>
                        <a:pt x="133" y="90"/>
                      </a:lnTo>
                      <a:lnTo>
                        <a:pt x="132" y="89"/>
                      </a:lnTo>
                      <a:lnTo>
                        <a:pt x="130" y="88"/>
                      </a:lnTo>
                      <a:lnTo>
                        <a:pt x="128" y="86"/>
                      </a:lnTo>
                      <a:lnTo>
                        <a:pt x="127" y="85"/>
                      </a:lnTo>
                      <a:lnTo>
                        <a:pt x="125" y="83"/>
                      </a:lnTo>
                      <a:lnTo>
                        <a:pt x="124" y="82"/>
                      </a:lnTo>
                      <a:lnTo>
                        <a:pt x="123" y="80"/>
                      </a:lnTo>
                      <a:lnTo>
                        <a:pt x="122" y="78"/>
                      </a:lnTo>
                      <a:lnTo>
                        <a:pt x="120" y="76"/>
                      </a:lnTo>
                      <a:lnTo>
                        <a:pt x="120" y="74"/>
                      </a:lnTo>
                      <a:lnTo>
                        <a:pt x="120" y="75"/>
                      </a:lnTo>
                      <a:lnTo>
                        <a:pt x="120" y="74"/>
                      </a:lnTo>
                      <a:lnTo>
                        <a:pt x="120" y="73"/>
                      </a:lnTo>
                      <a:lnTo>
                        <a:pt x="120" y="72"/>
                      </a:lnTo>
                      <a:lnTo>
                        <a:pt x="121" y="72"/>
                      </a:lnTo>
                      <a:lnTo>
                        <a:pt x="122" y="72"/>
                      </a:lnTo>
                      <a:lnTo>
                        <a:pt x="122" y="70"/>
                      </a:lnTo>
                      <a:lnTo>
                        <a:pt x="122" y="68"/>
                      </a:lnTo>
                      <a:lnTo>
                        <a:pt x="122" y="67"/>
                      </a:lnTo>
                      <a:lnTo>
                        <a:pt x="121" y="65"/>
                      </a:lnTo>
                      <a:lnTo>
                        <a:pt x="121" y="64"/>
                      </a:lnTo>
                      <a:lnTo>
                        <a:pt x="121" y="62"/>
                      </a:lnTo>
                      <a:lnTo>
                        <a:pt x="121" y="60"/>
                      </a:lnTo>
                      <a:lnTo>
                        <a:pt x="121" y="58"/>
                      </a:lnTo>
                      <a:lnTo>
                        <a:pt x="120" y="57"/>
                      </a:lnTo>
                      <a:lnTo>
                        <a:pt x="119" y="56"/>
                      </a:lnTo>
                      <a:lnTo>
                        <a:pt x="118" y="55"/>
                      </a:lnTo>
                      <a:lnTo>
                        <a:pt x="118" y="54"/>
                      </a:lnTo>
                      <a:lnTo>
                        <a:pt x="117" y="54"/>
                      </a:lnTo>
                      <a:lnTo>
                        <a:pt x="117" y="53"/>
                      </a:lnTo>
                      <a:lnTo>
                        <a:pt x="117" y="52"/>
                      </a:lnTo>
                      <a:lnTo>
                        <a:pt x="116" y="51"/>
                      </a:lnTo>
                      <a:lnTo>
                        <a:pt x="115" y="50"/>
                      </a:lnTo>
                      <a:lnTo>
                        <a:pt x="114" y="50"/>
                      </a:lnTo>
                      <a:lnTo>
                        <a:pt x="113" y="50"/>
                      </a:lnTo>
                      <a:lnTo>
                        <a:pt x="112" y="50"/>
                      </a:lnTo>
                      <a:lnTo>
                        <a:pt x="111" y="50"/>
                      </a:lnTo>
                      <a:lnTo>
                        <a:pt x="110" y="50"/>
                      </a:lnTo>
                      <a:lnTo>
                        <a:pt x="109" y="51"/>
                      </a:lnTo>
                      <a:lnTo>
                        <a:pt x="108" y="51"/>
                      </a:lnTo>
                      <a:lnTo>
                        <a:pt x="107" y="51"/>
                      </a:lnTo>
                      <a:lnTo>
                        <a:pt x="105" y="51"/>
                      </a:lnTo>
                      <a:lnTo>
                        <a:pt x="104" y="51"/>
                      </a:lnTo>
                      <a:lnTo>
                        <a:pt x="103" y="51"/>
                      </a:lnTo>
                      <a:lnTo>
                        <a:pt x="102" y="51"/>
                      </a:lnTo>
                      <a:lnTo>
                        <a:pt x="101" y="51"/>
                      </a:lnTo>
                      <a:lnTo>
                        <a:pt x="100" y="51"/>
                      </a:lnTo>
                      <a:lnTo>
                        <a:pt x="99" y="51"/>
                      </a:lnTo>
                      <a:lnTo>
                        <a:pt x="98" y="50"/>
                      </a:lnTo>
                      <a:lnTo>
                        <a:pt x="97" y="50"/>
                      </a:lnTo>
                      <a:lnTo>
                        <a:pt x="96" y="49"/>
                      </a:lnTo>
                      <a:lnTo>
                        <a:pt x="95" y="49"/>
                      </a:lnTo>
                      <a:lnTo>
                        <a:pt x="95" y="48"/>
                      </a:lnTo>
                      <a:lnTo>
                        <a:pt x="93" y="47"/>
                      </a:lnTo>
                      <a:lnTo>
                        <a:pt x="92" y="45"/>
                      </a:lnTo>
                      <a:lnTo>
                        <a:pt x="91" y="44"/>
                      </a:lnTo>
                      <a:lnTo>
                        <a:pt x="90" y="42"/>
                      </a:lnTo>
                      <a:lnTo>
                        <a:pt x="89" y="40"/>
                      </a:lnTo>
                      <a:lnTo>
                        <a:pt x="88" y="38"/>
                      </a:lnTo>
                      <a:lnTo>
                        <a:pt x="87" y="36"/>
                      </a:lnTo>
                      <a:lnTo>
                        <a:pt x="87" y="34"/>
                      </a:lnTo>
                      <a:lnTo>
                        <a:pt x="86" y="32"/>
                      </a:lnTo>
                      <a:lnTo>
                        <a:pt x="85" y="30"/>
                      </a:lnTo>
                      <a:lnTo>
                        <a:pt x="85" y="29"/>
                      </a:lnTo>
                      <a:lnTo>
                        <a:pt x="83" y="29"/>
                      </a:lnTo>
                      <a:lnTo>
                        <a:pt x="81" y="28"/>
                      </a:lnTo>
                      <a:lnTo>
                        <a:pt x="77" y="27"/>
                      </a:lnTo>
                      <a:lnTo>
                        <a:pt x="73" y="26"/>
                      </a:lnTo>
                      <a:lnTo>
                        <a:pt x="70" y="24"/>
                      </a:lnTo>
                      <a:lnTo>
                        <a:pt x="66" y="23"/>
                      </a:lnTo>
                      <a:lnTo>
                        <a:pt x="63" y="21"/>
                      </a:lnTo>
                      <a:lnTo>
                        <a:pt x="59" y="19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6" y="17"/>
                      </a:lnTo>
                      <a:lnTo>
                        <a:pt x="55" y="16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3" y="13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0"/>
                      </a:lnTo>
                      <a:lnTo>
                        <a:pt x="49" y="10"/>
                      </a:lnTo>
                      <a:lnTo>
                        <a:pt x="49" y="9"/>
                      </a:lnTo>
                      <a:lnTo>
                        <a:pt x="48" y="9"/>
                      </a:lnTo>
                      <a:lnTo>
                        <a:pt x="48" y="11"/>
                      </a:lnTo>
                      <a:lnTo>
                        <a:pt x="47" y="12"/>
                      </a:lnTo>
                      <a:lnTo>
                        <a:pt x="47" y="14"/>
                      </a:lnTo>
                      <a:lnTo>
                        <a:pt x="47" y="16"/>
                      </a:lnTo>
                      <a:lnTo>
                        <a:pt x="47" y="18"/>
                      </a:lnTo>
                      <a:lnTo>
                        <a:pt x="46" y="20"/>
                      </a:lnTo>
                      <a:lnTo>
                        <a:pt x="46" y="23"/>
                      </a:lnTo>
                      <a:lnTo>
                        <a:pt x="46" y="25"/>
                      </a:lnTo>
                      <a:lnTo>
                        <a:pt x="46" y="27"/>
                      </a:lnTo>
                      <a:lnTo>
                        <a:pt x="45" y="27"/>
                      </a:lnTo>
                      <a:lnTo>
                        <a:pt x="46" y="27"/>
                      </a:lnTo>
                      <a:lnTo>
                        <a:pt x="45" y="27"/>
                      </a:lnTo>
                      <a:lnTo>
                        <a:pt x="44" y="27"/>
                      </a:lnTo>
                      <a:lnTo>
                        <a:pt x="43" y="27"/>
                      </a:lnTo>
                      <a:lnTo>
                        <a:pt x="42" y="26"/>
                      </a:lnTo>
                      <a:lnTo>
                        <a:pt x="41" y="26"/>
                      </a:lnTo>
                      <a:lnTo>
                        <a:pt x="40" y="25"/>
                      </a:lnTo>
                      <a:lnTo>
                        <a:pt x="39" y="24"/>
                      </a:lnTo>
                      <a:lnTo>
                        <a:pt x="38" y="23"/>
                      </a:lnTo>
                      <a:lnTo>
                        <a:pt x="37" y="23"/>
                      </a:lnTo>
                      <a:lnTo>
                        <a:pt x="36" y="22"/>
                      </a:lnTo>
                      <a:lnTo>
                        <a:pt x="34" y="19"/>
                      </a:lnTo>
                      <a:lnTo>
                        <a:pt x="31" y="17"/>
                      </a:lnTo>
                      <a:lnTo>
                        <a:pt x="29" y="15"/>
                      </a:lnTo>
                      <a:lnTo>
                        <a:pt x="26" y="12"/>
                      </a:lnTo>
                      <a:lnTo>
                        <a:pt x="24" y="10"/>
                      </a:lnTo>
                      <a:lnTo>
                        <a:pt x="22" y="8"/>
                      </a:lnTo>
                      <a:lnTo>
                        <a:pt x="21" y="7"/>
                      </a:lnTo>
                      <a:lnTo>
                        <a:pt x="21" y="6"/>
                      </a:lnTo>
                      <a:lnTo>
                        <a:pt x="20" y="6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8" y="4"/>
                      </a:lnTo>
                      <a:lnTo>
                        <a:pt x="18" y="3"/>
                      </a:lnTo>
                      <a:lnTo>
                        <a:pt x="17" y="3"/>
                      </a:lnTo>
                      <a:lnTo>
                        <a:pt x="16" y="3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3" y="6"/>
                      </a:lnTo>
                      <a:lnTo>
                        <a:pt x="13" y="7"/>
                      </a:lnTo>
                      <a:lnTo>
                        <a:pt x="12" y="8"/>
                      </a:lnTo>
                      <a:lnTo>
                        <a:pt x="11" y="9"/>
                      </a:lnTo>
                      <a:lnTo>
                        <a:pt x="10" y="10"/>
                      </a:lnTo>
                      <a:lnTo>
                        <a:pt x="9" y="10"/>
                      </a:lnTo>
                      <a:lnTo>
                        <a:pt x="8" y="11"/>
                      </a:lnTo>
                      <a:lnTo>
                        <a:pt x="7" y="11"/>
                      </a:lnTo>
                      <a:lnTo>
                        <a:pt x="6" y="11"/>
                      </a:lnTo>
                      <a:lnTo>
                        <a:pt x="5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4" y="11"/>
                      </a:lnTo>
                      <a:lnTo>
                        <a:pt x="3" y="11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2" y="10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3" y="7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2" y="10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4" y="12"/>
                      </a:lnTo>
                      <a:lnTo>
                        <a:pt x="5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8" y="11"/>
                      </a:lnTo>
                      <a:lnTo>
                        <a:pt x="9" y="11"/>
                      </a:lnTo>
                      <a:lnTo>
                        <a:pt x="10" y="10"/>
                      </a:lnTo>
                      <a:lnTo>
                        <a:pt x="11" y="9"/>
                      </a:lnTo>
                      <a:lnTo>
                        <a:pt x="12" y="8"/>
                      </a:lnTo>
                      <a:lnTo>
                        <a:pt x="13" y="8"/>
                      </a:lnTo>
                      <a:lnTo>
                        <a:pt x="14" y="7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7"/>
                      </a:lnTo>
                      <a:lnTo>
                        <a:pt x="21" y="8"/>
                      </a:lnTo>
                      <a:lnTo>
                        <a:pt x="22" y="9"/>
                      </a:lnTo>
                      <a:lnTo>
                        <a:pt x="24" y="11"/>
                      </a:lnTo>
                      <a:lnTo>
                        <a:pt x="26" y="13"/>
                      </a:lnTo>
                      <a:lnTo>
                        <a:pt x="28" y="15"/>
                      </a:lnTo>
                      <a:lnTo>
                        <a:pt x="31" y="18"/>
                      </a:lnTo>
                      <a:lnTo>
                        <a:pt x="33" y="20"/>
                      </a:lnTo>
                      <a:lnTo>
                        <a:pt x="36" y="22"/>
                      </a:lnTo>
                      <a:lnTo>
                        <a:pt x="37" y="23"/>
                      </a:lnTo>
                      <a:lnTo>
                        <a:pt x="38" y="24"/>
                      </a:lnTo>
                      <a:lnTo>
                        <a:pt x="39" y="25"/>
                      </a:lnTo>
                      <a:lnTo>
                        <a:pt x="40" y="26"/>
                      </a:lnTo>
                      <a:lnTo>
                        <a:pt x="41" y="26"/>
                      </a:lnTo>
                      <a:lnTo>
                        <a:pt x="42" y="27"/>
                      </a:lnTo>
                      <a:lnTo>
                        <a:pt x="43" y="27"/>
                      </a:lnTo>
                      <a:lnTo>
                        <a:pt x="44" y="27"/>
                      </a:lnTo>
                      <a:lnTo>
                        <a:pt x="44" y="28"/>
                      </a:lnTo>
                      <a:lnTo>
                        <a:pt x="45" y="28"/>
                      </a:lnTo>
                      <a:lnTo>
                        <a:pt x="46" y="28"/>
                      </a:lnTo>
                      <a:lnTo>
                        <a:pt x="46" y="27"/>
                      </a:lnTo>
                      <a:lnTo>
                        <a:pt x="47" y="25"/>
                      </a:lnTo>
                      <a:lnTo>
                        <a:pt x="47" y="23"/>
                      </a:lnTo>
                      <a:lnTo>
                        <a:pt x="47" y="20"/>
                      </a:lnTo>
                      <a:lnTo>
                        <a:pt x="47" y="18"/>
                      </a:lnTo>
                      <a:lnTo>
                        <a:pt x="47" y="16"/>
                      </a:lnTo>
                      <a:lnTo>
                        <a:pt x="48" y="14"/>
                      </a:lnTo>
                      <a:lnTo>
                        <a:pt x="48" y="12"/>
                      </a:lnTo>
                      <a:lnTo>
                        <a:pt x="48" y="11"/>
                      </a:lnTo>
                      <a:lnTo>
                        <a:pt x="49" y="10"/>
                      </a:lnTo>
                      <a:lnTo>
                        <a:pt x="48" y="10"/>
                      </a:lnTo>
                      <a:lnTo>
                        <a:pt x="49" y="10"/>
                      </a:lnTo>
                      <a:lnTo>
                        <a:pt x="50" y="11"/>
                      </a:lnTo>
                      <a:lnTo>
                        <a:pt x="51" y="12"/>
                      </a:lnTo>
                      <a:lnTo>
                        <a:pt x="52" y="13"/>
                      </a:lnTo>
                      <a:lnTo>
                        <a:pt x="53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5" y="16"/>
                      </a:lnTo>
                      <a:lnTo>
                        <a:pt x="55" y="17"/>
                      </a:lnTo>
                      <a:lnTo>
                        <a:pt x="56" y="17"/>
                      </a:lnTo>
                      <a:lnTo>
                        <a:pt x="59" y="19"/>
                      </a:lnTo>
                      <a:lnTo>
                        <a:pt x="62" y="21"/>
                      </a:lnTo>
                      <a:lnTo>
                        <a:pt x="66" y="23"/>
                      </a:lnTo>
                      <a:lnTo>
                        <a:pt x="69" y="25"/>
                      </a:lnTo>
                      <a:lnTo>
                        <a:pt x="73" y="26"/>
                      </a:lnTo>
                      <a:lnTo>
                        <a:pt x="77" y="28"/>
                      </a:lnTo>
                      <a:lnTo>
                        <a:pt x="81" y="29"/>
                      </a:lnTo>
                      <a:lnTo>
                        <a:pt x="83" y="29"/>
                      </a:lnTo>
                      <a:lnTo>
                        <a:pt x="85" y="30"/>
                      </a:lnTo>
                      <a:lnTo>
                        <a:pt x="85" y="32"/>
                      </a:lnTo>
                      <a:lnTo>
                        <a:pt x="86" y="34"/>
                      </a:lnTo>
                      <a:lnTo>
                        <a:pt x="87" y="36"/>
                      </a:lnTo>
                      <a:lnTo>
                        <a:pt x="87" y="38"/>
                      </a:lnTo>
                      <a:lnTo>
                        <a:pt x="88" y="40"/>
                      </a:lnTo>
                      <a:lnTo>
                        <a:pt x="89" y="42"/>
                      </a:lnTo>
                      <a:lnTo>
                        <a:pt x="90" y="44"/>
                      </a:lnTo>
                      <a:lnTo>
                        <a:pt x="92" y="46"/>
                      </a:lnTo>
                      <a:lnTo>
                        <a:pt x="93" y="47"/>
                      </a:lnTo>
                      <a:lnTo>
                        <a:pt x="94" y="49"/>
                      </a:lnTo>
                      <a:lnTo>
                        <a:pt x="95" y="49"/>
                      </a:lnTo>
                      <a:lnTo>
                        <a:pt x="96" y="50"/>
                      </a:lnTo>
                      <a:lnTo>
                        <a:pt x="97" y="50"/>
                      </a:lnTo>
                      <a:lnTo>
                        <a:pt x="98" y="51"/>
                      </a:lnTo>
                      <a:lnTo>
                        <a:pt x="99" y="51"/>
                      </a:lnTo>
                      <a:lnTo>
                        <a:pt x="100" y="51"/>
                      </a:lnTo>
                      <a:lnTo>
                        <a:pt x="101" y="52"/>
                      </a:lnTo>
                      <a:lnTo>
                        <a:pt x="102" y="52"/>
                      </a:lnTo>
                      <a:lnTo>
                        <a:pt x="103" y="52"/>
                      </a:lnTo>
                      <a:lnTo>
                        <a:pt x="104" y="52"/>
                      </a:lnTo>
                      <a:lnTo>
                        <a:pt x="105" y="52"/>
                      </a:lnTo>
                      <a:lnTo>
                        <a:pt x="107" y="52"/>
                      </a:lnTo>
                      <a:lnTo>
                        <a:pt x="108" y="51"/>
                      </a:lnTo>
                      <a:lnTo>
                        <a:pt x="109" y="51"/>
                      </a:lnTo>
                      <a:lnTo>
                        <a:pt x="110" y="51"/>
                      </a:lnTo>
                      <a:lnTo>
                        <a:pt x="111" y="51"/>
                      </a:lnTo>
                      <a:lnTo>
                        <a:pt x="112" y="50"/>
                      </a:lnTo>
                      <a:lnTo>
                        <a:pt x="113" y="50"/>
                      </a:lnTo>
                      <a:lnTo>
                        <a:pt x="114" y="50"/>
                      </a:lnTo>
                      <a:lnTo>
                        <a:pt x="114" y="51"/>
                      </a:lnTo>
                      <a:lnTo>
                        <a:pt x="115" y="51"/>
                      </a:lnTo>
                      <a:lnTo>
                        <a:pt x="116" y="52"/>
                      </a:lnTo>
                      <a:lnTo>
                        <a:pt x="117" y="53"/>
                      </a:lnTo>
                      <a:lnTo>
                        <a:pt x="117" y="54"/>
                      </a:lnTo>
                      <a:lnTo>
                        <a:pt x="117" y="55"/>
                      </a:lnTo>
                      <a:lnTo>
                        <a:pt x="118" y="56"/>
                      </a:lnTo>
                      <a:lnTo>
                        <a:pt x="118" y="57"/>
                      </a:lnTo>
                      <a:lnTo>
                        <a:pt x="119" y="58"/>
                      </a:lnTo>
                      <a:lnTo>
                        <a:pt x="120" y="59"/>
                      </a:lnTo>
                      <a:lnTo>
                        <a:pt x="120" y="60"/>
                      </a:lnTo>
                      <a:lnTo>
                        <a:pt x="120" y="62"/>
                      </a:lnTo>
                      <a:lnTo>
                        <a:pt x="120" y="64"/>
                      </a:lnTo>
                      <a:lnTo>
                        <a:pt x="121" y="65"/>
                      </a:lnTo>
                      <a:lnTo>
                        <a:pt x="121" y="67"/>
                      </a:lnTo>
                      <a:lnTo>
                        <a:pt x="121" y="68"/>
                      </a:lnTo>
                      <a:lnTo>
                        <a:pt x="121" y="70"/>
                      </a:lnTo>
                      <a:lnTo>
                        <a:pt x="122" y="71"/>
                      </a:lnTo>
                      <a:lnTo>
                        <a:pt x="121" y="72"/>
                      </a:lnTo>
                      <a:lnTo>
                        <a:pt x="121" y="71"/>
                      </a:lnTo>
                      <a:lnTo>
                        <a:pt x="120" y="72"/>
                      </a:lnTo>
                      <a:lnTo>
                        <a:pt x="119" y="72"/>
                      </a:lnTo>
                      <a:lnTo>
                        <a:pt x="119" y="73"/>
                      </a:lnTo>
                      <a:lnTo>
                        <a:pt x="119" y="74"/>
                      </a:lnTo>
                      <a:lnTo>
                        <a:pt x="119" y="75"/>
                      </a:lnTo>
                      <a:lnTo>
                        <a:pt x="120" y="77"/>
                      </a:lnTo>
                      <a:lnTo>
                        <a:pt x="121" y="78"/>
                      </a:lnTo>
                      <a:lnTo>
                        <a:pt x="121" y="79"/>
                      </a:lnTo>
                      <a:lnTo>
                        <a:pt x="122" y="80"/>
                      </a:lnTo>
                      <a:lnTo>
                        <a:pt x="123" y="82"/>
                      </a:lnTo>
                      <a:lnTo>
                        <a:pt x="125" y="84"/>
                      </a:lnTo>
                      <a:lnTo>
                        <a:pt x="126" y="85"/>
                      </a:lnTo>
                      <a:lnTo>
                        <a:pt x="128" y="87"/>
                      </a:lnTo>
                      <a:lnTo>
                        <a:pt x="130" y="88"/>
                      </a:lnTo>
                      <a:lnTo>
                        <a:pt x="131" y="89"/>
                      </a:lnTo>
                      <a:lnTo>
                        <a:pt x="133" y="90"/>
                      </a:lnTo>
                      <a:lnTo>
                        <a:pt x="135" y="91"/>
                      </a:lnTo>
                      <a:lnTo>
                        <a:pt x="137" y="92"/>
                      </a:lnTo>
                      <a:lnTo>
                        <a:pt x="139" y="93"/>
                      </a:lnTo>
                      <a:lnTo>
                        <a:pt x="141" y="94"/>
                      </a:lnTo>
                      <a:lnTo>
                        <a:pt x="143" y="94"/>
                      </a:lnTo>
                      <a:lnTo>
                        <a:pt x="146" y="94"/>
                      </a:lnTo>
                      <a:close/>
                    </a:path>
                  </a:pathLst>
                </a:custGeom>
                <a:solidFill>
                  <a:srgbClr val="00A0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04" name="Freeform 129"/>
                <p:cNvSpPr>
                  <a:spLocks/>
                </p:cNvSpPr>
                <p:nvPr/>
              </p:nvSpPr>
              <p:spPr bwMode="auto">
                <a:xfrm>
                  <a:off x="3762" y="1896"/>
                  <a:ext cx="642" cy="486"/>
                </a:xfrm>
                <a:custGeom>
                  <a:avLst/>
                  <a:gdLst>
                    <a:gd name="T0" fmla="*/ 2147483646 w 107"/>
                    <a:gd name="T1" fmla="*/ 2147483646 h 81"/>
                    <a:gd name="T2" fmla="*/ 2147483646 w 107"/>
                    <a:gd name="T3" fmla="*/ 2147483646 h 81"/>
                    <a:gd name="T4" fmla="*/ 2147483646 w 107"/>
                    <a:gd name="T5" fmla="*/ 2147483646 h 81"/>
                    <a:gd name="T6" fmla="*/ 2147483646 w 107"/>
                    <a:gd name="T7" fmla="*/ 2147483646 h 81"/>
                    <a:gd name="T8" fmla="*/ 2147483646 w 107"/>
                    <a:gd name="T9" fmla="*/ 2147483646 h 81"/>
                    <a:gd name="T10" fmla="*/ 2147483646 w 107"/>
                    <a:gd name="T11" fmla="*/ 2147483646 h 81"/>
                    <a:gd name="T12" fmla="*/ 2147483646 w 107"/>
                    <a:gd name="T13" fmla="*/ 2147483646 h 81"/>
                    <a:gd name="T14" fmla="*/ 2147483646 w 107"/>
                    <a:gd name="T15" fmla="*/ 2147483646 h 81"/>
                    <a:gd name="T16" fmla="*/ 2147483646 w 107"/>
                    <a:gd name="T17" fmla="*/ 2147483646 h 81"/>
                    <a:gd name="T18" fmla="*/ 2147483646 w 107"/>
                    <a:gd name="T19" fmla="*/ 2147483646 h 81"/>
                    <a:gd name="T20" fmla="*/ 2147483646 w 107"/>
                    <a:gd name="T21" fmla="*/ 2147483646 h 81"/>
                    <a:gd name="T22" fmla="*/ 2147483646 w 107"/>
                    <a:gd name="T23" fmla="*/ 2147483646 h 81"/>
                    <a:gd name="T24" fmla="*/ 2147483646 w 107"/>
                    <a:gd name="T25" fmla="*/ 2147483646 h 81"/>
                    <a:gd name="T26" fmla="*/ 2147483646 w 107"/>
                    <a:gd name="T27" fmla="*/ 2147483646 h 81"/>
                    <a:gd name="T28" fmla="*/ 2147483646 w 107"/>
                    <a:gd name="T29" fmla="*/ 2147483646 h 81"/>
                    <a:gd name="T30" fmla="*/ 2147483646 w 107"/>
                    <a:gd name="T31" fmla="*/ 2147483646 h 81"/>
                    <a:gd name="T32" fmla="*/ 2147483646 w 107"/>
                    <a:gd name="T33" fmla="*/ 2147483646 h 81"/>
                    <a:gd name="T34" fmla="*/ 2147483646 w 107"/>
                    <a:gd name="T35" fmla="*/ 2147483646 h 81"/>
                    <a:gd name="T36" fmla="*/ 2147483646 w 107"/>
                    <a:gd name="T37" fmla="*/ 2147483646 h 81"/>
                    <a:gd name="T38" fmla="*/ 2147483646 w 107"/>
                    <a:gd name="T39" fmla="*/ 2147483646 h 81"/>
                    <a:gd name="T40" fmla="*/ 2147483646 w 107"/>
                    <a:gd name="T41" fmla="*/ 2147483646 h 81"/>
                    <a:gd name="T42" fmla="*/ 2147483646 w 107"/>
                    <a:gd name="T43" fmla="*/ 2147483646 h 81"/>
                    <a:gd name="T44" fmla="*/ 2147483646 w 107"/>
                    <a:gd name="T45" fmla="*/ 2147483646 h 81"/>
                    <a:gd name="T46" fmla="*/ 2147483646 w 107"/>
                    <a:gd name="T47" fmla="*/ 2147483646 h 81"/>
                    <a:gd name="T48" fmla="*/ 2147483646 w 107"/>
                    <a:gd name="T49" fmla="*/ 2147483646 h 81"/>
                    <a:gd name="T50" fmla="*/ 2147483646 w 107"/>
                    <a:gd name="T51" fmla="*/ 0 h 81"/>
                    <a:gd name="T52" fmla="*/ 2147483646 w 107"/>
                    <a:gd name="T53" fmla="*/ 2147483646 h 81"/>
                    <a:gd name="T54" fmla="*/ 2147483646 w 107"/>
                    <a:gd name="T55" fmla="*/ 2147483646 h 81"/>
                    <a:gd name="T56" fmla="*/ 2147483646 w 107"/>
                    <a:gd name="T57" fmla="*/ 2147483646 h 81"/>
                    <a:gd name="T58" fmla="*/ 2147483646 w 107"/>
                    <a:gd name="T59" fmla="*/ 2147483646 h 81"/>
                    <a:gd name="T60" fmla="*/ 2147483646 w 107"/>
                    <a:gd name="T61" fmla="*/ 2147483646 h 81"/>
                    <a:gd name="T62" fmla="*/ 2147483646 w 107"/>
                    <a:gd name="T63" fmla="*/ 0 h 81"/>
                    <a:gd name="T64" fmla="*/ 2147483646 w 107"/>
                    <a:gd name="T65" fmla="*/ 2147483646 h 81"/>
                    <a:gd name="T66" fmla="*/ 2147483646 w 107"/>
                    <a:gd name="T67" fmla="*/ 2147483646 h 81"/>
                    <a:gd name="T68" fmla="*/ 2147483646 w 107"/>
                    <a:gd name="T69" fmla="*/ 2147483646 h 81"/>
                    <a:gd name="T70" fmla="*/ 2147483646 w 107"/>
                    <a:gd name="T71" fmla="*/ 2147483646 h 81"/>
                    <a:gd name="T72" fmla="*/ 2147483646 w 107"/>
                    <a:gd name="T73" fmla="*/ 2147483646 h 81"/>
                    <a:gd name="T74" fmla="*/ 2147483646 w 107"/>
                    <a:gd name="T75" fmla="*/ 2147483646 h 81"/>
                    <a:gd name="T76" fmla="*/ 2147483646 w 107"/>
                    <a:gd name="T77" fmla="*/ 2147483646 h 81"/>
                    <a:gd name="T78" fmla="*/ 2147483646 w 107"/>
                    <a:gd name="T79" fmla="*/ 2147483646 h 81"/>
                    <a:gd name="T80" fmla="*/ 2147483646 w 107"/>
                    <a:gd name="T81" fmla="*/ 2147483646 h 81"/>
                    <a:gd name="T82" fmla="*/ 2147483646 w 107"/>
                    <a:gd name="T83" fmla="*/ 2147483646 h 81"/>
                    <a:gd name="T84" fmla="*/ 2147483646 w 107"/>
                    <a:gd name="T85" fmla="*/ 2147483646 h 81"/>
                    <a:gd name="T86" fmla="*/ 2147483646 w 107"/>
                    <a:gd name="T87" fmla="*/ 2147483646 h 81"/>
                    <a:gd name="T88" fmla="*/ 2147483646 w 107"/>
                    <a:gd name="T89" fmla="*/ 2147483646 h 81"/>
                    <a:gd name="T90" fmla="*/ 2147483646 w 107"/>
                    <a:gd name="T91" fmla="*/ 2147483646 h 81"/>
                    <a:gd name="T92" fmla="*/ 2147483646 w 107"/>
                    <a:gd name="T93" fmla="*/ 2147483646 h 81"/>
                    <a:gd name="T94" fmla="*/ 2147483646 w 107"/>
                    <a:gd name="T95" fmla="*/ 2147483646 h 81"/>
                    <a:gd name="T96" fmla="*/ 2147483646 w 107"/>
                    <a:gd name="T97" fmla="*/ 2147483646 h 81"/>
                    <a:gd name="T98" fmla="*/ 2147483646 w 107"/>
                    <a:gd name="T99" fmla="*/ 2147483646 h 81"/>
                    <a:gd name="T100" fmla="*/ 2147483646 w 107"/>
                    <a:gd name="T101" fmla="*/ 2147483646 h 81"/>
                    <a:gd name="T102" fmla="*/ 2147483646 w 107"/>
                    <a:gd name="T103" fmla="*/ 2147483646 h 81"/>
                    <a:gd name="T104" fmla="*/ 2147483646 w 107"/>
                    <a:gd name="T105" fmla="*/ 2147483646 h 81"/>
                    <a:gd name="T106" fmla="*/ 2147483646 w 107"/>
                    <a:gd name="T107" fmla="*/ 2147483646 h 81"/>
                    <a:gd name="T108" fmla="*/ 2147483646 w 107"/>
                    <a:gd name="T109" fmla="*/ 2147483646 h 81"/>
                    <a:gd name="T110" fmla="*/ 2147483646 w 107"/>
                    <a:gd name="T111" fmla="*/ 2147483646 h 81"/>
                    <a:gd name="T112" fmla="*/ 2147483646 w 107"/>
                    <a:gd name="T113" fmla="*/ 2147483646 h 8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7"/>
                    <a:gd name="T172" fmla="*/ 0 h 81"/>
                    <a:gd name="T173" fmla="*/ 107 w 107"/>
                    <a:gd name="T174" fmla="*/ 81 h 8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7" h="81">
                      <a:moveTo>
                        <a:pt x="96" y="80"/>
                      </a:moveTo>
                      <a:lnTo>
                        <a:pt x="96" y="80"/>
                      </a:lnTo>
                      <a:lnTo>
                        <a:pt x="96" y="79"/>
                      </a:lnTo>
                      <a:lnTo>
                        <a:pt x="96" y="78"/>
                      </a:lnTo>
                      <a:lnTo>
                        <a:pt x="96" y="77"/>
                      </a:lnTo>
                      <a:lnTo>
                        <a:pt x="97" y="76"/>
                      </a:lnTo>
                      <a:lnTo>
                        <a:pt x="96" y="76"/>
                      </a:lnTo>
                      <a:lnTo>
                        <a:pt x="97" y="75"/>
                      </a:lnTo>
                      <a:lnTo>
                        <a:pt x="98" y="75"/>
                      </a:lnTo>
                      <a:lnTo>
                        <a:pt x="99" y="74"/>
                      </a:lnTo>
                      <a:lnTo>
                        <a:pt x="100" y="74"/>
                      </a:lnTo>
                      <a:lnTo>
                        <a:pt x="100" y="73"/>
                      </a:lnTo>
                      <a:lnTo>
                        <a:pt x="100" y="72"/>
                      </a:lnTo>
                      <a:lnTo>
                        <a:pt x="101" y="71"/>
                      </a:lnTo>
                      <a:lnTo>
                        <a:pt x="102" y="70"/>
                      </a:lnTo>
                      <a:lnTo>
                        <a:pt x="103" y="69"/>
                      </a:lnTo>
                      <a:lnTo>
                        <a:pt x="104" y="69"/>
                      </a:lnTo>
                      <a:lnTo>
                        <a:pt x="105" y="69"/>
                      </a:lnTo>
                      <a:lnTo>
                        <a:pt x="106" y="68"/>
                      </a:lnTo>
                      <a:lnTo>
                        <a:pt x="106" y="67"/>
                      </a:lnTo>
                      <a:lnTo>
                        <a:pt x="107" y="66"/>
                      </a:lnTo>
                      <a:lnTo>
                        <a:pt x="106" y="65"/>
                      </a:lnTo>
                      <a:lnTo>
                        <a:pt x="106" y="64"/>
                      </a:lnTo>
                      <a:lnTo>
                        <a:pt x="105" y="63"/>
                      </a:lnTo>
                      <a:lnTo>
                        <a:pt x="105" y="62"/>
                      </a:lnTo>
                      <a:lnTo>
                        <a:pt x="105" y="61"/>
                      </a:lnTo>
                      <a:lnTo>
                        <a:pt x="104" y="60"/>
                      </a:lnTo>
                      <a:lnTo>
                        <a:pt x="104" y="59"/>
                      </a:lnTo>
                      <a:lnTo>
                        <a:pt x="102" y="59"/>
                      </a:lnTo>
                      <a:lnTo>
                        <a:pt x="100" y="59"/>
                      </a:lnTo>
                      <a:lnTo>
                        <a:pt x="97" y="60"/>
                      </a:lnTo>
                      <a:lnTo>
                        <a:pt x="95" y="60"/>
                      </a:lnTo>
                      <a:lnTo>
                        <a:pt x="91" y="61"/>
                      </a:lnTo>
                      <a:lnTo>
                        <a:pt x="87" y="63"/>
                      </a:lnTo>
                      <a:lnTo>
                        <a:pt x="82" y="64"/>
                      </a:lnTo>
                      <a:lnTo>
                        <a:pt x="80" y="65"/>
                      </a:lnTo>
                      <a:lnTo>
                        <a:pt x="78" y="65"/>
                      </a:lnTo>
                      <a:lnTo>
                        <a:pt x="76" y="65"/>
                      </a:lnTo>
                      <a:lnTo>
                        <a:pt x="74" y="66"/>
                      </a:lnTo>
                      <a:lnTo>
                        <a:pt x="72" y="66"/>
                      </a:lnTo>
                      <a:lnTo>
                        <a:pt x="70" y="66"/>
                      </a:lnTo>
                      <a:lnTo>
                        <a:pt x="68" y="65"/>
                      </a:lnTo>
                      <a:lnTo>
                        <a:pt x="69" y="65"/>
                      </a:lnTo>
                      <a:lnTo>
                        <a:pt x="67" y="64"/>
                      </a:lnTo>
                      <a:lnTo>
                        <a:pt x="66" y="63"/>
                      </a:lnTo>
                      <a:lnTo>
                        <a:pt x="65" y="63"/>
                      </a:lnTo>
                      <a:lnTo>
                        <a:pt x="63" y="61"/>
                      </a:lnTo>
                      <a:lnTo>
                        <a:pt x="62" y="59"/>
                      </a:lnTo>
                      <a:lnTo>
                        <a:pt x="60" y="57"/>
                      </a:lnTo>
                      <a:lnTo>
                        <a:pt x="55" y="51"/>
                      </a:lnTo>
                      <a:lnTo>
                        <a:pt x="54" y="49"/>
                      </a:lnTo>
                      <a:lnTo>
                        <a:pt x="52" y="47"/>
                      </a:lnTo>
                      <a:lnTo>
                        <a:pt x="50" y="45"/>
                      </a:lnTo>
                      <a:lnTo>
                        <a:pt x="49" y="45"/>
                      </a:lnTo>
                      <a:lnTo>
                        <a:pt x="48" y="44"/>
                      </a:lnTo>
                      <a:lnTo>
                        <a:pt x="47" y="43"/>
                      </a:lnTo>
                      <a:lnTo>
                        <a:pt x="46" y="42"/>
                      </a:lnTo>
                      <a:lnTo>
                        <a:pt x="45" y="42"/>
                      </a:lnTo>
                      <a:lnTo>
                        <a:pt x="44" y="41"/>
                      </a:lnTo>
                      <a:lnTo>
                        <a:pt x="42" y="41"/>
                      </a:lnTo>
                      <a:lnTo>
                        <a:pt x="41" y="41"/>
                      </a:lnTo>
                      <a:lnTo>
                        <a:pt x="40" y="40"/>
                      </a:lnTo>
                      <a:lnTo>
                        <a:pt x="38" y="40"/>
                      </a:lnTo>
                      <a:lnTo>
                        <a:pt x="37" y="40"/>
                      </a:lnTo>
                      <a:lnTo>
                        <a:pt x="37" y="39"/>
                      </a:lnTo>
                      <a:lnTo>
                        <a:pt x="34" y="39"/>
                      </a:lnTo>
                      <a:lnTo>
                        <a:pt x="32" y="38"/>
                      </a:lnTo>
                      <a:lnTo>
                        <a:pt x="30" y="38"/>
                      </a:lnTo>
                      <a:lnTo>
                        <a:pt x="28" y="38"/>
                      </a:lnTo>
                      <a:lnTo>
                        <a:pt x="26" y="38"/>
                      </a:lnTo>
                      <a:lnTo>
                        <a:pt x="24" y="38"/>
                      </a:lnTo>
                      <a:lnTo>
                        <a:pt x="21" y="38"/>
                      </a:lnTo>
                      <a:lnTo>
                        <a:pt x="17" y="39"/>
                      </a:lnTo>
                      <a:lnTo>
                        <a:pt x="14" y="39"/>
                      </a:lnTo>
                      <a:lnTo>
                        <a:pt x="12" y="39"/>
                      </a:lnTo>
                      <a:lnTo>
                        <a:pt x="10" y="39"/>
                      </a:lnTo>
                      <a:lnTo>
                        <a:pt x="8" y="39"/>
                      </a:lnTo>
                      <a:lnTo>
                        <a:pt x="5" y="39"/>
                      </a:lnTo>
                      <a:lnTo>
                        <a:pt x="6" y="39"/>
                      </a:lnTo>
                      <a:lnTo>
                        <a:pt x="5" y="39"/>
                      </a:lnTo>
                      <a:lnTo>
                        <a:pt x="4" y="38"/>
                      </a:lnTo>
                      <a:lnTo>
                        <a:pt x="3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1" y="36"/>
                      </a:lnTo>
                      <a:lnTo>
                        <a:pt x="1" y="35"/>
                      </a:lnTo>
                      <a:lnTo>
                        <a:pt x="1" y="34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3" y="32"/>
                      </a:lnTo>
                      <a:lnTo>
                        <a:pt x="4" y="32"/>
                      </a:lnTo>
                      <a:lnTo>
                        <a:pt x="5" y="31"/>
                      </a:lnTo>
                      <a:lnTo>
                        <a:pt x="7" y="31"/>
                      </a:lnTo>
                      <a:lnTo>
                        <a:pt x="8" y="30"/>
                      </a:lnTo>
                      <a:lnTo>
                        <a:pt x="10" y="30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5" y="28"/>
                      </a:lnTo>
                      <a:lnTo>
                        <a:pt x="15" y="29"/>
                      </a:lnTo>
                      <a:lnTo>
                        <a:pt x="15" y="28"/>
                      </a:lnTo>
                      <a:lnTo>
                        <a:pt x="15" y="27"/>
                      </a:lnTo>
                      <a:lnTo>
                        <a:pt x="16" y="27"/>
                      </a:lnTo>
                      <a:lnTo>
                        <a:pt x="16" y="26"/>
                      </a:lnTo>
                      <a:lnTo>
                        <a:pt x="17" y="26"/>
                      </a:lnTo>
                      <a:lnTo>
                        <a:pt x="18" y="25"/>
                      </a:lnTo>
                      <a:lnTo>
                        <a:pt x="19" y="24"/>
                      </a:lnTo>
                      <a:lnTo>
                        <a:pt x="21" y="24"/>
                      </a:lnTo>
                      <a:lnTo>
                        <a:pt x="22" y="23"/>
                      </a:lnTo>
                      <a:lnTo>
                        <a:pt x="23" y="23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26" y="20"/>
                      </a:lnTo>
                      <a:lnTo>
                        <a:pt x="27" y="19"/>
                      </a:lnTo>
                      <a:lnTo>
                        <a:pt x="28" y="19"/>
                      </a:lnTo>
                      <a:lnTo>
                        <a:pt x="29" y="18"/>
                      </a:lnTo>
                      <a:lnTo>
                        <a:pt x="30" y="17"/>
                      </a:lnTo>
                      <a:lnTo>
                        <a:pt x="31" y="17"/>
                      </a:lnTo>
                      <a:lnTo>
                        <a:pt x="32" y="16"/>
                      </a:lnTo>
                      <a:lnTo>
                        <a:pt x="33" y="16"/>
                      </a:lnTo>
                      <a:lnTo>
                        <a:pt x="34" y="15"/>
                      </a:lnTo>
                      <a:lnTo>
                        <a:pt x="35" y="15"/>
                      </a:lnTo>
                      <a:lnTo>
                        <a:pt x="36" y="14"/>
                      </a:lnTo>
                      <a:lnTo>
                        <a:pt x="37" y="13"/>
                      </a:lnTo>
                      <a:lnTo>
                        <a:pt x="36" y="12"/>
                      </a:lnTo>
                      <a:lnTo>
                        <a:pt x="36" y="11"/>
                      </a:lnTo>
                      <a:lnTo>
                        <a:pt x="36" y="10"/>
                      </a:lnTo>
                      <a:lnTo>
                        <a:pt x="36" y="9"/>
                      </a:lnTo>
                      <a:lnTo>
                        <a:pt x="36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7" y="6"/>
                      </a:lnTo>
                      <a:lnTo>
                        <a:pt x="37" y="5"/>
                      </a:lnTo>
                      <a:lnTo>
                        <a:pt x="38" y="4"/>
                      </a:lnTo>
                      <a:lnTo>
                        <a:pt x="39" y="4"/>
                      </a:lnTo>
                      <a:lnTo>
                        <a:pt x="40" y="3"/>
                      </a:lnTo>
                      <a:lnTo>
                        <a:pt x="41" y="3"/>
                      </a:lnTo>
                      <a:lnTo>
                        <a:pt x="42" y="2"/>
                      </a:lnTo>
                      <a:lnTo>
                        <a:pt x="43" y="2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6" y="1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8" y="1"/>
                      </a:lnTo>
                      <a:lnTo>
                        <a:pt x="49" y="1"/>
                      </a:lnTo>
                      <a:lnTo>
                        <a:pt x="50" y="1"/>
                      </a:lnTo>
                      <a:lnTo>
                        <a:pt x="50" y="2"/>
                      </a:lnTo>
                      <a:lnTo>
                        <a:pt x="50" y="3"/>
                      </a:lnTo>
                      <a:lnTo>
                        <a:pt x="50" y="4"/>
                      </a:lnTo>
                      <a:lnTo>
                        <a:pt x="50" y="5"/>
                      </a:lnTo>
                      <a:lnTo>
                        <a:pt x="50" y="6"/>
                      </a:lnTo>
                      <a:lnTo>
                        <a:pt x="49" y="8"/>
                      </a:lnTo>
                      <a:lnTo>
                        <a:pt x="48" y="11"/>
                      </a:lnTo>
                      <a:lnTo>
                        <a:pt x="48" y="13"/>
                      </a:lnTo>
                      <a:lnTo>
                        <a:pt x="48" y="15"/>
                      </a:lnTo>
                      <a:lnTo>
                        <a:pt x="47" y="16"/>
                      </a:lnTo>
                      <a:lnTo>
                        <a:pt x="47" y="17"/>
                      </a:lnTo>
                      <a:lnTo>
                        <a:pt x="48" y="17"/>
                      </a:lnTo>
                      <a:lnTo>
                        <a:pt x="48" y="16"/>
                      </a:lnTo>
                      <a:lnTo>
                        <a:pt x="48" y="15"/>
                      </a:lnTo>
                      <a:lnTo>
                        <a:pt x="48" y="13"/>
                      </a:lnTo>
                      <a:lnTo>
                        <a:pt x="49" y="12"/>
                      </a:lnTo>
                      <a:lnTo>
                        <a:pt x="50" y="8"/>
                      </a:lnTo>
                      <a:lnTo>
                        <a:pt x="50" y="7"/>
                      </a:lnTo>
                      <a:lnTo>
                        <a:pt x="51" y="5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51" y="2"/>
                      </a:lnTo>
                      <a:lnTo>
                        <a:pt x="50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5" y="0"/>
                      </a:lnTo>
                      <a:lnTo>
                        <a:pt x="44" y="1"/>
                      </a:lnTo>
                      <a:lnTo>
                        <a:pt x="42" y="1"/>
                      </a:lnTo>
                      <a:lnTo>
                        <a:pt x="41" y="2"/>
                      </a:lnTo>
                      <a:lnTo>
                        <a:pt x="40" y="2"/>
                      </a:lnTo>
                      <a:lnTo>
                        <a:pt x="39" y="3"/>
                      </a:lnTo>
                      <a:lnTo>
                        <a:pt x="38" y="3"/>
                      </a:lnTo>
                      <a:lnTo>
                        <a:pt x="38" y="4"/>
                      </a:lnTo>
                      <a:lnTo>
                        <a:pt x="37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5" y="6"/>
                      </a:lnTo>
                      <a:lnTo>
                        <a:pt x="35" y="7"/>
                      </a:lnTo>
                      <a:lnTo>
                        <a:pt x="35" y="8"/>
                      </a:lnTo>
                      <a:lnTo>
                        <a:pt x="35" y="9"/>
                      </a:lnTo>
                      <a:lnTo>
                        <a:pt x="35" y="10"/>
                      </a:lnTo>
                      <a:lnTo>
                        <a:pt x="35" y="11"/>
                      </a:lnTo>
                      <a:lnTo>
                        <a:pt x="36" y="12"/>
                      </a:lnTo>
                      <a:lnTo>
                        <a:pt x="36" y="13"/>
                      </a:lnTo>
                      <a:lnTo>
                        <a:pt x="37" y="13"/>
                      </a:lnTo>
                      <a:lnTo>
                        <a:pt x="36" y="13"/>
                      </a:lnTo>
                      <a:lnTo>
                        <a:pt x="35" y="14"/>
                      </a:lnTo>
                      <a:lnTo>
                        <a:pt x="34" y="15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1" y="16"/>
                      </a:lnTo>
                      <a:lnTo>
                        <a:pt x="30" y="17"/>
                      </a:lnTo>
                      <a:lnTo>
                        <a:pt x="28" y="18"/>
                      </a:lnTo>
                      <a:lnTo>
                        <a:pt x="27" y="18"/>
                      </a:lnTo>
                      <a:lnTo>
                        <a:pt x="27" y="19"/>
                      </a:lnTo>
                      <a:lnTo>
                        <a:pt x="26" y="19"/>
                      </a:lnTo>
                      <a:lnTo>
                        <a:pt x="25" y="20"/>
                      </a:lnTo>
                      <a:lnTo>
                        <a:pt x="24" y="21"/>
                      </a:lnTo>
                      <a:lnTo>
                        <a:pt x="23" y="22"/>
                      </a:lnTo>
                      <a:lnTo>
                        <a:pt x="22" y="22"/>
                      </a:lnTo>
                      <a:lnTo>
                        <a:pt x="22" y="23"/>
                      </a:lnTo>
                      <a:lnTo>
                        <a:pt x="21" y="23"/>
                      </a:lnTo>
                      <a:lnTo>
                        <a:pt x="19" y="24"/>
                      </a:lnTo>
                      <a:lnTo>
                        <a:pt x="18" y="24"/>
                      </a:lnTo>
                      <a:lnTo>
                        <a:pt x="16" y="25"/>
                      </a:lnTo>
                      <a:lnTo>
                        <a:pt x="16" y="26"/>
                      </a:lnTo>
                      <a:lnTo>
                        <a:pt x="15" y="26"/>
                      </a:lnTo>
                      <a:lnTo>
                        <a:pt x="15" y="27"/>
                      </a:lnTo>
                      <a:lnTo>
                        <a:pt x="14" y="28"/>
                      </a:lnTo>
                      <a:lnTo>
                        <a:pt x="14" y="29"/>
                      </a:lnTo>
                      <a:lnTo>
                        <a:pt x="13" y="29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7" y="30"/>
                      </a:lnTo>
                      <a:lnTo>
                        <a:pt x="5" y="30"/>
                      </a:lnTo>
                      <a:lnTo>
                        <a:pt x="4" y="31"/>
                      </a:lnTo>
                      <a:lnTo>
                        <a:pt x="3" y="32"/>
                      </a:lnTo>
                      <a:lnTo>
                        <a:pt x="2" y="32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1" y="36"/>
                      </a:lnTo>
                      <a:lnTo>
                        <a:pt x="1" y="37"/>
                      </a:lnTo>
                      <a:lnTo>
                        <a:pt x="2" y="37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4" y="39"/>
                      </a:lnTo>
                      <a:lnTo>
                        <a:pt x="5" y="40"/>
                      </a:lnTo>
                      <a:lnTo>
                        <a:pt x="8" y="40"/>
                      </a:lnTo>
                      <a:lnTo>
                        <a:pt x="10" y="40"/>
                      </a:lnTo>
                      <a:lnTo>
                        <a:pt x="12" y="40"/>
                      </a:lnTo>
                      <a:lnTo>
                        <a:pt x="14" y="40"/>
                      </a:lnTo>
                      <a:lnTo>
                        <a:pt x="17" y="39"/>
                      </a:lnTo>
                      <a:lnTo>
                        <a:pt x="21" y="39"/>
                      </a:lnTo>
                      <a:lnTo>
                        <a:pt x="24" y="39"/>
                      </a:lnTo>
                      <a:lnTo>
                        <a:pt x="26" y="39"/>
                      </a:lnTo>
                      <a:lnTo>
                        <a:pt x="28" y="39"/>
                      </a:lnTo>
                      <a:lnTo>
                        <a:pt x="30" y="39"/>
                      </a:lnTo>
                      <a:lnTo>
                        <a:pt x="32" y="39"/>
                      </a:lnTo>
                      <a:lnTo>
                        <a:pt x="34" y="39"/>
                      </a:lnTo>
                      <a:lnTo>
                        <a:pt x="36" y="39"/>
                      </a:lnTo>
                      <a:lnTo>
                        <a:pt x="37" y="40"/>
                      </a:lnTo>
                      <a:lnTo>
                        <a:pt x="38" y="41"/>
                      </a:lnTo>
                      <a:lnTo>
                        <a:pt x="40" y="41"/>
                      </a:lnTo>
                      <a:lnTo>
                        <a:pt x="41" y="41"/>
                      </a:lnTo>
                      <a:lnTo>
                        <a:pt x="42" y="42"/>
                      </a:lnTo>
                      <a:lnTo>
                        <a:pt x="43" y="42"/>
                      </a:lnTo>
                      <a:lnTo>
                        <a:pt x="45" y="42"/>
                      </a:lnTo>
                      <a:lnTo>
                        <a:pt x="46" y="43"/>
                      </a:lnTo>
                      <a:lnTo>
                        <a:pt x="47" y="44"/>
                      </a:lnTo>
                      <a:lnTo>
                        <a:pt x="48" y="44"/>
                      </a:lnTo>
                      <a:lnTo>
                        <a:pt x="49" y="45"/>
                      </a:lnTo>
                      <a:lnTo>
                        <a:pt x="50" y="46"/>
                      </a:lnTo>
                      <a:lnTo>
                        <a:pt x="51" y="48"/>
                      </a:lnTo>
                      <a:lnTo>
                        <a:pt x="53" y="49"/>
                      </a:lnTo>
                      <a:lnTo>
                        <a:pt x="55" y="51"/>
                      </a:lnTo>
                      <a:lnTo>
                        <a:pt x="59" y="58"/>
                      </a:lnTo>
                      <a:lnTo>
                        <a:pt x="61" y="60"/>
                      </a:lnTo>
                      <a:lnTo>
                        <a:pt x="63" y="61"/>
                      </a:lnTo>
                      <a:lnTo>
                        <a:pt x="65" y="63"/>
                      </a:lnTo>
                      <a:lnTo>
                        <a:pt x="66" y="64"/>
                      </a:lnTo>
                      <a:lnTo>
                        <a:pt x="67" y="65"/>
                      </a:lnTo>
                      <a:lnTo>
                        <a:pt x="68" y="65"/>
                      </a:lnTo>
                      <a:lnTo>
                        <a:pt x="69" y="66"/>
                      </a:lnTo>
                      <a:lnTo>
                        <a:pt x="72" y="66"/>
                      </a:lnTo>
                      <a:lnTo>
                        <a:pt x="74" y="66"/>
                      </a:lnTo>
                      <a:lnTo>
                        <a:pt x="76" y="66"/>
                      </a:lnTo>
                      <a:lnTo>
                        <a:pt x="78" y="66"/>
                      </a:lnTo>
                      <a:lnTo>
                        <a:pt x="80" y="65"/>
                      </a:lnTo>
                      <a:lnTo>
                        <a:pt x="82" y="65"/>
                      </a:lnTo>
                      <a:lnTo>
                        <a:pt x="87" y="63"/>
                      </a:lnTo>
                      <a:lnTo>
                        <a:pt x="91" y="62"/>
                      </a:lnTo>
                      <a:lnTo>
                        <a:pt x="95" y="61"/>
                      </a:lnTo>
                      <a:lnTo>
                        <a:pt x="98" y="60"/>
                      </a:lnTo>
                      <a:lnTo>
                        <a:pt x="100" y="60"/>
                      </a:lnTo>
                      <a:lnTo>
                        <a:pt x="102" y="59"/>
                      </a:lnTo>
                      <a:lnTo>
                        <a:pt x="104" y="59"/>
                      </a:lnTo>
                      <a:lnTo>
                        <a:pt x="104" y="60"/>
                      </a:lnTo>
                      <a:lnTo>
                        <a:pt x="104" y="61"/>
                      </a:lnTo>
                      <a:lnTo>
                        <a:pt x="104" y="62"/>
                      </a:lnTo>
                      <a:lnTo>
                        <a:pt x="105" y="64"/>
                      </a:lnTo>
                      <a:lnTo>
                        <a:pt x="105" y="65"/>
                      </a:lnTo>
                      <a:lnTo>
                        <a:pt x="106" y="66"/>
                      </a:lnTo>
                      <a:lnTo>
                        <a:pt x="106" y="67"/>
                      </a:lnTo>
                      <a:lnTo>
                        <a:pt x="106" y="68"/>
                      </a:lnTo>
                      <a:lnTo>
                        <a:pt x="105" y="68"/>
                      </a:lnTo>
                      <a:lnTo>
                        <a:pt x="104" y="69"/>
                      </a:lnTo>
                      <a:lnTo>
                        <a:pt x="103" y="69"/>
                      </a:lnTo>
                      <a:lnTo>
                        <a:pt x="102" y="69"/>
                      </a:lnTo>
                      <a:lnTo>
                        <a:pt x="101" y="70"/>
                      </a:lnTo>
                      <a:lnTo>
                        <a:pt x="100" y="71"/>
                      </a:lnTo>
                      <a:lnTo>
                        <a:pt x="100" y="72"/>
                      </a:lnTo>
                      <a:lnTo>
                        <a:pt x="99" y="73"/>
                      </a:lnTo>
                      <a:lnTo>
                        <a:pt x="98" y="74"/>
                      </a:lnTo>
                      <a:lnTo>
                        <a:pt x="97" y="74"/>
                      </a:lnTo>
                      <a:lnTo>
                        <a:pt x="97" y="75"/>
                      </a:lnTo>
                      <a:lnTo>
                        <a:pt x="96" y="75"/>
                      </a:lnTo>
                      <a:lnTo>
                        <a:pt x="96" y="76"/>
                      </a:lnTo>
                      <a:lnTo>
                        <a:pt x="95" y="77"/>
                      </a:lnTo>
                      <a:lnTo>
                        <a:pt x="95" y="78"/>
                      </a:lnTo>
                      <a:lnTo>
                        <a:pt x="95" y="79"/>
                      </a:lnTo>
                      <a:lnTo>
                        <a:pt x="95" y="80"/>
                      </a:lnTo>
                      <a:lnTo>
                        <a:pt x="96" y="81"/>
                      </a:lnTo>
                      <a:lnTo>
                        <a:pt x="97" y="81"/>
                      </a:lnTo>
                      <a:lnTo>
                        <a:pt x="96" y="80"/>
                      </a:lnTo>
                      <a:close/>
                    </a:path>
                  </a:pathLst>
                </a:custGeom>
                <a:solidFill>
                  <a:srgbClr val="00A0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05" name="Freeform 130"/>
                <p:cNvSpPr>
                  <a:spLocks/>
                </p:cNvSpPr>
                <p:nvPr/>
              </p:nvSpPr>
              <p:spPr bwMode="auto">
                <a:xfrm>
                  <a:off x="3978" y="1230"/>
                  <a:ext cx="384" cy="954"/>
                </a:xfrm>
                <a:custGeom>
                  <a:avLst/>
                  <a:gdLst>
                    <a:gd name="T0" fmla="*/ 2147483646 w 64"/>
                    <a:gd name="T1" fmla="*/ 2147483646 h 159"/>
                    <a:gd name="T2" fmla="*/ 2147483646 w 64"/>
                    <a:gd name="T3" fmla="*/ 2147483646 h 159"/>
                    <a:gd name="T4" fmla="*/ 2147483646 w 64"/>
                    <a:gd name="T5" fmla="*/ 2147483646 h 159"/>
                    <a:gd name="T6" fmla="*/ 2147483646 w 64"/>
                    <a:gd name="T7" fmla="*/ 2147483646 h 159"/>
                    <a:gd name="T8" fmla="*/ 2147483646 w 64"/>
                    <a:gd name="T9" fmla="*/ 2147483646 h 159"/>
                    <a:gd name="T10" fmla="*/ 2147483646 w 64"/>
                    <a:gd name="T11" fmla="*/ 2147483646 h 159"/>
                    <a:gd name="T12" fmla="*/ 2147483646 w 64"/>
                    <a:gd name="T13" fmla="*/ 2147483646 h 159"/>
                    <a:gd name="T14" fmla="*/ 2147483646 w 64"/>
                    <a:gd name="T15" fmla="*/ 2147483646 h 159"/>
                    <a:gd name="T16" fmla="*/ 2147483646 w 64"/>
                    <a:gd name="T17" fmla="*/ 2147483646 h 159"/>
                    <a:gd name="T18" fmla="*/ 2147483646 w 64"/>
                    <a:gd name="T19" fmla="*/ 2147483646 h 159"/>
                    <a:gd name="T20" fmla="*/ 2147483646 w 64"/>
                    <a:gd name="T21" fmla="*/ 2147483646 h 159"/>
                    <a:gd name="T22" fmla="*/ 2147483646 w 64"/>
                    <a:gd name="T23" fmla="*/ 2147483646 h 159"/>
                    <a:gd name="T24" fmla="*/ 2147483646 w 64"/>
                    <a:gd name="T25" fmla="*/ 2147483646 h 159"/>
                    <a:gd name="T26" fmla="*/ 2147483646 w 64"/>
                    <a:gd name="T27" fmla="*/ 2147483646 h 159"/>
                    <a:gd name="T28" fmla="*/ 2147483646 w 64"/>
                    <a:gd name="T29" fmla="*/ 2147483646 h 159"/>
                    <a:gd name="T30" fmla="*/ 2147483646 w 64"/>
                    <a:gd name="T31" fmla="*/ 2147483646 h 159"/>
                    <a:gd name="T32" fmla="*/ 2147483646 w 64"/>
                    <a:gd name="T33" fmla="*/ 2147483646 h 159"/>
                    <a:gd name="T34" fmla="*/ 2147483646 w 64"/>
                    <a:gd name="T35" fmla="*/ 2147483646 h 159"/>
                    <a:gd name="T36" fmla="*/ 2147483646 w 64"/>
                    <a:gd name="T37" fmla="*/ 2147483646 h 159"/>
                    <a:gd name="T38" fmla="*/ 2147483646 w 64"/>
                    <a:gd name="T39" fmla="*/ 2147483646 h 159"/>
                    <a:gd name="T40" fmla="*/ 2147483646 w 64"/>
                    <a:gd name="T41" fmla="*/ 2147483646 h 159"/>
                    <a:gd name="T42" fmla="*/ 2147483646 w 64"/>
                    <a:gd name="T43" fmla="*/ 2147483646 h 159"/>
                    <a:gd name="T44" fmla="*/ 2147483646 w 64"/>
                    <a:gd name="T45" fmla="*/ 2147483646 h 159"/>
                    <a:gd name="T46" fmla="*/ 0 w 64"/>
                    <a:gd name="T47" fmla="*/ 2147483646 h 159"/>
                    <a:gd name="T48" fmla="*/ 0 w 64"/>
                    <a:gd name="T49" fmla="*/ 2147483646 h 159"/>
                    <a:gd name="T50" fmla="*/ 2147483646 w 64"/>
                    <a:gd name="T51" fmla="*/ 2147483646 h 159"/>
                    <a:gd name="T52" fmla="*/ 2147483646 w 64"/>
                    <a:gd name="T53" fmla="*/ 2147483646 h 159"/>
                    <a:gd name="T54" fmla="*/ 2147483646 w 64"/>
                    <a:gd name="T55" fmla="*/ 2147483646 h 159"/>
                    <a:gd name="T56" fmla="*/ 2147483646 w 64"/>
                    <a:gd name="T57" fmla="*/ 2147483646 h 159"/>
                    <a:gd name="T58" fmla="*/ 2147483646 w 64"/>
                    <a:gd name="T59" fmla="*/ 2147483646 h 159"/>
                    <a:gd name="T60" fmla="*/ 2147483646 w 64"/>
                    <a:gd name="T61" fmla="*/ 2147483646 h 159"/>
                    <a:gd name="T62" fmla="*/ 2147483646 w 64"/>
                    <a:gd name="T63" fmla="*/ 2147483646 h 159"/>
                    <a:gd name="T64" fmla="*/ 2147483646 w 64"/>
                    <a:gd name="T65" fmla="*/ 2147483646 h 159"/>
                    <a:gd name="T66" fmla="*/ 2147483646 w 64"/>
                    <a:gd name="T67" fmla="*/ 2147483646 h 159"/>
                    <a:gd name="T68" fmla="*/ 2147483646 w 64"/>
                    <a:gd name="T69" fmla="*/ 2147483646 h 159"/>
                    <a:gd name="T70" fmla="*/ 2147483646 w 64"/>
                    <a:gd name="T71" fmla="*/ 2147483646 h 159"/>
                    <a:gd name="T72" fmla="*/ 2147483646 w 64"/>
                    <a:gd name="T73" fmla="*/ 2147483646 h 159"/>
                    <a:gd name="T74" fmla="*/ 2147483646 w 64"/>
                    <a:gd name="T75" fmla="*/ 2147483646 h 159"/>
                    <a:gd name="T76" fmla="*/ 2147483646 w 64"/>
                    <a:gd name="T77" fmla="*/ 2147483646 h 159"/>
                    <a:gd name="T78" fmla="*/ 2147483646 w 64"/>
                    <a:gd name="T79" fmla="*/ 2147483646 h 159"/>
                    <a:gd name="T80" fmla="*/ 2147483646 w 64"/>
                    <a:gd name="T81" fmla="*/ 2147483646 h 159"/>
                    <a:gd name="T82" fmla="*/ 2147483646 w 64"/>
                    <a:gd name="T83" fmla="*/ 2147483646 h 159"/>
                    <a:gd name="T84" fmla="*/ 2147483646 w 64"/>
                    <a:gd name="T85" fmla="*/ 2147483646 h 159"/>
                    <a:gd name="T86" fmla="*/ 2147483646 w 64"/>
                    <a:gd name="T87" fmla="*/ 2147483646 h 159"/>
                    <a:gd name="T88" fmla="*/ 2147483646 w 64"/>
                    <a:gd name="T89" fmla="*/ 2147483646 h 159"/>
                    <a:gd name="T90" fmla="*/ 2147483646 w 64"/>
                    <a:gd name="T91" fmla="*/ 2147483646 h 159"/>
                    <a:gd name="T92" fmla="*/ 2147483646 w 64"/>
                    <a:gd name="T93" fmla="*/ 2147483646 h 159"/>
                    <a:gd name="T94" fmla="*/ 2147483646 w 64"/>
                    <a:gd name="T95" fmla="*/ 2147483646 h 159"/>
                    <a:gd name="T96" fmla="*/ 2147483646 w 64"/>
                    <a:gd name="T97" fmla="*/ 2147483646 h 159"/>
                    <a:gd name="T98" fmla="*/ 2147483646 w 64"/>
                    <a:gd name="T99" fmla="*/ 2147483646 h 159"/>
                    <a:gd name="T100" fmla="*/ 2147483646 w 64"/>
                    <a:gd name="T101" fmla="*/ 2147483646 h 159"/>
                    <a:gd name="T102" fmla="*/ 2147483646 w 64"/>
                    <a:gd name="T103" fmla="*/ 2147483646 h 159"/>
                    <a:gd name="T104" fmla="*/ 2147483646 w 64"/>
                    <a:gd name="T105" fmla="*/ 2147483646 h 159"/>
                    <a:gd name="T106" fmla="*/ 2147483646 w 64"/>
                    <a:gd name="T107" fmla="*/ 2147483646 h 159"/>
                    <a:gd name="T108" fmla="*/ 2147483646 w 64"/>
                    <a:gd name="T109" fmla="*/ 2147483646 h 159"/>
                    <a:gd name="T110" fmla="*/ 2147483646 w 64"/>
                    <a:gd name="T111" fmla="*/ 2147483646 h 159"/>
                    <a:gd name="T112" fmla="*/ 2147483646 w 64"/>
                    <a:gd name="T113" fmla="*/ 2147483646 h 15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4"/>
                    <a:gd name="T172" fmla="*/ 0 h 159"/>
                    <a:gd name="T173" fmla="*/ 64 w 64"/>
                    <a:gd name="T174" fmla="*/ 159 h 15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4" h="159">
                      <a:moveTo>
                        <a:pt x="11" y="128"/>
                      </a:moveTo>
                      <a:lnTo>
                        <a:pt x="11" y="128"/>
                      </a:lnTo>
                      <a:lnTo>
                        <a:pt x="12" y="129"/>
                      </a:lnTo>
                      <a:lnTo>
                        <a:pt x="13" y="130"/>
                      </a:lnTo>
                      <a:lnTo>
                        <a:pt x="14" y="130"/>
                      </a:lnTo>
                      <a:lnTo>
                        <a:pt x="15" y="131"/>
                      </a:lnTo>
                      <a:lnTo>
                        <a:pt x="16" y="131"/>
                      </a:lnTo>
                      <a:lnTo>
                        <a:pt x="15" y="131"/>
                      </a:lnTo>
                      <a:lnTo>
                        <a:pt x="16" y="132"/>
                      </a:lnTo>
                      <a:lnTo>
                        <a:pt x="17" y="132"/>
                      </a:lnTo>
                      <a:lnTo>
                        <a:pt x="17" y="133"/>
                      </a:lnTo>
                      <a:lnTo>
                        <a:pt x="18" y="134"/>
                      </a:lnTo>
                      <a:lnTo>
                        <a:pt x="18" y="135"/>
                      </a:lnTo>
                      <a:lnTo>
                        <a:pt x="18" y="136"/>
                      </a:lnTo>
                      <a:lnTo>
                        <a:pt x="18" y="137"/>
                      </a:lnTo>
                      <a:lnTo>
                        <a:pt x="18" y="138"/>
                      </a:lnTo>
                      <a:lnTo>
                        <a:pt x="18" y="140"/>
                      </a:lnTo>
                      <a:lnTo>
                        <a:pt x="18" y="142"/>
                      </a:lnTo>
                      <a:lnTo>
                        <a:pt x="18" y="144"/>
                      </a:lnTo>
                      <a:lnTo>
                        <a:pt x="20" y="146"/>
                      </a:lnTo>
                      <a:lnTo>
                        <a:pt x="22" y="148"/>
                      </a:lnTo>
                      <a:lnTo>
                        <a:pt x="23" y="149"/>
                      </a:lnTo>
                      <a:lnTo>
                        <a:pt x="25" y="151"/>
                      </a:lnTo>
                      <a:lnTo>
                        <a:pt x="26" y="152"/>
                      </a:lnTo>
                      <a:lnTo>
                        <a:pt x="28" y="153"/>
                      </a:lnTo>
                      <a:lnTo>
                        <a:pt x="29" y="154"/>
                      </a:lnTo>
                      <a:lnTo>
                        <a:pt x="30" y="155"/>
                      </a:lnTo>
                      <a:lnTo>
                        <a:pt x="31" y="156"/>
                      </a:lnTo>
                      <a:lnTo>
                        <a:pt x="33" y="157"/>
                      </a:lnTo>
                      <a:lnTo>
                        <a:pt x="34" y="158"/>
                      </a:lnTo>
                      <a:lnTo>
                        <a:pt x="35" y="158"/>
                      </a:lnTo>
                      <a:lnTo>
                        <a:pt x="36" y="159"/>
                      </a:lnTo>
                      <a:lnTo>
                        <a:pt x="37" y="159"/>
                      </a:lnTo>
                      <a:lnTo>
                        <a:pt x="38" y="159"/>
                      </a:lnTo>
                      <a:lnTo>
                        <a:pt x="39" y="159"/>
                      </a:lnTo>
                      <a:lnTo>
                        <a:pt x="41" y="159"/>
                      </a:lnTo>
                      <a:lnTo>
                        <a:pt x="42" y="159"/>
                      </a:lnTo>
                      <a:lnTo>
                        <a:pt x="43" y="159"/>
                      </a:lnTo>
                      <a:lnTo>
                        <a:pt x="44" y="159"/>
                      </a:lnTo>
                      <a:lnTo>
                        <a:pt x="45" y="159"/>
                      </a:lnTo>
                      <a:lnTo>
                        <a:pt x="46" y="158"/>
                      </a:lnTo>
                      <a:lnTo>
                        <a:pt x="48" y="157"/>
                      </a:lnTo>
                      <a:lnTo>
                        <a:pt x="49" y="157"/>
                      </a:lnTo>
                      <a:lnTo>
                        <a:pt x="50" y="156"/>
                      </a:lnTo>
                      <a:lnTo>
                        <a:pt x="52" y="155"/>
                      </a:lnTo>
                      <a:lnTo>
                        <a:pt x="53" y="154"/>
                      </a:lnTo>
                      <a:lnTo>
                        <a:pt x="55" y="153"/>
                      </a:lnTo>
                      <a:lnTo>
                        <a:pt x="57" y="152"/>
                      </a:lnTo>
                      <a:lnTo>
                        <a:pt x="58" y="150"/>
                      </a:lnTo>
                      <a:lnTo>
                        <a:pt x="60" y="149"/>
                      </a:lnTo>
                      <a:lnTo>
                        <a:pt x="62" y="148"/>
                      </a:lnTo>
                      <a:lnTo>
                        <a:pt x="63" y="147"/>
                      </a:lnTo>
                      <a:lnTo>
                        <a:pt x="63" y="146"/>
                      </a:lnTo>
                      <a:lnTo>
                        <a:pt x="64" y="146"/>
                      </a:lnTo>
                      <a:lnTo>
                        <a:pt x="64" y="145"/>
                      </a:lnTo>
                      <a:lnTo>
                        <a:pt x="62" y="144"/>
                      </a:lnTo>
                      <a:lnTo>
                        <a:pt x="60" y="144"/>
                      </a:lnTo>
                      <a:lnTo>
                        <a:pt x="58" y="143"/>
                      </a:lnTo>
                      <a:lnTo>
                        <a:pt x="57" y="143"/>
                      </a:lnTo>
                      <a:lnTo>
                        <a:pt x="55" y="142"/>
                      </a:lnTo>
                      <a:lnTo>
                        <a:pt x="53" y="142"/>
                      </a:lnTo>
                      <a:lnTo>
                        <a:pt x="51" y="141"/>
                      </a:lnTo>
                      <a:lnTo>
                        <a:pt x="50" y="140"/>
                      </a:lnTo>
                      <a:lnTo>
                        <a:pt x="48" y="139"/>
                      </a:lnTo>
                      <a:lnTo>
                        <a:pt x="46" y="138"/>
                      </a:lnTo>
                      <a:lnTo>
                        <a:pt x="45" y="137"/>
                      </a:lnTo>
                      <a:lnTo>
                        <a:pt x="43" y="136"/>
                      </a:lnTo>
                      <a:lnTo>
                        <a:pt x="40" y="134"/>
                      </a:lnTo>
                      <a:lnTo>
                        <a:pt x="37" y="132"/>
                      </a:lnTo>
                      <a:lnTo>
                        <a:pt x="34" y="129"/>
                      </a:lnTo>
                      <a:lnTo>
                        <a:pt x="33" y="128"/>
                      </a:lnTo>
                      <a:lnTo>
                        <a:pt x="31" y="126"/>
                      </a:lnTo>
                      <a:lnTo>
                        <a:pt x="30" y="125"/>
                      </a:lnTo>
                      <a:lnTo>
                        <a:pt x="29" y="124"/>
                      </a:lnTo>
                      <a:lnTo>
                        <a:pt x="28" y="122"/>
                      </a:lnTo>
                      <a:lnTo>
                        <a:pt x="26" y="121"/>
                      </a:lnTo>
                      <a:lnTo>
                        <a:pt x="25" y="119"/>
                      </a:lnTo>
                      <a:lnTo>
                        <a:pt x="24" y="117"/>
                      </a:lnTo>
                      <a:lnTo>
                        <a:pt x="24" y="116"/>
                      </a:lnTo>
                      <a:lnTo>
                        <a:pt x="23" y="114"/>
                      </a:lnTo>
                      <a:lnTo>
                        <a:pt x="22" y="113"/>
                      </a:lnTo>
                      <a:lnTo>
                        <a:pt x="21" y="111"/>
                      </a:lnTo>
                      <a:lnTo>
                        <a:pt x="21" y="109"/>
                      </a:lnTo>
                      <a:lnTo>
                        <a:pt x="20" y="108"/>
                      </a:lnTo>
                      <a:lnTo>
                        <a:pt x="20" y="106"/>
                      </a:lnTo>
                      <a:lnTo>
                        <a:pt x="20" y="105"/>
                      </a:lnTo>
                      <a:lnTo>
                        <a:pt x="20" y="103"/>
                      </a:lnTo>
                      <a:lnTo>
                        <a:pt x="21" y="102"/>
                      </a:lnTo>
                      <a:lnTo>
                        <a:pt x="21" y="101"/>
                      </a:lnTo>
                      <a:lnTo>
                        <a:pt x="21" y="99"/>
                      </a:lnTo>
                      <a:lnTo>
                        <a:pt x="22" y="98"/>
                      </a:lnTo>
                      <a:lnTo>
                        <a:pt x="22" y="97"/>
                      </a:lnTo>
                      <a:lnTo>
                        <a:pt x="23" y="95"/>
                      </a:lnTo>
                      <a:lnTo>
                        <a:pt x="24" y="93"/>
                      </a:lnTo>
                      <a:lnTo>
                        <a:pt x="25" y="90"/>
                      </a:lnTo>
                      <a:lnTo>
                        <a:pt x="27" y="89"/>
                      </a:lnTo>
                      <a:lnTo>
                        <a:pt x="28" y="87"/>
                      </a:lnTo>
                      <a:lnTo>
                        <a:pt x="30" y="85"/>
                      </a:lnTo>
                      <a:lnTo>
                        <a:pt x="33" y="81"/>
                      </a:lnTo>
                      <a:lnTo>
                        <a:pt x="34" y="79"/>
                      </a:lnTo>
                      <a:lnTo>
                        <a:pt x="35" y="79"/>
                      </a:lnTo>
                      <a:lnTo>
                        <a:pt x="36" y="77"/>
                      </a:lnTo>
                      <a:lnTo>
                        <a:pt x="38" y="74"/>
                      </a:lnTo>
                      <a:lnTo>
                        <a:pt x="39" y="72"/>
                      </a:lnTo>
                      <a:lnTo>
                        <a:pt x="40" y="70"/>
                      </a:lnTo>
                      <a:lnTo>
                        <a:pt x="40" y="68"/>
                      </a:lnTo>
                      <a:lnTo>
                        <a:pt x="40" y="66"/>
                      </a:lnTo>
                      <a:lnTo>
                        <a:pt x="41" y="65"/>
                      </a:lnTo>
                      <a:lnTo>
                        <a:pt x="41" y="63"/>
                      </a:lnTo>
                      <a:lnTo>
                        <a:pt x="42" y="61"/>
                      </a:lnTo>
                      <a:lnTo>
                        <a:pt x="43" y="58"/>
                      </a:lnTo>
                      <a:lnTo>
                        <a:pt x="45" y="55"/>
                      </a:lnTo>
                      <a:lnTo>
                        <a:pt x="46" y="52"/>
                      </a:lnTo>
                      <a:lnTo>
                        <a:pt x="48" y="49"/>
                      </a:lnTo>
                      <a:lnTo>
                        <a:pt x="49" y="46"/>
                      </a:lnTo>
                      <a:lnTo>
                        <a:pt x="49" y="45"/>
                      </a:lnTo>
                      <a:lnTo>
                        <a:pt x="49" y="44"/>
                      </a:lnTo>
                      <a:lnTo>
                        <a:pt x="49" y="43"/>
                      </a:lnTo>
                      <a:lnTo>
                        <a:pt x="49" y="42"/>
                      </a:lnTo>
                      <a:lnTo>
                        <a:pt x="48" y="41"/>
                      </a:lnTo>
                      <a:lnTo>
                        <a:pt x="48" y="40"/>
                      </a:lnTo>
                      <a:lnTo>
                        <a:pt x="48" y="39"/>
                      </a:lnTo>
                      <a:lnTo>
                        <a:pt x="47" y="38"/>
                      </a:lnTo>
                      <a:lnTo>
                        <a:pt x="46" y="35"/>
                      </a:lnTo>
                      <a:lnTo>
                        <a:pt x="45" y="33"/>
                      </a:lnTo>
                      <a:lnTo>
                        <a:pt x="43" y="31"/>
                      </a:lnTo>
                      <a:lnTo>
                        <a:pt x="42" y="28"/>
                      </a:lnTo>
                      <a:lnTo>
                        <a:pt x="40" y="26"/>
                      </a:lnTo>
                      <a:lnTo>
                        <a:pt x="39" y="23"/>
                      </a:lnTo>
                      <a:lnTo>
                        <a:pt x="37" y="21"/>
                      </a:lnTo>
                      <a:lnTo>
                        <a:pt x="35" y="19"/>
                      </a:lnTo>
                      <a:lnTo>
                        <a:pt x="34" y="17"/>
                      </a:lnTo>
                      <a:lnTo>
                        <a:pt x="33" y="16"/>
                      </a:lnTo>
                      <a:lnTo>
                        <a:pt x="32" y="15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31" y="13"/>
                      </a:lnTo>
                      <a:lnTo>
                        <a:pt x="30" y="12"/>
                      </a:lnTo>
                      <a:lnTo>
                        <a:pt x="29" y="12"/>
                      </a:lnTo>
                      <a:lnTo>
                        <a:pt x="28" y="11"/>
                      </a:lnTo>
                      <a:lnTo>
                        <a:pt x="27" y="10"/>
                      </a:lnTo>
                      <a:lnTo>
                        <a:pt x="26" y="9"/>
                      </a:lnTo>
                      <a:lnTo>
                        <a:pt x="24" y="7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3" y="18"/>
                      </a:lnTo>
                      <a:lnTo>
                        <a:pt x="5" y="24"/>
                      </a:lnTo>
                      <a:lnTo>
                        <a:pt x="6" y="24"/>
                      </a:lnTo>
                      <a:lnTo>
                        <a:pt x="7" y="24"/>
                      </a:lnTo>
                      <a:lnTo>
                        <a:pt x="9" y="23"/>
                      </a:lnTo>
                      <a:lnTo>
                        <a:pt x="10" y="23"/>
                      </a:lnTo>
                      <a:lnTo>
                        <a:pt x="11" y="23"/>
                      </a:lnTo>
                      <a:lnTo>
                        <a:pt x="12" y="23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3" y="24"/>
                      </a:lnTo>
                      <a:lnTo>
                        <a:pt x="14" y="24"/>
                      </a:lnTo>
                      <a:lnTo>
                        <a:pt x="15" y="25"/>
                      </a:lnTo>
                      <a:lnTo>
                        <a:pt x="15" y="26"/>
                      </a:lnTo>
                      <a:lnTo>
                        <a:pt x="16" y="28"/>
                      </a:lnTo>
                      <a:lnTo>
                        <a:pt x="16" y="29"/>
                      </a:lnTo>
                      <a:lnTo>
                        <a:pt x="16" y="28"/>
                      </a:lnTo>
                      <a:lnTo>
                        <a:pt x="17" y="28"/>
                      </a:lnTo>
                      <a:lnTo>
                        <a:pt x="16" y="26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4" y="23"/>
                      </a:lnTo>
                      <a:lnTo>
                        <a:pt x="13" y="23"/>
                      </a:lnTo>
                      <a:lnTo>
                        <a:pt x="12" y="23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3" y="18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4" y="3"/>
                      </a:lnTo>
                      <a:lnTo>
                        <a:pt x="16" y="4"/>
                      </a:lnTo>
                      <a:lnTo>
                        <a:pt x="18" y="5"/>
                      </a:lnTo>
                      <a:lnTo>
                        <a:pt x="21" y="6"/>
                      </a:lnTo>
                      <a:lnTo>
                        <a:pt x="23" y="8"/>
                      </a:lnTo>
                      <a:lnTo>
                        <a:pt x="26" y="10"/>
                      </a:lnTo>
                      <a:lnTo>
                        <a:pt x="27" y="11"/>
                      </a:lnTo>
                      <a:lnTo>
                        <a:pt x="27" y="10"/>
                      </a:lnTo>
                      <a:lnTo>
                        <a:pt x="28" y="11"/>
                      </a:lnTo>
                      <a:lnTo>
                        <a:pt x="29" y="12"/>
                      </a:lnTo>
                      <a:lnTo>
                        <a:pt x="30" y="13"/>
                      </a:lnTo>
                      <a:lnTo>
                        <a:pt x="31" y="14"/>
                      </a:lnTo>
                      <a:lnTo>
                        <a:pt x="31" y="15"/>
                      </a:lnTo>
                      <a:lnTo>
                        <a:pt x="32" y="16"/>
                      </a:lnTo>
                      <a:lnTo>
                        <a:pt x="33" y="16"/>
                      </a:lnTo>
                      <a:lnTo>
                        <a:pt x="33" y="17"/>
                      </a:lnTo>
                      <a:lnTo>
                        <a:pt x="35" y="19"/>
                      </a:lnTo>
                      <a:lnTo>
                        <a:pt x="36" y="21"/>
                      </a:lnTo>
                      <a:lnTo>
                        <a:pt x="38" y="24"/>
                      </a:lnTo>
                      <a:lnTo>
                        <a:pt x="40" y="26"/>
                      </a:lnTo>
                      <a:lnTo>
                        <a:pt x="41" y="28"/>
                      </a:lnTo>
                      <a:lnTo>
                        <a:pt x="43" y="31"/>
                      </a:lnTo>
                      <a:lnTo>
                        <a:pt x="44" y="33"/>
                      </a:lnTo>
                      <a:lnTo>
                        <a:pt x="45" y="36"/>
                      </a:lnTo>
                      <a:lnTo>
                        <a:pt x="46" y="38"/>
                      </a:lnTo>
                      <a:lnTo>
                        <a:pt x="47" y="39"/>
                      </a:lnTo>
                      <a:lnTo>
                        <a:pt x="47" y="40"/>
                      </a:lnTo>
                      <a:lnTo>
                        <a:pt x="48" y="41"/>
                      </a:lnTo>
                      <a:lnTo>
                        <a:pt x="48" y="42"/>
                      </a:lnTo>
                      <a:lnTo>
                        <a:pt x="48" y="43"/>
                      </a:lnTo>
                      <a:lnTo>
                        <a:pt x="48" y="44"/>
                      </a:lnTo>
                      <a:lnTo>
                        <a:pt x="49" y="45"/>
                      </a:lnTo>
                      <a:lnTo>
                        <a:pt x="49" y="46"/>
                      </a:lnTo>
                      <a:lnTo>
                        <a:pt x="47" y="49"/>
                      </a:lnTo>
                      <a:lnTo>
                        <a:pt x="46" y="52"/>
                      </a:lnTo>
                      <a:lnTo>
                        <a:pt x="44" y="55"/>
                      </a:lnTo>
                      <a:lnTo>
                        <a:pt x="43" y="58"/>
                      </a:lnTo>
                      <a:lnTo>
                        <a:pt x="41" y="61"/>
                      </a:lnTo>
                      <a:lnTo>
                        <a:pt x="41" y="63"/>
                      </a:lnTo>
                      <a:lnTo>
                        <a:pt x="40" y="64"/>
                      </a:lnTo>
                      <a:lnTo>
                        <a:pt x="40" y="66"/>
                      </a:lnTo>
                      <a:lnTo>
                        <a:pt x="39" y="68"/>
                      </a:lnTo>
                      <a:lnTo>
                        <a:pt x="39" y="70"/>
                      </a:lnTo>
                      <a:lnTo>
                        <a:pt x="39" y="72"/>
                      </a:lnTo>
                      <a:lnTo>
                        <a:pt x="37" y="74"/>
                      </a:lnTo>
                      <a:lnTo>
                        <a:pt x="36" y="76"/>
                      </a:lnTo>
                      <a:lnTo>
                        <a:pt x="34" y="78"/>
                      </a:lnTo>
                      <a:lnTo>
                        <a:pt x="32" y="80"/>
                      </a:lnTo>
                      <a:lnTo>
                        <a:pt x="29" y="84"/>
                      </a:lnTo>
                      <a:lnTo>
                        <a:pt x="28" y="86"/>
                      </a:lnTo>
                      <a:lnTo>
                        <a:pt x="26" y="88"/>
                      </a:lnTo>
                      <a:lnTo>
                        <a:pt x="25" y="90"/>
                      </a:lnTo>
                      <a:lnTo>
                        <a:pt x="23" y="92"/>
                      </a:lnTo>
                      <a:lnTo>
                        <a:pt x="22" y="94"/>
                      </a:lnTo>
                      <a:lnTo>
                        <a:pt x="21" y="97"/>
                      </a:lnTo>
                      <a:lnTo>
                        <a:pt x="21" y="98"/>
                      </a:lnTo>
                      <a:lnTo>
                        <a:pt x="21" y="99"/>
                      </a:lnTo>
                      <a:lnTo>
                        <a:pt x="20" y="101"/>
                      </a:lnTo>
                      <a:lnTo>
                        <a:pt x="20" y="102"/>
                      </a:lnTo>
                      <a:lnTo>
                        <a:pt x="20" y="103"/>
                      </a:lnTo>
                      <a:lnTo>
                        <a:pt x="20" y="105"/>
                      </a:lnTo>
                      <a:lnTo>
                        <a:pt x="20" y="106"/>
                      </a:lnTo>
                      <a:lnTo>
                        <a:pt x="20" y="108"/>
                      </a:lnTo>
                      <a:lnTo>
                        <a:pt x="20" y="110"/>
                      </a:lnTo>
                      <a:lnTo>
                        <a:pt x="21" y="111"/>
                      </a:lnTo>
                      <a:lnTo>
                        <a:pt x="22" y="113"/>
                      </a:lnTo>
                      <a:lnTo>
                        <a:pt x="22" y="115"/>
                      </a:lnTo>
                      <a:lnTo>
                        <a:pt x="23" y="116"/>
                      </a:lnTo>
                      <a:lnTo>
                        <a:pt x="24" y="118"/>
                      </a:lnTo>
                      <a:lnTo>
                        <a:pt x="25" y="119"/>
                      </a:lnTo>
                      <a:lnTo>
                        <a:pt x="26" y="121"/>
                      </a:lnTo>
                      <a:lnTo>
                        <a:pt x="27" y="122"/>
                      </a:lnTo>
                      <a:lnTo>
                        <a:pt x="28" y="124"/>
                      </a:lnTo>
                      <a:lnTo>
                        <a:pt x="29" y="125"/>
                      </a:lnTo>
                      <a:lnTo>
                        <a:pt x="31" y="127"/>
                      </a:lnTo>
                      <a:lnTo>
                        <a:pt x="32" y="128"/>
                      </a:lnTo>
                      <a:lnTo>
                        <a:pt x="34" y="130"/>
                      </a:lnTo>
                      <a:lnTo>
                        <a:pt x="36" y="132"/>
                      </a:lnTo>
                      <a:lnTo>
                        <a:pt x="40" y="135"/>
                      </a:lnTo>
                      <a:lnTo>
                        <a:pt x="43" y="137"/>
                      </a:lnTo>
                      <a:lnTo>
                        <a:pt x="44" y="138"/>
                      </a:lnTo>
                      <a:lnTo>
                        <a:pt x="46" y="139"/>
                      </a:lnTo>
                      <a:lnTo>
                        <a:pt x="48" y="140"/>
                      </a:lnTo>
                      <a:lnTo>
                        <a:pt x="49" y="141"/>
                      </a:lnTo>
                      <a:lnTo>
                        <a:pt x="51" y="141"/>
                      </a:lnTo>
                      <a:lnTo>
                        <a:pt x="53" y="142"/>
                      </a:lnTo>
                      <a:lnTo>
                        <a:pt x="55" y="143"/>
                      </a:lnTo>
                      <a:lnTo>
                        <a:pt x="56" y="144"/>
                      </a:lnTo>
                      <a:lnTo>
                        <a:pt x="58" y="144"/>
                      </a:lnTo>
                      <a:lnTo>
                        <a:pt x="60" y="145"/>
                      </a:lnTo>
                      <a:lnTo>
                        <a:pt x="62" y="145"/>
                      </a:lnTo>
                      <a:lnTo>
                        <a:pt x="63" y="145"/>
                      </a:lnTo>
                      <a:lnTo>
                        <a:pt x="63" y="146"/>
                      </a:lnTo>
                      <a:lnTo>
                        <a:pt x="62" y="146"/>
                      </a:lnTo>
                      <a:lnTo>
                        <a:pt x="62" y="147"/>
                      </a:lnTo>
                      <a:lnTo>
                        <a:pt x="60" y="148"/>
                      </a:lnTo>
                      <a:lnTo>
                        <a:pt x="58" y="150"/>
                      </a:lnTo>
                      <a:lnTo>
                        <a:pt x="56" y="151"/>
                      </a:lnTo>
                      <a:lnTo>
                        <a:pt x="55" y="152"/>
                      </a:lnTo>
                      <a:lnTo>
                        <a:pt x="53" y="153"/>
                      </a:lnTo>
                      <a:lnTo>
                        <a:pt x="52" y="154"/>
                      </a:lnTo>
                      <a:lnTo>
                        <a:pt x="50" y="155"/>
                      </a:lnTo>
                      <a:lnTo>
                        <a:pt x="49" y="156"/>
                      </a:lnTo>
                      <a:lnTo>
                        <a:pt x="48" y="157"/>
                      </a:lnTo>
                      <a:lnTo>
                        <a:pt x="46" y="157"/>
                      </a:lnTo>
                      <a:lnTo>
                        <a:pt x="45" y="158"/>
                      </a:lnTo>
                      <a:lnTo>
                        <a:pt x="44" y="158"/>
                      </a:lnTo>
                      <a:lnTo>
                        <a:pt x="43" y="159"/>
                      </a:lnTo>
                      <a:lnTo>
                        <a:pt x="42" y="159"/>
                      </a:lnTo>
                      <a:lnTo>
                        <a:pt x="40" y="159"/>
                      </a:lnTo>
                      <a:lnTo>
                        <a:pt x="41" y="159"/>
                      </a:lnTo>
                      <a:lnTo>
                        <a:pt x="39" y="159"/>
                      </a:lnTo>
                      <a:lnTo>
                        <a:pt x="40" y="159"/>
                      </a:lnTo>
                      <a:lnTo>
                        <a:pt x="38" y="159"/>
                      </a:lnTo>
                      <a:lnTo>
                        <a:pt x="37" y="159"/>
                      </a:lnTo>
                      <a:lnTo>
                        <a:pt x="36" y="158"/>
                      </a:lnTo>
                      <a:lnTo>
                        <a:pt x="35" y="158"/>
                      </a:lnTo>
                      <a:lnTo>
                        <a:pt x="34" y="157"/>
                      </a:lnTo>
                      <a:lnTo>
                        <a:pt x="33" y="157"/>
                      </a:lnTo>
                      <a:lnTo>
                        <a:pt x="32" y="156"/>
                      </a:lnTo>
                      <a:lnTo>
                        <a:pt x="31" y="155"/>
                      </a:lnTo>
                      <a:lnTo>
                        <a:pt x="29" y="154"/>
                      </a:lnTo>
                      <a:lnTo>
                        <a:pt x="28" y="153"/>
                      </a:lnTo>
                      <a:lnTo>
                        <a:pt x="27" y="152"/>
                      </a:lnTo>
                      <a:lnTo>
                        <a:pt x="25" y="150"/>
                      </a:lnTo>
                      <a:lnTo>
                        <a:pt x="24" y="149"/>
                      </a:lnTo>
                      <a:lnTo>
                        <a:pt x="22" y="147"/>
                      </a:lnTo>
                      <a:lnTo>
                        <a:pt x="21" y="146"/>
                      </a:lnTo>
                      <a:lnTo>
                        <a:pt x="19" y="144"/>
                      </a:lnTo>
                      <a:lnTo>
                        <a:pt x="19" y="142"/>
                      </a:lnTo>
                      <a:lnTo>
                        <a:pt x="19" y="140"/>
                      </a:lnTo>
                      <a:lnTo>
                        <a:pt x="19" y="138"/>
                      </a:lnTo>
                      <a:lnTo>
                        <a:pt x="19" y="137"/>
                      </a:lnTo>
                      <a:lnTo>
                        <a:pt x="19" y="136"/>
                      </a:lnTo>
                      <a:lnTo>
                        <a:pt x="18" y="135"/>
                      </a:lnTo>
                      <a:lnTo>
                        <a:pt x="18" y="134"/>
                      </a:lnTo>
                      <a:lnTo>
                        <a:pt x="18" y="133"/>
                      </a:lnTo>
                      <a:lnTo>
                        <a:pt x="17" y="132"/>
                      </a:lnTo>
                      <a:lnTo>
                        <a:pt x="17" y="131"/>
                      </a:lnTo>
                      <a:lnTo>
                        <a:pt x="16" y="131"/>
                      </a:lnTo>
                      <a:lnTo>
                        <a:pt x="15" y="130"/>
                      </a:lnTo>
                      <a:lnTo>
                        <a:pt x="14" y="130"/>
                      </a:lnTo>
                      <a:lnTo>
                        <a:pt x="13" y="129"/>
                      </a:lnTo>
                      <a:lnTo>
                        <a:pt x="12" y="128"/>
                      </a:lnTo>
                      <a:lnTo>
                        <a:pt x="11" y="128"/>
                      </a:lnTo>
                      <a:close/>
                    </a:path>
                  </a:pathLst>
                </a:custGeom>
                <a:solidFill>
                  <a:srgbClr val="00A0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06" name="Freeform 131"/>
                <p:cNvSpPr>
                  <a:spLocks/>
                </p:cNvSpPr>
                <p:nvPr/>
              </p:nvSpPr>
              <p:spPr bwMode="auto">
                <a:xfrm>
                  <a:off x="3966" y="1074"/>
                  <a:ext cx="750" cy="420"/>
                </a:xfrm>
                <a:custGeom>
                  <a:avLst/>
                  <a:gdLst>
                    <a:gd name="T0" fmla="*/ 2147483646 w 125"/>
                    <a:gd name="T1" fmla="*/ 2147483646 h 70"/>
                    <a:gd name="T2" fmla="*/ 2147483646 w 125"/>
                    <a:gd name="T3" fmla="*/ 2147483646 h 70"/>
                    <a:gd name="T4" fmla="*/ 2147483646 w 125"/>
                    <a:gd name="T5" fmla="*/ 2147483646 h 70"/>
                    <a:gd name="T6" fmla="*/ 2147483646 w 125"/>
                    <a:gd name="T7" fmla="*/ 2147483646 h 70"/>
                    <a:gd name="T8" fmla="*/ 2147483646 w 125"/>
                    <a:gd name="T9" fmla="*/ 2147483646 h 70"/>
                    <a:gd name="T10" fmla="*/ 2147483646 w 125"/>
                    <a:gd name="T11" fmla="*/ 2147483646 h 70"/>
                    <a:gd name="T12" fmla="*/ 2147483646 w 125"/>
                    <a:gd name="T13" fmla="*/ 2147483646 h 70"/>
                    <a:gd name="T14" fmla="*/ 2147483646 w 125"/>
                    <a:gd name="T15" fmla="*/ 2147483646 h 70"/>
                    <a:gd name="T16" fmla="*/ 2147483646 w 125"/>
                    <a:gd name="T17" fmla="*/ 2147483646 h 70"/>
                    <a:gd name="T18" fmla="*/ 2147483646 w 125"/>
                    <a:gd name="T19" fmla="*/ 2147483646 h 70"/>
                    <a:gd name="T20" fmla="*/ 2147483646 w 125"/>
                    <a:gd name="T21" fmla="*/ 2147483646 h 70"/>
                    <a:gd name="T22" fmla="*/ 2147483646 w 125"/>
                    <a:gd name="T23" fmla="*/ 2147483646 h 70"/>
                    <a:gd name="T24" fmla="*/ 2147483646 w 125"/>
                    <a:gd name="T25" fmla="*/ 2147483646 h 70"/>
                    <a:gd name="T26" fmla="*/ 2147483646 w 125"/>
                    <a:gd name="T27" fmla="*/ 2147483646 h 70"/>
                    <a:gd name="T28" fmla="*/ 2147483646 w 125"/>
                    <a:gd name="T29" fmla="*/ 2147483646 h 70"/>
                    <a:gd name="T30" fmla="*/ 2147483646 w 125"/>
                    <a:gd name="T31" fmla="*/ 2147483646 h 70"/>
                    <a:gd name="T32" fmla="*/ 2147483646 w 125"/>
                    <a:gd name="T33" fmla="*/ 2147483646 h 70"/>
                    <a:gd name="T34" fmla="*/ 2147483646 w 125"/>
                    <a:gd name="T35" fmla="*/ 2147483646 h 70"/>
                    <a:gd name="T36" fmla="*/ 2147483646 w 125"/>
                    <a:gd name="T37" fmla="*/ 2147483646 h 70"/>
                    <a:gd name="T38" fmla="*/ 2147483646 w 125"/>
                    <a:gd name="T39" fmla="*/ 2147483646 h 70"/>
                    <a:gd name="T40" fmla="*/ 2147483646 w 125"/>
                    <a:gd name="T41" fmla="*/ 2147483646 h 70"/>
                    <a:gd name="T42" fmla="*/ 2147483646 w 125"/>
                    <a:gd name="T43" fmla="*/ 2147483646 h 70"/>
                    <a:gd name="T44" fmla="*/ 2147483646 w 125"/>
                    <a:gd name="T45" fmla="*/ 2147483646 h 70"/>
                    <a:gd name="T46" fmla="*/ 2147483646 w 125"/>
                    <a:gd name="T47" fmla="*/ 2147483646 h 70"/>
                    <a:gd name="T48" fmla="*/ 2147483646 w 125"/>
                    <a:gd name="T49" fmla="*/ 2147483646 h 70"/>
                    <a:gd name="T50" fmla="*/ 2147483646 w 125"/>
                    <a:gd name="T51" fmla="*/ 2147483646 h 70"/>
                    <a:gd name="T52" fmla="*/ 2147483646 w 125"/>
                    <a:gd name="T53" fmla="*/ 2147483646 h 70"/>
                    <a:gd name="T54" fmla="*/ 2147483646 w 125"/>
                    <a:gd name="T55" fmla="*/ 2147483646 h 70"/>
                    <a:gd name="T56" fmla="*/ 2147483646 w 125"/>
                    <a:gd name="T57" fmla="*/ 2147483646 h 70"/>
                    <a:gd name="T58" fmla="*/ 2147483646 w 125"/>
                    <a:gd name="T59" fmla="*/ 2147483646 h 70"/>
                    <a:gd name="T60" fmla="*/ 2147483646 w 125"/>
                    <a:gd name="T61" fmla="*/ 2147483646 h 70"/>
                    <a:gd name="T62" fmla="*/ 2147483646 w 125"/>
                    <a:gd name="T63" fmla="*/ 2147483646 h 70"/>
                    <a:gd name="T64" fmla="*/ 2147483646 w 125"/>
                    <a:gd name="T65" fmla="*/ 2147483646 h 70"/>
                    <a:gd name="T66" fmla="*/ 2147483646 w 125"/>
                    <a:gd name="T67" fmla="*/ 2147483646 h 70"/>
                    <a:gd name="T68" fmla="*/ 2147483646 w 125"/>
                    <a:gd name="T69" fmla="*/ 2147483646 h 70"/>
                    <a:gd name="T70" fmla="*/ 2147483646 w 125"/>
                    <a:gd name="T71" fmla="*/ 2147483646 h 70"/>
                    <a:gd name="T72" fmla="*/ 2147483646 w 125"/>
                    <a:gd name="T73" fmla="*/ 2147483646 h 70"/>
                    <a:gd name="T74" fmla="*/ 2147483646 w 125"/>
                    <a:gd name="T75" fmla="*/ 2147483646 h 70"/>
                    <a:gd name="T76" fmla="*/ 2147483646 w 125"/>
                    <a:gd name="T77" fmla="*/ 2147483646 h 70"/>
                    <a:gd name="T78" fmla="*/ 2147483646 w 125"/>
                    <a:gd name="T79" fmla="*/ 2147483646 h 70"/>
                    <a:gd name="T80" fmla="*/ 2147483646 w 125"/>
                    <a:gd name="T81" fmla="*/ 2147483646 h 70"/>
                    <a:gd name="T82" fmla="*/ 2147483646 w 125"/>
                    <a:gd name="T83" fmla="*/ 2147483646 h 70"/>
                    <a:gd name="T84" fmla="*/ 2147483646 w 125"/>
                    <a:gd name="T85" fmla="*/ 2147483646 h 70"/>
                    <a:gd name="T86" fmla="*/ 2147483646 w 125"/>
                    <a:gd name="T87" fmla="*/ 2147483646 h 70"/>
                    <a:gd name="T88" fmla="*/ 2147483646 w 125"/>
                    <a:gd name="T89" fmla="*/ 2147483646 h 70"/>
                    <a:gd name="T90" fmla="*/ 2147483646 w 125"/>
                    <a:gd name="T91" fmla="*/ 2147483646 h 70"/>
                    <a:gd name="T92" fmla="*/ 0 w 125"/>
                    <a:gd name="T93" fmla="*/ 2147483646 h 70"/>
                    <a:gd name="T94" fmla="*/ 0 w 125"/>
                    <a:gd name="T95" fmla="*/ 2147483646 h 70"/>
                    <a:gd name="T96" fmla="*/ 2147483646 w 125"/>
                    <a:gd name="T97" fmla="*/ 2147483646 h 70"/>
                    <a:gd name="T98" fmla="*/ 2147483646 w 125"/>
                    <a:gd name="T99" fmla="*/ 2147483646 h 70"/>
                    <a:gd name="T100" fmla="*/ 2147483646 w 125"/>
                    <a:gd name="T101" fmla="*/ 2147483646 h 70"/>
                    <a:gd name="T102" fmla="*/ 2147483646 w 125"/>
                    <a:gd name="T103" fmla="*/ 2147483646 h 70"/>
                    <a:gd name="T104" fmla="*/ 2147483646 w 125"/>
                    <a:gd name="T105" fmla="*/ 2147483646 h 70"/>
                    <a:gd name="T106" fmla="*/ 2147483646 w 125"/>
                    <a:gd name="T107" fmla="*/ 2147483646 h 70"/>
                    <a:gd name="T108" fmla="*/ 2147483646 w 125"/>
                    <a:gd name="T109" fmla="*/ 2147483646 h 70"/>
                    <a:gd name="T110" fmla="*/ 2147483646 w 125"/>
                    <a:gd name="T111" fmla="*/ 2147483646 h 70"/>
                    <a:gd name="T112" fmla="*/ 2147483646 w 125"/>
                    <a:gd name="T113" fmla="*/ 2147483646 h 7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25"/>
                    <a:gd name="T172" fmla="*/ 0 h 70"/>
                    <a:gd name="T173" fmla="*/ 125 w 125"/>
                    <a:gd name="T174" fmla="*/ 70 h 7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25" h="70">
                      <a:moveTo>
                        <a:pt x="18" y="54"/>
                      </a:moveTo>
                      <a:lnTo>
                        <a:pt x="18" y="56"/>
                      </a:lnTo>
                      <a:lnTo>
                        <a:pt x="18" y="57"/>
                      </a:lnTo>
                      <a:lnTo>
                        <a:pt x="18" y="58"/>
                      </a:lnTo>
                      <a:lnTo>
                        <a:pt x="17" y="59"/>
                      </a:lnTo>
                      <a:lnTo>
                        <a:pt x="17" y="60"/>
                      </a:lnTo>
                      <a:lnTo>
                        <a:pt x="16" y="61"/>
                      </a:lnTo>
                      <a:lnTo>
                        <a:pt x="15" y="62"/>
                      </a:lnTo>
                      <a:lnTo>
                        <a:pt x="14" y="62"/>
                      </a:lnTo>
                      <a:lnTo>
                        <a:pt x="13" y="62"/>
                      </a:lnTo>
                      <a:lnTo>
                        <a:pt x="12" y="62"/>
                      </a:lnTo>
                      <a:lnTo>
                        <a:pt x="11" y="63"/>
                      </a:lnTo>
                      <a:lnTo>
                        <a:pt x="10" y="62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7" y="62"/>
                      </a:lnTo>
                      <a:lnTo>
                        <a:pt x="6" y="61"/>
                      </a:lnTo>
                      <a:lnTo>
                        <a:pt x="5" y="60"/>
                      </a:lnTo>
                      <a:lnTo>
                        <a:pt x="4" y="60"/>
                      </a:lnTo>
                      <a:lnTo>
                        <a:pt x="4" y="59"/>
                      </a:lnTo>
                      <a:lnTo>
                        <a:pt x="3" y="58"/>
                      </a:lnTo>
                      <a:lnTo>
                        <a:pt x="3" y="57"/>
                      </a:lnTo>
                      <a:lnTo>
                        <a:pt x="3" y="56"/>
                      </a:lnTo>
                      <a:lnTo>
                        <a:pt x="3" y="55"/>
                      </a:lnTo>
                      <a:lnTo>
                        <a:pt x="3" y="54"/>
                      </a:lnTo>
                      <a:lnTo>
                        <a:pt x="4" y="53"/>
                      </a:lnTo>
                      <a:lnTo>
                        <a:pt x="5" y="53"/>
                      </a:lnTo>
                      <a:lnTo>
                        <a:pt x="4" y="53"/>
                      </a:lnTo>
                      <a:lnTo>
                        <a:pt x="5" y="52"/>
                      </a:lnTo>
                      <a:lnTo>
                        <a:pt x="6" y="51"/>
                      </a:lnTo>
                      <a:lnTo>
                        <a:pt x="6" y="50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5" y="47"/>
                      </a:lnTo>
                      <a:lnTo>
                        <a:pt x="5" y="46"/>
                      </a:lnTo>
                      <a:lnTo>
                        <a:pt x="4" y="44"/>
                      </a:lnTo>
                      <a:lnTo>
                        <a:pt x="3" y="42"/>
                      </a:lnTo>
                      <a:lnTo>
                        <a:pt x="2" y="41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1" y="38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1" y="35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29"/>
                      </a:lnTo>
                      <a:lnTo>
                        <a:pt x="2" y="29"/>
                      </a:lnTo>
                      <a:lnTo>
                        <a:pt x="2" y="28"/>
                      </a:lnTo>
                      <a:lnTo>
                        <a:pt x="3" y="28"/>
                      </a:lnTo>
                      <a:lnTo>
                        <a:pt x="4" y="27"/>
                      </a:lnTo>
                      <a:lnTo>
                        <a:pt x="6" y="26"/>
                      </a:lnTo>
                      <a:lnTo>
                        <a:pt x="9" y="26"/>
                      </a:lnTo>
                      <a:lnTo>
                        <a:pt x="8" y="26"/>
                      </a:lnTo>
                      <a:lnTo>
                        <a:pt x="10" y="26"/>
                      </a:lnTo>
                      <a:lnTo>
                        <a:pt x="12" y="26"/>
                      </a:lnTo>
                      <a:lnTo>
                        <a:pt x="14" y="26"/>
                      </a:lnTo>
                      <a:lnTo>
                        <a:pt x="16" y="27"/>
                      </a:lnTo>
                      <a:lnTo>
                        <a:pt x="18" y="27"/>
                      </a:lnTo>
                      <a:lnTo>
                        <a:pt x="20" y="28"/>
                      </a:lnTo>
                      <a:lnTo>
                        <a:pt x="22" y="29"/>
                      </a:lnTo>
                      <a:lnTo>
                        <a:pt x="24" y="30"/>
                      </a:lnTo>
                      <a:lnTo>
                        <a:pt x="26" y="31"/>
                      </a:lnTo>
                      <a:lnTo>
                        <a:pt x="28" y="33"/>
                      </a:lnTo>
                      <a:lnTo>
                        <a:pt x="29" y="34"/>
                      </a:lnTo>
                      <a:lnTo>
                        <a:pt x="31" y="36"/>
                      </a:lnTo>
                      <a:lnTo>
                        <a:pt x="33" y="37"/>
                      </a:lnTo>
                      <a:lnTo>
                        <a:pt x="34" y="39"/>
                      </a:lnTo>
                      <a:lnTo>
                        <a:pt x="36" y="41"/>
                      </a:lnTo>
                      <a:lnTo>
                        <a:pt x="37" y="43"/>
                      </a:lnTo>
                      <a:lnTo>
                        <a:pt x="39" y="45"/>
                      </a:lnTo>
                      <a:lnTo>
                        <a:pt x="40" y="47"/>
                      </a:lnTo>
                      <a:lnTo>
                        <a:pt x="41" y="49"/>
                      </a:lnTo>
                      <a:lnTo>
                        <a:pt x="43" y="51"/>
                      </a:lnTo>
                      <a:lnTo>
                        <a:pt x="45" y="55"/>
                      </a:lnTo>
                      <a:lnTo>
                        <a:pt x="46" y="57"/>
                      </a:lnTo>
                      <a:lnTo>
                        <a:pt x="47" y="59"/>
                      </a:lnTo>
                      <a:lnTo>
                        <a:pt x="48" y="61"/>
                      </a:lnTo>
                      <a:lnTo>
                        <a:pt x="49" y="63"/>
                      </a:lnTo>
                      <a:lnTo>
                        <a:pt x="50" y="65"/>
                      </a:lnTo>
                      <a:lnTo>
                        <a:pt x="51" y="66"/>
                      </a:lnTo>
                      <a:lnTo>
                        <a:pt x="52" y="68"/>
                      </a:lnTo>
                      <a:lnTo>
                        <a:pt x="53" y="70"/>
                      </a:lnTo>
                      <a:lnTo>
                        <a:pt x="54" y="70"/>
                      </a:lnTo>
                      <a:lnTo>
                        <a:pt x="55" y="69"/>
                      </a:lnTo>
                      <a:lnTo>
                        <a:pt x="56" y="69"/>
                      </a:lnTo>
                      <a:lnTo>
                        <a:pt x="57" y="69"/>
                      </a:lnTo>
                      <a:lnTo>
                        <a:pt x="59" y="68"/>
                      </a:lnTo>
                      <a:lnTo>
                        <a:pt x="61" y="67"/>
                      </a:lnTo>
                      <a:lnTo>
                        <a:pt x="64" y="66"/>
                      </a:lnTo>
                      <a:lnTo>
                        <a:pt x="66" y="65"/>
                      </a:lnTo>
                      <a:lnTo>
                        <a:pt x="68" y="64"/>
                      </a:lnTo>
                      <a:lnTo>
                        <a:pt x="70" y="63"/>
                      </a:lnTo>
                      <a:lnTo>
                        <a:pt x="71" y="63"/>
                      </a:lnTo>
                      <a:lnTo>
                        <a:pt x="72" y="62"/>
                      </a:lnTo>
                      <a:lnTo>
                        <a:pt x="73" y="62"/>
                      </a:lnTo>
                      <a:lnTo>
                        <a:pt x="74" y="61"/>
                      </a:lnTo>
                      <a:lnTo>
                        <a:pt x="73" y="56"/>
                      </a:lnTo>
                      <a:lnTo>
                        <a:pt x="71" y="52"/>
                      </a:lnTo>
                      <a:lnTo>
                        <a:pt x="70" y="47"/>
                      </a:lnTo>
                      <a:lnTo>
                        <a:pt x="69" y="45"/>
                      </a:lnTo>
                      <a:lnTo>
                        <a:pt x="69" y="42"/>
                      </a:lnTo>
                      <a:lnTo>
                        <a:pt x="68" y="40"/>
                      </a:lnTo>
                      <a:lnTo>
                        <a:pt x="68" y="37"/>
                      </a:lnTo>
                      <a:lnTo>
                        <a:pt x="68" y="35"/>
                      </a:lnTo>
                      <a:lnTo>
                        <a:pt x="67" y="33"/>
                      </a:lnTo>
                      <a:lnTo>
                        <a:pt x="67" y="30"/>
                      </a:lnTo>
                      <a:lnTo>
                        <a:pt x="67" y="28"/>
                      </a:lnTo>
                      <a:lnTo>
                        <a:pt x="67" y="26"/>
                      </a:lnTo>
                      <a:lnTo>
                        <a:pt x="68" y="24"/>
                      </a:lnTo>
                      <a:lnTo>
                        <a:pt x="68" y="22"/>
                      </a:lnTo>
                      <a:lnTo>
                        <a:pt x="69" y="20"/>
                      </a:lnTo>
                      <a:lnTo>
                        <a:pt x="69" y="18"/>
                      </a:lnTo>
                      <a:lnTo>
                        <a:pt x="70" y="16"/>
                      </a:lnTo>
                      <a:lnTo>
                        <a:pt x="71" y="14"/>
                      </a:lnTo>
                      <a:lnTo>
                        <a:pt x="72" y="12"/>
                      </a:lnTo>
                      <a:lnTo>
                        <a:pt x="73" y="11"/>
                      </a:lnTo>
                      <a:lnTo>
                        <a:pt x="74" y="9"/>
                      </a:lnTo>
                      <a:lnTo>
                        <a:pt x="76" y="7"/>
                      </a:lnTo>
                      <a:lnTo>
                        <a:pt x="77" y="6"/>
                      </a:lnTo>
                      <a:lnTo>
                        <a:pt x="79" y="5"/>
                      </a:lnTo>
                      <a:lnTo>
                        <a:pt x="81" y="4"/>
                      </a:lnTo>
                      <a:lnTo>
                        <a:pt x="83" y="3"/>
                      </a:lnTo>
                      <a:lnTo>
                        <a:pt x="84" y="3"/>
                      </a:lnTo>
                      <a:lnTo>
                        <a:pt x="85" y="3"/>
                      </a:lnTo>
                      <a:lnTo>
                        <a:pt x="86" y="2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3" y="1"/>
                      </a:lnTo>
                      <a:lnTo>
                        <a:pt x="94" y="1"/>
                      </a:lnTo>
                      <a:lnTo>
                        <a:pt x="96" y="1"/>
                      </a:lnTo>
                      <a:lnTo>
                        <a:pt x="97" y="1"/>
                      </a:lnTo>
                      <a:lnTo>
                        <a:pt x="98" y="2"/>
                      </a:lnTo>
                      <a:lnTo>
                        <a:pt x="99" y="2"/>
                      </a:lnTo>
                      <a:lnTo>
                        <a:pt x="101" y="2"/>
                      </a:lnTo>
                      <a:lnTo>
                        <a:pt x="102" y="3"/>
                      </a:lnTo>
                      <a:lnTo>
                        <a:pt x="104" y="4"/>
                      </a:lnTo>
                      <a:lnTo>
                        <a:pt x="106" y="4"/>
                      </a:lnTo>
                      <a:lnTo>
                        <a:pt x="107" y="5"/>
                      </a:lnTo>
                      <a:lnTo>
                        <a:pt x="108" y="5"/>
                      </a:lnTo>
                      <a:lnTo>
                        <a:pt x="109" y="5"/>
                      </a:lnTo>
                      <a:lnTo>
                        <a:pt x="110" y="5"/>
                      </a:lnTo>
                      <a:lnTo>
                        <a:pt x="110" y="6"/>
                      </a:lnTo>
                      <a:lnTo>
                        <a:pt x="111" y="7"/>
                      </a:lnTo>
                      <a:lnTo>
                        <a:pt x="113" y="9"/>
                      </a:lnTo>
                      <a:lnTo>
                        <a:pt x="114" y="10"/>
                      </a:lnTo>
                      <a:lnTo>
                        <a:pt x="114" y="11"/>
                      </a:lnTo>
                      <a:lnTo>
                        <a:pt x="115" y="11"/>
                      </a:lnTo>
                      <a:lnTo>
                        <a:pt x="116" y="12"/>
                      </a:lnTo>
                      <a:lnTo>
                        <a:pt x="117" y="12"/>
                      </a:lnTo>
                      <a:lnTo>
                        <a:pt x="118" y="11"/>
                      </a:lnTo>
                      <a:lnTo>
                        <a:pt x="119" y="11"/>
                      </a:lnTo>
                      <a:lnTo>
                        <a:pt x="120" y="10"/>
                      </a:lnTo>
                      <a:lnTo>
                        <a:pt x="121" y="9"/>
                      </a:lnTo>
                      <a:lnTo>
                        <a:pt x="122" y="9"/>
                      </a:lnTo>
                      <a:lnTo>
                        <a:pt x="123" y="8"/>
                      </a:lnTo>
                      <a:lnTo>
                        <a:pt x="124" y="8"/>
                      </a:lnTo>
                      <a:lnTo>
                        <a:pt x="125" y="7"/>
                      </a:lnTo>
                      <a:lnTo>
                        <a:pt x="124" y="7"/>
                      </a:lnTo>
                      <a:lnTo>
                        <a:pt x="123" y="8"/>
                      </a:lnTo>
                      <a:lnTo>
                        <a:pt x="122" y="8"/>
                      </a:lnTo>
                      <a:lnTo>
                        <a:pt x="121" y="9"/>
                      </a:lnTo>
                      <a:lnTo>
                        <a:pt x="120" y="9"/>
                      </a:lnTo>
                      <a:lnTo>
                        <a:pt x="119" y="10"/>
                      </a:lnTo>
                      <a:lnTo>
                        <a:pt x="118" y="11"/>
                      </a:lnTo>
                      <a:lnTo>
                        <a:pt x="117" y="12"/>
                      </a:lnTo>
                      <a:lnTo>
                        <a:pt x="116" y="11"/>
                      </a:lnTo>
                      <a:lnTo>
                        <a:pt x="115" y="10"/>
                      </a:lnTo>
                      <a:lnTo>
                        <a:pt x="114" y="9"/>
                      </a:lnTo>
                      <a:lnTo>
                        <a:pt x="113" y="8"/>
                      </a:lnTo>
                      <a:lnTo>
                        <a:pt x="112" y="7"/>
                      </a:lnTo>
                      <a:lnTo>
                        <a:pt x="111" y="6"/>
                      </a:lnTo>
                      <a:lnTo>
                        <a:pt x="110" y="5"/>
                      </a:lnTo>
                      <a:lnTo>
                        <a:pt x="108" y="4"/>
                      </a:lnTo>
                      <a:lnTo>
                        <a:pt x="107" y="4"/>
                      </a:lnTo>
                      <a:lnTo>
                        <a:pt x="106" y="4"/>
                      </a:lnTo>
                      <a:lnTo>
                        <a:pt x="105" y="3"/>
                      </a:lnTo>
                      <a:lnTo>
                        <a:pt x="103" y="3"/>
                      </a:lnTo>
                      <a:lnTo>
                        <a:pt x="101" y="2"/>
                      </a:lnTo>
                      <a:lnTo>
                        <a:pt x="99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4" y="0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8" y="1"/>
                      </a:lnTo>
                      <a:lnTo>
                        <a:pt x="86" y="1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2" y="3"/>
                      </a:lnTo>
                      <a:lnTo>
                        <a:pt x="81" y="3"/>
                      </a:lnTo>
                      <a:lnTo>
                        <a:pt x="79" y="4"/>
                      </a:lnTo>
                      <a:lnTo>
                        <a:pt x="77" y="6"/>
                      </a:lnTo>
                      <a:lnTo>
                        <a:pt x="75" y="7"/>
                      </a:lnTo>
                      <a:lnTo>
                        <a:pt x="74" y="8"/>
                      </a:lnTo>
                      <a:lnTo>
                        <a:pt x="73" y="10"/>
                      </a:lnTo>
                      <a:lnTo>
                        <a:pt x="72" y="10"/>
                      </a:lnTo>
                      <a:lnTo>
                        <a:pt x="71" y="12"/>
                      </a:lnTo>
                      <a:lnTo>
                        <a:pt x="70" y="14"/>
                      </a:lnTo>
                      <a:lnTo>
                        <a:pt x="69" y="15"/>
                      </a:lnTo>
                      <a:lnTo>
                        <a:pt x="69" y="17"/>
                      </a:lnTo>
                      <a:lnTo>
                        <a:pt x="68" y="19"/>
                      </a:lnTo>
                      <a:lnTo>
                        <a:pt x="67" y="22"/>
                      </a:lnTo>
                      <a:lnTo>
                        <a:pt x="67" y="24"/>
                      </a:lnTo>
                      <a:lnTo>
                        <a:pt x="67" y="26"/>
                      </a:lnTo>
                      <a:lnTo>
                        <a:pt x="67" y="28"/>
                      </a:lnTo>
                      <a:lnTo>
                        <a:pt x="67" y="30"/>
                      </a:lnTo>
                      <a:lnTo>
                        <a:pt x="67" y="33"/>
                      </a:lnTo>
                      <a:lnTo>
                        <a:pt x="67" y="35"/>
                      </a:lnTo>
                      <a:lnTo>
                        <a:pt x="67" y="37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9" y="45"/>
                      </a:lnTo>
                      <a:lnTo>
                        <a:pt x="69" y="47"/>
                      </a:lnTo>
                      <a:lnTo>
                        <a:pt x="70" y="52"/>
                      </a:lnTo>
                      <a:lnTo>
                        <a:pt x="72" y="57"/>
                      </a:lnTo>
                      <a:lnTo>
                        <a:pt x="74" y="61"/>
                      </a:lnTo>
                      <a:lnTo>
                        <a:pt x="73" y="61"/>
                      </a:lnTo>
                      <a:lnTo>
                        <a:pt x="72" y="62"/>
                      </a:lnTo>
                      <a:lnTo>
                        <a:pt x="71" y="62"/>
                      </a:lnTo>
                      <a:lnTo>
                        <a:pt x="69" y="63"/>
                      </a:lnTo>
                      <a:lnTo>
                        <a:pt x="68" y="64"/>
                      </a:lnTo>
                      <a:lnTo>
                        <a:pt x="66" y="64"/>
                      </a:lnTo>
                      <a:lnTo>
                        <a:pt x="64" y="65"/>
                      </a:lnTo>
                      <a:lnTo>
                        <a:pt x="61" y="67"/>
                      </a:lnTo>
                      <a:lnTo>
                        <a:pt x="59" y="67"/>
                      </a:lnTo>
                      <a:lnTo>
                        <a:pt x="57" y="68"/>
                      </a:lnTo>
                      <a:lnTo>
                        <a:pt x="56" y="69"/>
                      </a:lnTo>
                      <a:lnTo>
                        <a:pt x="55" y="69"/>
                      </a:lnTo>
                      <a:lnTo>
                        <a:pt x="54" y="69"/>
                      </a:lnTo>
                      <a:lnTo>
                        <a:pt x="53" y="69"/>
                      </a:lnTo>
                      <a:lnTo>
                        <a:pt x="53" y="70"/>
                      </a:lnTo>
                      <a:lnTo>
                        <a:pt x="52" y="68"/>
                      </a:lnTo>
                      <a:lnTo>
                        <a:pt x="52" y="66"/>
                      </a:lnTo>
                      <a:lnTo>
                        <a:pt x="51" y="64"/>
                      </a:lnTo>
                      <a:lnTo>
                        <a:pt x="50" y="63"/>
                      </a:lnTo>
                      <a:lnTo>
                        <a:pt x="49" y="61"/>
                      </a:lnTo>
                      <a:lnTo>
                        <a:pt x="48" y="59"/>
                      </a:lnTo>
                      <a:lnTo>
                        <a:pt x="47" y="57"/>
                      </a:lnTo>
                      <a:lnTo>
                        <a:pt x="46" y="55"/>
                      </a:lnTo>
                      <a:lnTo>
                        <a:pt x="43" y="51"/>
                      </a:lnTo>
                      <a:lnTo>
                        <a:pt x="42" y="48"/>
                      </a:lnTo>
                      <a:lnTo>
                        <a:pt x="41" y="46"/>
                      </a:lnTo>
                      <a:lnTo>
                        <a:pt x="39" y="44"/>
                      </a:lnTo>
                      <a:lnTo>
                        <a:pt x="38" y="43"/>
                      </a:lnTo>
                      <a:lnTo>
                        <a:pt x="36" y="41"/>
                      </a:lnTo>
                      <a:lnTo>
                        <a:pt x="35" y="39"/>
                      </a:lnTo>
                      <a:lnTo>
                        <a:pt x="33" y="37"/>
                      </a:lnTo>
                      <a:lnTo>
                        <a:pt x="31" y="35"/>
                      </a:lnTo>
                      <a:lnTo>
                        <a:pt x="30" y="34"/>
                      </a:lnTo>
                      <a:lnTo>
                        <a:pt x="28" y="32"/>
                      </a:lnTo>
                      <a:lnTo>
                        <a:pt x="26" y="31"/>
                      </a:lnTo>
                      <a:lnTo>
                        <a:pt x="24" y="30"/>
                      </a:lnTo>
                      <a:lnTo>
                        <a:pt x="22" y="28"/>
                      </a:lnTo>
                      <a:lnTo>
                        <a:pt x="20" y="27"/>
                      </a:lnTo>
                      <a:lnTo>
                        <a:pt x="19" y="27"/>
                      </a:lnTo>
                      <a:lnTo>
                        <a:pt x="17" y="26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2" y="25"/>
                      </a:lnTo>
                      <a:lnTo>
                        <a:pt x="10" y="25"/>
                      </a:lnTo>
                      <a:lnTo>
                        <a:pt x="8" y="25"/>
                      </a:lnTo>
                      <a:lnTo>
                        <a:pt x="6" y="25"/>
                      </a:lnTo>
                      <a:lnTo>
                        <a:pt x="4" y="26"/>
                      </a:lnTo>
                      <a:lnTo>
                        <a:pt x="3" y="27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1" y="38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4"/>
                      </a:lnTo>
                      <a:lnTo>
                        <a:pt x="4" y="46"/>
                      </a:lnTo>
                      <a:lnTo>
                        <a:pt x="5" y="48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5" y="51"/>
                      </a:lnTo>
                      <a:lnTo>
                        <a:pt x="4" y="52"/>
                      </a:lnTo>
                      <a:lnTo>
                        <a:pt x="3" y="53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2" y="56"/>
                      </a:lnTo>
                      <a:lnTo>
                        <a:pt x="2" y="57"/>
                      </a:lnTo>
                      <a:lnTo>
                        <a:pt x="3" y="58"/>
                      </a:lnTo>
                      <a:lnTo>
                        <a:pt x="3" y="59"/>
                      </a:lnTo>
                      <a:lnTo>
                        <a:pt x="4" y="60"/>
                      </a:lnTo>
                      <a:lnTo>
                        <a:pt x="4" y="61"/>
                      </a:lnTo>
                      <a:lnTo>
                        <a:pt x="5" y="61"/>
                      </a:lnTo>
                      <a:lnTo>
                        <a:pt x="6" y="62"/>
                      </a:lnTo>
                      <a:lnTo>
                        <a:pt x="7" y="62"/>
                      </a:lnTo>
                      <a:lnTo>
                        <a:pt x="8" y="63"/>
                      </a:lnTo>
                      <a:lnTo>
                        <a:pt x="9" y="63"/>
                      </a:lnTo>
                      <a:lnTo>
                        <a:pt x="10" y="63"/>
                      </a:lnTo>
                      <a:lnTo>
                        <a:pt x="11" y="63"/>
                      </a:lnTo>
                      <a:lnTo>
                        <a:pt x="12" y="63"/>
                      </a:lnTo>
                      <a:lnTo>
                        <a:pt x="13" y="63"/>
                      </a:lnTo>
                      <a:lnTo>
                        <a:pt x="14" y="63"/>
                      </a:lnTo>
                      <a:lnTo>
                        <a:pt x="15" y="62"/>
                      </a:lnTo>
                      <a:lnTo>
                        <a:pt x="16" y="62"/>
                      </a:lnTo>
                      <a:lnTo>
                        <a:pt x="17" y="61"/>
                      </a:lnTo>
                      <a:lnTo>
                        <a:pt x="17" y="60"/>
                      </a:lnTo>
                      <a:lnTo>
                        <a:pt x="18" y="59"/>
                      </a:lnTo>
                      <a:lnTo>
                        <a:pt x="18" y="58"/>
                      </a:lnTo>
                      <a:lnTo>
                        <a:pt x="19" y="57"/>
                      </a:lnTo>
                      <a:lnTo>
                        <a:pt x="19" y="56"/>
                      </a:lnTo>
                      <a:lnTo>
                        <a:pt x="19" y="54"/>
                      </a:lnTo>
                      <a:lnTo>
                        <a:pt x="18" y="54"/>
                      </a:lnTo>
                      <a:close/>
                    </a:path>
                  </a:pathLst>
                </a:custGeom>
                <a:solidFill>
                  <a:srgbClr val="00A0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07" name="Freeform 132"/>
                <p:cNvSpPr>
                  <a:spLocks/>
                </p:cNvSpPr>
                <p:nvPr/>
              </p:nvSpPr>
              <p:spPr bwMode="auto">
                <a:xfrm>
                  <a:off x="4716" y="1014"/>
                  <a:ext cx="720" cy="744"/>
                </a:xfrm>
                <a:custGeom>
                  <a:avLst/>
                  <a:gdLst>
                    <a:gd name="T0" fmla="*/ 2147483646 w 120"/>
                    <a:gd name="T1" fmla="*/ 2147483646 h 124"/>
                    <a:gd name="T2" fmla="*/ 2147483646 w 120"/>
                    <a:gd name="T3" fmla="*/ 2147483646 h 124"/>
                    <a:gd name="T4" fmla="*/ 2147483646 w 120"/>
                    <a:gd name="T5" fmla="*/ 2147483646 h 124"/>
                    <a:gd name="T6" fmla="*/ 2147483646 w 120"/>
                    <a:gd name="T7" fmla="*/ 2147483646 h 124"/>
                    <a:gd name="T8" fmla="*/ 2147483646 w 120"/>
                    <a:gd name="T9" fmla="*/ 2147483646 h 124"/>
                    <a:gd name="T10" fmla="*/ 2147483646 w 120"/>
                    <a:gd name="T11" fmla="*/ 2147483646 h 124"/>
                    <a:gd name="T12" fmla="*/ 2147483646 w 120"/>
                    <a:gd name="T13" fmla="*/ 2147483646 h 124"/>
                    <a:gd name="T14" fmla="*/ 2147483646 w 120"/>
                    <a:gd name="T15" fmla="*/ 2147483646 h 124"/>
                    <a:gd name="T16" fmla="*/ 2147483646 w 120"/>
                    <a:gd name="T17" fmla="*/ 2147483646 h 124"/>
                    <a:gd name="T18" fmla="*/ 2147483646 w 120"/>
                    <a:gd name="T19" fmla="*/ 2147483646 h 124"/>
                    <a:gd name="T20" fmla="*/ 2147483646 w 120"/>
                    <a:gd name="T21" fmla="*/ 2147483646 h 124"/>
                    <a:gd name="T22" fmla="*/ 2147483646 w 120"/>
                    <a:gd name="T23" fmla="*/ 2147483646 h 124"/>
                    <a:gd name="T24" fmla="*/ 2147483646 w 120"/>
                    <a:gd name="T25" fmla="*/ 2147483646 h 124"/>
                    <a:gd name="T26" fmla="*/ 2147483646 w 120"/>
                    <a:gd name="T27" fmla="*/ 2147483646 h 124"/>
                    <a:gd name="T28" fmla="*/ 2147483646 w 120"/>
                    <a:gd name="T29" fmla="*/ 2147483646 h 124"/>
                    <a:gd name="T30" fmla="*/ 2147483646 w 120"/>
                    <a:gd name="T31" fmla="*/ 2147483646 h 124"/>
                    <a:gd name="T32" fmla="*/ 2147483646 w 120"/>
                    <a:gd name="T33" fmla="*/ 2147483646 h 124"/>
                    <a:gd name="T34" fmla="*/ 2147483646 w 120"/>
                    <a:gd name="T35" fmla="*/ 2147483646 h 124"/>
                    <a:gd name="T36" fmla="*/ 2147483646 w 120"/>
                    <a:gd name="T37" fmla="*/ 2147483646 h 124"/>
                    <a:gd name="T38" fmla="*/ 2147483646 w 120"/>
                    <a:gd name="T39" fmla="*/ 2147483646 h 124"/>
                    <a:gd name="T40" fmla="*/ 2147483646 w 120"/>
                    <a:gd name="T41" fmla="*/ 2147483646 h 124"/>
                    <a:gd name="T42" fmla="*/ 2147483646 w 120"/>
                    <a:gd name="T43" fmla="*/ 2147483646 h 124"/>
                    <a:gd name="T44" fmla="*/ 2147483646 w 120"/>
                    <a:gd name="T45" fmla="*/ 2147483646 h 124"/>
                    <a:gd name="T46" fmla="*/ 2147483646 w 120"/>
                    <a:gd name="T47" fmla="*/ 2147483646 h 124"/>
                    <a:gd name="T48" fmla="*/ 2147483646 w 120"/>
                    <a:gd name="T49" fmla="*/ 2147483646 h 124"/>
                    <a:gd name="T50" fmla="*/ 2147483646 w 120"/>
                    <a:gd name="T51" fmla="*/ 2147483646 h 124"/>
                    <a:gd name="T52" fmla="*/ 2147483646 w 120"/>
                    <a:gd name="T53" fmla="*/ 2147483646 h 124"/>
                    <a:gd name="T54" fmla="*/ 2147483646 w 120"/>
                    <a:gd name="T55" fmla="*/ 2147483646 h 124"/>
                    <a:gd name="T56" fmla="*/ 2147483646 w 120"/>
                    <a:gd name="T57" fmla="*/ 2147483646 h 124"/>
                    <a:gd name="T58" fmla="*/ 2147483646 w 120"/>
                    <a:gd name="T59" fmla="*/ 2147483646 h 124"/>
                    <a:gd name="T60" fmla="*/ 2147483646 w 120"/>
                    <a:gd name="T61" fmla="*/ 2147483646 h 124"/>
                    <a:gd name="T62" fmla="*/ 2147483646 w 120"/>
                    <a:gd name="T63" fmla="*/ 2147483646 h 124"/>
                    <a:gd name="T64" fmla="*/ 2147483646 w 120"/>
                    <a:gd name="T65" fmla="*/ 2147483646 h 124"/>
                    <a:gd name="T66" fmla="*/ 2147483646 w 120"/>
                    <a:gd name="T67" fmla="*/ 2147483646 h 124"/>
                    <a:gd name="T68" fmla="*/ 2147483646 w 120"/>
                    <a:gd name="T69" fmla="*/ 2147483646 h 124"/>
                    <a:gd name="T70" fmla="*/ 2147483646 w 120"/>
                    <a:gd name="T71" fmla="*/ 2147483646 h 124"/>
                    <a:gd name="T72" fmla="*/ 2147483646 w 120"/>
                    <a:gd name="T73" fmla="*/ 0 h 124"/>
                    <a:gd name="T74" fmla="*/ 2147483646 w 120"/>
                    <a:gd name="T75" fmla="*/ 2147483646 h 124"/>
                    <a:gd name="T76" fmla="*/ 2147483646 w 120"/>
                    <a:gd name="T77" fmla="*/ 2147483646 h 124"/>
                    <a:gd name="T78" fmla="*/ 2147483646 w 120"/>
                    <a:gd name="T79" fmla="*/ 2147483646 h 124"/>
                    <a:gd name="T80" fmla="*/ 2147483646 w 120"/>
                    <a:gd name="T81" fmla="*/ 2147483646 h 124"/>
                    <a:gd name="T82" fmla="*/ 2147483646 w 120"/>
                    <a:gd name="T83" fmla="*/ 2147483646 h 124"/>
                    <a:gd name="T84" fmla="*/ 2147483646 w 120"/>
                    <a:gd name="T85" fmla="*/ 2147483646 h 124"/>
                    <a:gd name="T86" fmla="*/ 2147483646 w 120"/>
                    <a:gd name="T87" fmla="*/ 2147483646 h 124"/>
                    <a:gd name="T88" fmla="*/ 2147483646 w 120"/>
                    <a:gd name="T89" fmla="*/ 2147483646 h 124"/>
                    <a:gd name="T90" fmla="*/ 2147483646 w 120"/>
                    <a:gd name="T91" fmla="*/ 2147483646 h 124"/>
                    <a:gd name="T92" fmla="*/ 2147483646 w 120"/>
                    <a:gd name="T93" fmla="*/ 2147483646 h 124"/>
                    <a:gd name="T94" fmla="*/ 2147483646 w 120"/>
                    <a:gd name="T95" fmla="*/ 2147483646 h 124"/>
                    <a:gd name="T96" fmla="*/ 2147483646 w 120"/>
                    <a:gd name="T97" fmla="*/ 2147483646 h 124"/>
                    <a:gd name="T98" fmla="*/ 2147483646 w 120"/>
                    <a:gd name="T99" fmla="*/ 2147483646 h 124"/>
                    <a:gd name="T100" fmla="*/ 2147483646 w 120"/>
                    <a:gd name="T101" fmla="*/ 2147483646 h 124"/>
                    <a:gd name="T102" fmla="*/ 2147483646 w 120"/>
                    <a:gd name="T103" fmla="*/ 2147483646 h 124"/>
                    <a:gd name="T104" fmla="*/ 2147483646 w 120"/>
                    <a:gd name="T105" fmla="*/ 2147483646 h 124"/>
                    <a:gd name="T106" fmla="*/ 2147483646 w 120"/>
                    <a:gd name="T107" fmla="*/ 2147483646 h 124"/>
                    <a:gd name="T108" fmla="*/ 2147483646 w 120"/>
                    <a:gd name="T109" fmla="*/ 2147483646 h 124"/>
                    <a:gd name="T110" fmla="*/ 2147483646 w 120"/>
                    <a:gd name="T111" fmla="*/ 2147483646 h 12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0"/>
                    <a:gd name="T169" fmla="*/ 0 h 124"/>
                    <a:gd name="T170" fmla="*/ 120 w 120"/>
                    <a:gd name="T171" fmla="*/ 124 h 12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0" h="124">
                      <a:moveTo>
                        <a:pt x="0" y="17"/>
                      </a:move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3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6" y="18"/>
                      </a:lnTo>
                      <a:lnTo>
                        <a:pt x="7" y="18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9" y="20"/>
                      </a:lnTo>
                      <a:lnTo>
                        <a:pt x="9" y="21"/>
                      </a:lnTo>
                      <a:lnTo>
                        <a:pt x="10" y="22"/>
                      </a:lnTo>
                      <a:lnTo>
                        <a:pt x="10" y="23"/>
                      </a:lnTo>
                      <a:lnTo>
                        <a:pt x="10" y="24"/>
                      </a:lnTo>
                      <a:lnTo>
                        <a:pt x="10" y="25"/>
                      </a:lnTo>
                      <a:lnTo>
                        <a:pt x="11" y="26"/>
                      </a:lnTo>
                      <a:lnTo>
                        <a:pt x="11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1"/>
                      </a:lnTo>
                      <a:lnTo>
                        <a:pt x="12" y="32"/>
                      </a:lnTo>
                      <a:lnTo>
                        <a:pt x="13" y="33"/>
                      </a:lnTo>
                      <a:lnTo>
                        <a:pt x="14" y="34"/>
                      </a:lnTo>
                      <a:lnTo>
                        <a:pt x="14" y="35"/>
                      </a:lnTo>
                      <a:lnTo>
                        <a:pt x="15" y="36"/>
                      </a:lnTo>
                      <a:lnTo>
                        <a:pt x="15" y="37"/>
                      </a:lnTo>
                      <a:lnTo>
                        <a:pt x="15" y="38"/>
                      </a:lnTo>
                      <a:lnTo>
                        <a:pt x="14" y="39"/>
                      </a:lnTo>
                      <a:lnTo>
                        <a:pt x="14" y="40"/>
                      </a:lnTo>
                      <a:lnTo>
                        <a:pt x="13" y="41"/>
                      </a:lnTo>
                      <a:lnTo>
                        <a:pt x="13" y="42"/>
                      </a:lnTo>
                      <a:lnTo>
                        <a:pt x="12" y="43"/>
                      </a:lnTo>
                      <a:lnTo>
                        <a:pt x="10" y="43"/>
                      </a:lnTo>
                      <a:lnTo>
                        <a:pt x="9" y="44"/>
                      </a:lnTo>
                      <a:lnTo>
                        <a:pt x="8" y="45"/>
                      </a:lnTo>
                      <a:lnTo>
                        <a:pt x="7" y="45"/>
                      </a:lnTo>
                      <a:lnTo>
                        <a:pt x="5" y="46"/>
                      </a:lnTo>
                      <a:lnTo>
                        <a:pt x="5" y="47"/>
                      </a:lnTo>
                      <a:lnTo>
                        <a:pt x="6" y="51"/>
                      </a:lnTo>
                      <a:lnTo>
                        <a:pt x="7" y="54"/>
                      </a:lnTo>
                      <a:lnTo>
                        <a:pt x="8" y="58"/>
                      </a:lnTo>
                      <a:lnTo>
                        <a:pt x="8" y="62"/>
                      </a:lnTo>
                      <a:lnTo>
                        <a:pt x="9" y="65"/>
                      </a:lnTo>
                      <a:lnTo>
                        <a:pt x="10" y="69"/>
                      </a:lnTo>
                      <a:lnTo>
                        <a:pt x="10" y="73"/>
                      </a:lnTo>
                      <a:lnTo>
                        <a:pt x="10" y="76"/>
                      </a:lnTo>
                      <a:lnTo>
                        <a:pt x="11" y="80"/>
                      </a:lnTo>
                      <a:lnTo>
                        <a:pt x="11" y="84"/>
                      </a:lnTo>
                      <a:lnTo>
                        <a:pt x="11" y="88"/>
                      </a:lnTo>
                      <a:lnTo>
                        <a:pt x="11" y="91"/>
                      </a:lnTo>
                      <a:lnTo>
                        <a:pt x="11" y="95"/>
                      </a:lnTo>
                      <a:lnTo>
                        <a:pt x="11" y="99"/>
                      </a:lnTo>
                      <a:lnTo>
                        <a:pt x="11" y="103"/>
                      </a:lnTo>
                      <a:lnTo>
                        <a:pt x="10" y="106"/>
                      </a:lnTo>
                      <a:lnTo>
                        <a:pt x="10" y="108"/>
                      </a:lnTo>
                      <a:lnTo>
                        <a:pt x="11" y="110"/>
                      </a:lnTo>
                      <a:lnTo>
                        <a:pt x="12" y="118"/>
                      </a:lnTo>
                      <a:lnTo>
                        <a:pt x="12" y="120"/>
                      </a:lnTo>
                      <a:lnTo>
                        <a:pt x="12" y="122"/>
                      </a:lnTo>
                      <a:lnTo>
                        <a:pt x="13" y="122"/>
                      </a:lnTo>
                      <a:lnTo>
                        <a:pt x="14" y="122"/>
                      </a:lnTo>
                      <a:lnTo>
                        <a:pt x="15" y="121"/>
                      </a:lnTo>
                      <a:lnTo>
                        <a:pt x="16" y="121"/>
                      </a:lnTo>
                      <a:lnTo>
                        <a:pt x="17" y="121"/>
                      </a:lnTo>
                      <a:lnTo>
                        <a:pt x="18" y="122"/>
                      </a:lnTo>
                      <a:lnTo>
                        <a:pt x="19" y="122"/>
                      </a:lnTo>
                      <a:lnTo>
                        <a:pt x="20" y="123"/>
                      </a:lnTo>
                      <a:lnTo>
                        <a:pt x="21" y="124"/>
                      </a:lnTo>
                      <a:lnTo>
                        <a:pt x="22" y="124"/>
                      </a:lnTo>
                      <a:lnTo>
                        <a:pt x="22" y="121"/>
                      </a:lnTo>
                      <a:lnTo>
                        <a:pt x="22" y="118"/>
                      </a:lnTo>
                      <a:lnTo>
                        <a:pt x="23" y="114"/>
                      </a:lnTo>
                      <a:lnTo>
                        <a:pt x="23" y="111"/>
                      </a:lnTo>
                      <a:lnTo>
                        <a:pt x="23" y="108"/>
                      </a:lnTo>
                      <a:lnTo>
                        <a:pt x="23" y="104"/>
                      </a:lnTo>
                      <a:lnTo>
                        <a:pt x="24" y="97"/>
                      </a:lnTo>
                      <a:lnTo>
                        <a:pt x="25" y="90"/>
                      </a:lnTo>
                      <a:lnTo>
                        <a:pt x="26" y="83"/>
                      </a:lnTo>
                      <a:lnTo>
                        <a:pt x="27" y="76"/>
                      </a:lnTo>
                      <a:lnTo>
                        <a:pt x="28" y="68"/>
                      </a:lnTo>
                      <a:lnTo>
                        <a:pt x="29" y="65"/>
                      </a:lnTo>
                      <a:lnTo>
                        <a:pt x="30" y="61"/>
                      </a:lnTo>
                      <a:lnTo>
                        <a:pt x="30" y="57"/>
                      </a:lnTo>
                      <a:lnTo>
                        <a:pt x="31" y="54"/>
                      </a:lnTo>
                      <a:lnTo>
                        <a:pt x="32" y="50"/>
                      </a:lnTo>
                      <a:lnTo>
                        <a:pt x="33" y="47"/>
                      </a:lnTo>
                      <a:lnTo>
                        <a:pt x="34" y="44"/>
                      </a:lnTo>
                      <a:lnTo>
                        <a:pt x="35" y="40"/>
                      </a:lnTo>
                      <a:lnTo>
                        <a:pt x="37" y="37"/>
                      </a:lnTo>
                      <a:lnTo>
                        <a:pt x="38" y="34"/>
                      </a:lnTo>
                      <a:lnTo>
                        <a:pt x="39" y="31"/>
                      </a:lnTo>
                      <a:lnTo>
                        <a:pt x="41" y="28"/>
                      </a:lnTo>
                      <a:lnTo>
                        <a:pt x="43" y="25"/>
                      </a:lnTo>
                      <a:lnTo>
                        <a:pt x="44" y="22"/>
                      </a:lnTo>
                      <a:lnTo>
                        <a:pt x="46" y="20"/>
                      </a:lnTo>
                      <a:lnTo>
                        <a:pt x="48" y="17"/>
                      </a:lnTo>
                      <a:lnTo>
                        <a:pt x="49" y="16"/>
                      </a:lnTo>
                      <a:lnTo>
                        <a:pt x="51" y="15"/>
                      </a:lnTo>
                      <a:lnTo>
                        <a:pt x="53" y="12"/>
                      </a:lnTo>
                      <a:lnTo>
                        <a:pt x="54" y="11"/>
                      </a:lnTo>
                      <a:lnTo>
                        <a:pt x="56" y="10"/>
                      </a:lnTo>
                      <a:lnTo>
                        <a:pt x="57" y="9"/>
                      </a:lnTo>
                      <a:lnTo>
                        <a:pt x="58" y="8"/>
                      </a:lnTo>
                      <a:lnTo>
                        <a:pt x="60" y="7"/>
                      </a:lnTo>
                      <a:lnTo>
                        <a:pt x="63" y="5"/>
                      </a:lnTo>
                      <a:lnTo>
                        <a:pt x="65" y="4"/>
                      </a:lnTo>
                      <a:lnTo>
                        <a:pt x="67" y="3"/>
                      </a:lnTo>
                      <a:lnTo>
                        <a:pt x="70" y="2"/>
                      </a:lnTo>
                      <a:lnTo>
                        <a:pt x="72" y="1"/>
                      </a:lnTo>
                      <a:lnTo>
                        <a:pt x="75" y="1"/>
                      </a:lnTo>
                      <a:lnTo>
                        <a:pt x="78" y="1"/>
                      </a:lnTo>
                      <a:lnTo>
                        <a:pt x="80" y="1"/>
                      </a:lnTo>
                      <a:lnTo>
                        <a:pt x="81" y="0"/>
                      </a:lnTo>
                      <a:lnTo>
                        <a:pt x="85" y="0"/>
                      </a:lnTo>
                      <a:lnTo>
                        <a:pt x="86" y="1"/>
                      </a:lnTo>
                      <a:lnTo>
                        <a:pt x="88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4" y="2"/>
                      </a:lnTo>
                      <a:lnTo>
                        <a:pt x="97" y="2"/>
                      </a:lnTo>
                      <a:lnTo>
                        <a:pt x="96" y="2"/>
                      </a:lnTo>
                      <a:lnTo>
                        <a:pt x="99" y="3"/>
                      </a:lnTo>
                      <a:lnTo>
                        <a:pt x="101" y="4"/>
                      </a:lnTo>
                      <a:lnTo>
                        <a:pt x="102" y="5"/>
                      </a:lnTo>
                      <a:lnTo>
                        <a:pt x="104" y="6"/>
                      </a:lnTo>
                      <a:lnTo>
                        <a:pt x="106" y="8"/>
                      </a:lnTo>
                      <a:lnTo>
                        <a:pt x="107" y="9"/>
                      </a:lnTo>
                      <a:lnTo>
                        <a:pt x="109" y="11"/>
                      </a:lnTo>
                      <a:lnTo>
                        <a:pt x="110" y="12"/>
                      </a:lnTo>
                      <a:lnTo>
                        <a:pt x="111" y="14"/>
                      </a:lnTo>
                      <a:lnTo>
                        <a:pt x="112" y="16"/>
                      </a:lnTo>
                      <a:lnTo>
                        <a:pt x="113" y="18"/>
                      </a:lnTo>
                      <a:lnTo>
                        <a:pt x="114" y="20"/>
                      </a:lnTo>
                      <a:lnTo>
                        <a:pt x="115" y="22"/>
                      </a:lnTo>
                      <a:lnTo>
                        <a:pt x="116" y="24"/>
                      </a:lnTo>
                      <a:lnTo>
                        <a:pt x="117" y="26"/>
                      </a:lnTo>
                      <a:lnTo>
                        <a:pt x="117" y="28"/>
                      </a:lnTo>
                      <a:lnTo>
                        <a:pt x="118" y="30"/>
                      </a:lnTo>
                      <a:lnTo>
                        <a:pt x="118" y="33"/>
                      </a:lnTo>
                      <a:lnTo>
                        <a:pt x="118" y="35"/>
                      </a:lnTo>
                      <a:lnTo>
                        <a:pt x="119" y="37"/>
                      </a:lnTo>
                      <a:lnTo>
                        <a:pt x="119" y="39"/>
                      </a:lnTo>
                      <a:lnTo>
                        <a:pt x="119" y="42"/>
                      </a:lnTo>
                      <a:lnTo>
                        <a:pt x="119" y="44"/>
                      </a:lnTo>
                      <a:lnTo>
                        <a:pt x="119" y="46"/>
                      </a:lnTo>
                      <a:lnTo>
                        <a:pt x="119" y="49"/>
                      </a:lnTo>
                      <a:lnTo>
                        <a:pt x="119" y="51"/>
                      </a:lnTo>
                      <a:lnTo>
                        <a:pt x="119" y="53"/>
                      </a:lnTo>
                      <a:lnTo>
                        <a:pt x="118" y="55"/>
                      </a:lnTo>
                      <a:lnTo>
                        <a:pt x="118" y="58"/>
                      </a:lnTo>
                      <a:lnTo>
                        <a:pt x="118" y="60"/>
                      </a:lnTo>
                      <a:lnTo>
                        <a:pt x="116" y="64"/>
                      </a:lnTo>
                      <a:lnTo>
                        <a:pt x="115" y="68"/>
                      </a:lnTo>
                      <a:lnTo>
                        <a:pt x="113" y="72"/>
                      </a:lnTo>
                      <a:lnTo>
                        <a:pt x="111" y="76"/>
                      </a:lnTo>
                      <a:lnTo>
                        <a:pt x="109" y="79"/>
                      </a:lnTo>
                      <a:lnTo>
                        <a:pt x="107" y="83"/>
                      </a:lnTo>
                      <a:lnTo>
                        <a:pt x="105" y="86"/>
                      </a:lnTo>
                      <a:lnTo>
                        <a:pt x="103" y="89"/>
                      </a:lnTo>
                      <a:lnTo>
                        <a:pt x="100" y="93"/>
                      </a:lnTo>
                      <a:lnTo>
                        <a:pt x="98" y="96"/>
                      </a:lnTo>
                      <a:lnTo>
                        <a:pt x="95" y="99"/>
                      </a:lnTo>
                      <a:lnTo>
                        <a:pt x="92" y="102"/>
                      </a:lnTo>
                      <a:lnTo>
                        <a:pt x="89" y="105"/>
                      </a:lnTo>
                      <a:lnTo>
                        <a:pt x="85" y="107"/>
                      </a:lnTo>
                      <a:lnTo>
                        <a:pt x="82" y="110"/>
                      </a:lnTo>
                      <a:lnTo>
                        <a:pt x="78" y="113"/>
                      </a:lnTo>
                      <a:lnTo>
                        <a:pt x="77" y="113"/>
                      </a:lnTo>
                      <a:lnTo>
                        <a:pt x="76" y="114"/>
                      </a:lnTo>
                      <a:lnTo>
                        <a:pt x="77" y="114"/>
                      </a:lnTo>
                      <a:lnTo>
                        <a:pt x="78" y="114"/>
                      </a:lnTo>
                      <a:lnTo>
                        <a:pt x="79" y="113"/>
                      </a:lnTo>
                      <a:lnTo>
                        <a:pt x="82" y="111"/>
                      </a:lnTo>
                      <a:lnTo>
                        <a:pt x="86" y="108"/>
                      </a:lnTo>
                      <a:lnTo>
                        <a:pt x="89" y="105"/>
                      </a:lnTo>
                      <a:lnTo>
                        <a:pt x="92" y="102"/>
                      </a:lnTo>
                      <a:lnTo>
                        <a:pt x="95" y="99"/>
                      </a:lnTo>
                      <a:lnTo>
                        <a:pt x="98" y="96"/>
                      </a:lnTo>
                      <a:lnTo>
                        <a:pt x="101" y="93"/>
                      </a:lnTo>
                      <a:lnTo>
                        <a:pt x="103" y="90"/>
                      </a:lnTo>
                      <a:lnTo>
                        <a:pt x="105" y="87"/>
                      </a:lnTo>
                      <a:lnTo>
                        <a:pt x="108" y="83"/>
                      </a:lnTo>
                      <a:lnTo>
                        <a:pt x="110" y="80"/>
                      </a:lnTo>
                      <a:lnTo>
                        <a:pt x="110" y="79"/>
                      </a:lnTo>
                      <a:lnTo>
                        <a:pt x="112" y="76"/>
                      </a:lnTo>
                      <a:lnTo>
                        <a:pt x="113" y="72"/>
                      </a:lnTo>
                      <a:lnTo>
                        <a:pt x="115" y="68"/>
                      </a:lnTo>
                      <a:lnTo>
                        <a:pt x="117" y="64"/>
                      </a:lnTo>
                      <a:lnTo>
                        <a:pt x="118" y="60"/>
                      </a:lnTo>
                      <a:lnTo>
                        <a:pt x="119" y="58"/>
                      </a:lnTo>
                      <a:lnTo>
                        <a:pt x="119" y="55"/>
                      </a:lnTo>
                      <a:lnTo>
                        <a:pt x="119" y="53"/>
                      </a:lnTo>
                      <a:lnTo>
                        <a:pt x="119" y="51"/>
                      </a:lnTo>
                      <a:lnTo>
                        <a:pt x="119" y="49"/>
                      </a:lnTo>
                      <a:lnTo>
                        <a:pt x="120" y="46"/>
                      </a:lnTo>
                      <a:lnTo>
                        <a:pt x="120" y="44"/>
                      </a:lnTo>
                      <a:lnTo>
                        <a:pt x="120" y="42"/>
                      </a:lnTo>
                      <a:lnTo>
                        <a:pt x="119" y="39"/>
                      </a:lnTo>
                      <a:lnTo>
                        <a:pt x="119" y="37"/>
                      </a:lnTo>
                      <a:lnTo>
                        <a:pt x="119" y="35"/>
                      </a:lnTo>
                      <a:lnTo>
                        <a:pt x="119" y="32"/>
                      </a:lnTo>
                      <a:lnTo>
                        <a:pt x="118" y="30"/>
                      </a:lnTo>
                      <a:lnTo>
                        <a:pt x="118" y="28"/>
                      </a:lnTo>
                      <a:lnTo>
                        <a:pt x="117" y="26"/>
                      </a:lnTo>
                      <a:lnTo>
                        <a:pt x="116" y="24"/>
                      </a:lnTo>
                      <a:lnTo>
                        <a:pt x="116" y="22"/>
                      </a:lnTo>
                      <a:lnTo>
                        <a:pt x="115" y="20"/>
                      </a:lnTo>
                      <a:lnTo>
                        <a:pt x="114" y="18"/>
                      </a:lnTo>
                      <a:lnTo>
                        <a:pt x="113" y="16"/>
                      </a:lnTo>
                      <a:lnTo>
                        <a:pt x="112" y="14"/>
                      </a:lnTo>
                      <a:lnTo>
                        <a:pt x="111" y="12"/>
                      </a:lnTo>
                      <a:lnTo>
                        <a:pt x="110" y="12"/>
                      </a:lnTo>
                      <a:lnTo>
                        <a:pt x="109" y="11"/>
                      </a:lnTo>
                      <a:lnTo>
                        <a:pt x="109" y="10"/>
                      </a:lnTo>
                      <a:lnTo>
                        <a:pt x="108" y="9"/>
                      </a:lnTo>
                      <a:lnTo>
                        <a:pt x="106" y="7"/>
                      </a:lnTo>
                      <a:lnTo>
                        <a:pt x="105" y="6"/>
                      </a:lnTo>
                      <a:lnTo>
                        <a:pt x="103" y="5"/>
                      </a:lnTo>
                      <a:lnTo>
                        <a:pt x="101" y="4"/>
                      </a:lnTo>
                      <a:lnTo>
                        <a:pt x="99" y="3"/>
                      </a:lnTo>
                      <a:lnTo>
                        <a:pt x="97" y="2"/>
                      </a:lnTo>
                      <a:lnTo>
                        <a:pt x="95" y="1"/>
                      </a:lnTo>
                      <a:lnTo>
                        <a:pt x="92" y="0"/>
                      </a:lnTo>
                      <a:lnTo>
                        <a:pt x="90" y="0"/>
                      </a:lnTo>
                      <a:lnTo>
                        <a:pt x="88" y="0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1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5" y="0"/>
                      </a:lnTo>
                      <a:lnTo>
                        <a:pt x="72" y="1"/>
                      </a:lnTo>
                      <a:lnTo>
                        <a:pt x="70" y="1"/>
                      </a:lnTo>
                      <a:lnTo>
                        <a:pt x="67" y="2"/>
                      </a:lnTo>
                      <a:lnTo>
                        <a:pt x="65" y="3"/>
                      </a:lnTo>
                      <a:lnTo>
                        <a:pt x="62" y="5"/>
                      </a:lnTo>
                      <a:lnTo>
                        <a:pt x="60" y="6"/>
                      </a:lnTo>
                      <a:lnTo>
                        <a:pt x="58" y="8"/>
                      </a:lnTo>
                      <a:lnTo>
                        <a:pt x="56" y="9"/>
                      </a:lnTo>
                      <a:lnTo>
                        <a:pt x="55" y="10"/>
                      </a:lnTo>
                      <a:lnTo>
                        <a:pt x="54" y="11"/>
                      </a:lnTo>
                      <a:lnTo>
                        <a:pt x="53" y="12"/>
                      </a:lnTo>
                      <a:lnTo>
                        <a:pt x="50" y="14"/>
                      </a:lnTo>
                      <a:lnTo>
                        <a:pt x="49" y="16"/>
                      </a:lnTo>
                      <a:lnTo>
                        <a:pt x="48" y="17"/>
                      </a:lnTo>
                      <a:lnTo>
                        <a:pt x="46" y="19"/>
                      </a:lnTo>
                      <a:lnTo>
                        <a:pt x="44" y="22"/>
                      </a:lnTo>
                      <a:lnTo>
                        <a:pt x="42" y="25"/>
                      </a:lnTo>
                      <a:lnTo>
                        <a:pt x="41" y="28"/>
                      </a:lnTo>
                      <a:lnTo>
                        <a:pt x="39" y="31"/>
                      </a:lnTo>
                      <a:lnTo>
                        <a:pt x="38" y="34"/>
                      </a:lnTo>
                      <a:lnTo>
                        <a:pt x="36" y="37"/>
                      </a:lnTo>
                      <a:lnTo>
                        <a:pt x="35" y="40"/>
                      </a:lnTo>
                      <a:lnTo>
                        <a:pt x="34" y="43"/>
                      </a:lnTo>
                      <a:lnTo>
                        <a:pt x="33" y="47"/>
                      </a:lnTo>
                      <a:lnTo>
                        <a:pt x="32" y="50"/>
                      </a:lnTo>
                      <a:lnTo>
                        <a:pt x="31" y="54"/>
                      </a:lnTo>
                      <a:lnTo>
                        <a:pt x="30" y="57"/>
                      </a:lnTo>
                      <a:lnTo>
                        <a:pt x="29" y="61"/>
                      </a:lnTo>
                      <a:lnTo>
                        <a:pt x="28" y="65"/>
                      </a:lnTo>
                      <a:lnTo>
                        <a:pt x="27" y="68"/>
                      </a:lnTo>
                      <a:lnTo>
                        <a:pt x="26" y="76"/>
                      </a:lnTo>
                      <a:lnTo>
                        <a:pt x="25" y="83"/>
                      </a:lnTo>
                      <a:lnTo>
                        <a:pt x="24" y="90"/>
                      </a:lnTo>
                      <a:lnTo>
                        <a:pt x="23" y="97"/>
                      </a:lnTo>
                      <a:lnTo>
                        <a:pt x="23" y="104"/>
                      </a:lnTo>
                      <a:lnTo>
                        <a:pt x="22" y="108"/>
                      </a:lnTo>
                      <a:lnTo>
                        <a:pt x="22" y="111"/>
                      </a:lnTo>
                      <a:lnTo>
                        <a:pt x="22" y="114"/>
                      </a:lnTo>
                      <a:lnTo>
                        <a:pt x="22" y="118"/>
                      </a:lnTo>
                      <a:lnTo>
                        <a:pt x="21" y="121"/>
                      </a:lnTo>
                      <a:lnTo>
                        <a:pt x="21" y="124"/>
                      </a:lnTo>
                      <a:lnTo>
                        <a:pt x="22" y="124"/>
                      </a:lnTo>
                      <a:lnTo>
                        <a:pt x="21" y="123"/>
                      </a:lnTo>
                      <a:lnTo>
                        <a:pt x="20" y="123"/>
                      </a:lnTo>
                      <a:lnTo>
                        <a:pt x="19" y="122"/>
                      </a:lnTo>
                      <a:lnTo>
                        <a:pt x="18" y="121"/>
                      </a:lnTo>
                      <a:lnTo>
                        <a:pt x="17" y="121"/>
                      </a:lnTo>
                      <a:lnTo>
                        <a:pt x="16" y="121"/>
                      </a:lnTo>
                      <a:lnTo>
                        <a:pt x="15" y="121"/>
                      </a:lnTo>
                      <a:lnTo>
                        <a:pt x="14" y="121"/>
                      </a:lnTo>
                      <a:lnTo>
                        <a:pt x="13" y="121"/>
                      </a:lnTo>
                      <a:lnTo>
                        <a:pt x="13" y="122"/>
                      </a:lnTo>
                      <a:lnTo>
                        <a:pt x="13" y="120"/>
                      </a:lnTo>
                      <a:lnTo>
                        <a:pt x="12" y="118"/>
                      </a:lnTo>
                      <a:lnTo>
                        <a:pt x="11" y="110"/>
                      </a:lnTo>
                      <a:lnTo>
                        <a:pt x="11" y="108"/>
                      </a:lnTo>
                      <a:lnTo>
                        <a:pt x="11" y="106"/>
                      </a:lnTo>
                      <a:lnTo>
                        <a:pt x="11" y="103"/>
                      </a:lnTo>
                      <a:lnTo>
                        <a:pt x="12" y="99"/>
                      </a:lnTo>
                      <a:lnTo>
                        <a:pt x="12" y="95"/>
                      </a:lnTo>
                      <a:lnTo>
                        <a:pt x="12" y="91"/>
                      </a:lnTo>
                      <a:lnTo>
                        <a:pt x="12" y="88"/>
                      </a:lnTo>
                      <a:lnTo>
                        <a:pt x="12" y="84"/>
                      </a:lnTo>
                      <a:lnTo>
                        <a:pt x="11" y="80"/>
                      </a:lnTo>
                      <a:lnTo>
                        <a:pt x="11" y="76"/>
                      </a:lnTo>
                      <a:lnTo>
                        <a:pt x="11" y="73"/>
                      </a:lnTo>
                      <a:lnTo>
                        <a:pt x="10" y="69"/>
                      </a:lnTo>
                      <a:lnTo>
                        <a:pt x="10" y="65"/>
                      </a:lnTo>
                      <a:lnTo>
                        <a:pt x="9" y="61"/>
                      </a:lnTo>
                      <a:lnTo>
                        <a:pt x="8" y="58"/>
                      </a:lnTo>
                      <a:lnTo>
                        <a:pt x="7" y="54"/>
                      </a:lnTo>
                      <a:lnTo>
                        <a:pt x="6" y="51"/>
                      </a:lnTo>
                      <a:lnTo>
                        <a:pt x="5" y="47"/>
                      </a:lnTo>
                      <a:lnTo>
                        <a:pt x="6" y="46"/>
                      </a:lnTo>
                      <a:lnTo>
                        <a:pt x="5" y="46"/>
                      </a:lnTo>
                      <a:lnTo>
                        <a:pt x="7" y="46"/>
                      </a:lnTo>
                      <a:lnTo>
                        <a:pt x="8" y="45"/>
                      </a:lnTo>
                      <a:lnTo>
                        <a:pt x="10" y="45"/>
                      </a:lnTo>
                      <a:lnTo>
                        <a:pt x="11" y="44"/>
                      </a:lnTo>
                      <a:lnTo>
                        <a:pt x="12" y="43"/>
                      </a:lnTo>
                      <a:lnTo>
                        <a:pt x="13" y="42"/>
                      </a:lnTo>
                      <a:lnTo>
                        <a:pt x="14" y="41"/>
                      </a:lnTo>
                      <a:lnTo>
                        <a:pt x="15" y="40"/>
                      </a:lnTo>
                      <a:lnTo>
                        <a:pt x="15" y="39"/>
                      </a:lnTo>
                      <a:lnTo>
                        <a:pt x="15" y="38"/>
                      </a:lnTo>
                      <a:lnTo>
                        <a:pt x="15" y="37"/>
                      </a:lnTo>
                      <a:lnTo>
                        <a:pt x="15" y="36"/>
                      </a:lnTo>
                      <a:lnTo>
                        <a:pt x="15" y="35"/>
                      </a:lnTo>
                      <a:lnTo>
                        <a:pt x="15" y="34"/>
                      </a:lnTo>
                      <a:lnTo>
                        <a:pt x="14" y="34"/>
                      </a:lnTo>
                      <a:lnTo>
                        <a:pt x="14" y="33"/>
                      </a:lnTo>
                      <a:lnTo>
                        <a:pt x="13" y="32"/>
                      </a:lnTo>
                      <a:lnTo>
                        <a:pt x="12" y="31"/>
                      </a:lnTo>
                      <a:lnTo>
                        <a:pt x="11" y="31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2" y="28"/>
                      </a:lnTo>
                      <a:lnTo>
                        <a:pt x="11" y="27"/>
                      </a:lnTo>
                      <a:lnTo>
                        <a:pt x="11" y="26"/>
                      </a:lnTo>
                      <a:lnTo>
                        <a:pt x="11" y="25"/>
                      </a:lnTo>
                      <a:lnTo>
                        <a:pt x="11" y="24"/>
                      </a:lnTo>
                      <a:lnTo>
                        <a:pt x="10" y="23"/>
                      </a:lnTo>
                      <a:lnTo>
                        <a:pt x="10" y="22"/>
                      </a:lnTo>
                      <a:lnTo>
                        <a:pt x="10" y="21"/>
                      </a:lnTo>
                      <a:lnTo>
                        <a:pt x="9" y="20"/>
                      </a:lnTo>
                      <a:lnTo>
                        <a:pt x="9" y="19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7" y="18"/>
                      </a:lnTo>
                      <a:lnTo>
                        <a:pt x="7" y="17"/>
                      </a:lnTo>
                      <a:lnTo>
                        <a:pt x="6" y="17"/>
                      </a:lnTo>
                      <a:lnTo>
                        <a:pt x="5" y="17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6"/>
                      </a:lnTo>
                      <a:lnTo>
                        <a:pt x="2" y="16"/>
                      </a:lnTo>
                      <a:lnTo>
                        <a:pt x="1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A0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08" name="Freeform 133"/>
                <p:cNvSpPr>
                  <a:spLocks/>
                </p:cNvSpPr>
                <p:nvPr/>
              </p:nvSpPr>
              <p:spPr bwMode="auto">
                <a:xfrm>
                  <a:off x="5058" y="1698"/>
                  <a:ext cx="366" cy="780"/>
                </a:xfrm>
                <a:custGeom>
                  <a:avLst/>
                  <a:gdLst>
                    <a:gd name="T0" fmla="*/ 2147483646 w 61"/>
                    <a:gd name="T1" fmla="*/ 2147483646 h 130"/>
                    <a:gd name="T2" fmla="*/ 2147483646 w 61"/>
                    <a:gd name="T3" fmla="*/ 2147483646 h 130"/>
                    <a:gd name="T4" fmla="*/ 2147483646 w 61"/>
                    <a:gd name="T5" fmla="*/ 2147483646 h 130"/>
                    <a:gd name="T6" fmla="*/ 2147483646 w 61"/>
                    <a:gd name="T7" fmla="*/ 2147483646 h 130"/>
                    <a:gd name="T8" fmla="*/ 2147483646 w 61"/>
                    <a:gd name="T9" fmla="*/ 2147483646 h 130"/>
                    <a:gd name="T10" fmla="*/ 2147483646 w 61"/>
                    <a:gd name="T11" fmla="*/ 2147483646 h 130"/>
                    <a:gd name="T12" fmla="*/ 2147483646 w 61"/>
                    <a:gd name="T13" fmla="*/ 2147483646 h 130"/>
                    <a:gd name="T14" fmla="*/ 2147483646 w 61"/>
                    <a:gd name="T15" fmla="*/ 2147483646 h 130"/>
                    <a:gd name="T16" fmla="*/ 2147483646 w 61"/>
                    <a:gd name="T17" fmla="*/ 2147483646 h 130"/>
                    <a:gd name="T18" fmla="*/ 0 w 61"/>
                    <a:gd name="T19" fmla="*/ 2147483646 h 130"/>
                    <a:gd name="T20" fmla="*/ 2147483646 w 61"/>
                    <a:gd name="T21" fmla="*/ 2147483646 h 130"/>
                    <a:gd name="T22" fmla="*/ 2147483646 w 61"/>
                    <a:gd name="T23" fmla="*/ 2147483646 h 130"/>
                    <a:gd name="T24" fmla="*/ 2147483646 w 61"/>
                    <a:gd name="T25" fmla="*/ 2147483646 h 130"/>
                    <a:gd name="T26" fmla="*/ 2147483646 w 61"/>
                    <a:gd name="T27" fmla="*/ 2147483646 h 130"/>
                    <a:gd name="T28" fmla="*/ 2147483646 w 61"/>
                    <a:gd name="T29" fmla="*/ 2147483646 h 130"/>
                    <a:gd name="T30" fmla="*/ 2147483646 w 61"/>
                    <a:gd name="T31" fmla="*/ 2147483646 h 130"/>
                    <a:gd name="T32" fmla="*/ 2147483646 w 61"/>
                    <a:gd name="T33" fmla="*/ 2147483646 h 130"/>
                    <a:gd name="T34" fmla="*/ 2147483646 w 61"/>
                    <a:gd name="T35" fmla="*/ 2147483646 h 130"/>
                    <a:gd name="T36" fmla="*/ 2147483646 w 61"/>
                    <a:gd name="T37" fmla="*/ 2147483646 h 130"/>
                    <a:gd name="T38" fmla="*/ 2147483646 w 61"/>
                    <a:gd name="T39" fmla="*/ 2147483646 h 130"/>
                    <a:gd name="T40" fmla="*/ 2147483646 w 61"/>
                    <a:gd name="T41" fmla="*/ 2147483646 h 130"/>
                    <a:gd name="T42" fmla="*/ 2147483646 w 61"/>
                    <a:gd name="T43" fmla="*/ 2147483646 h 130"/>
                    <a:gd name="T44" fmla="*/ 2147483646 w 61"/>
                    <a:gd name="T45" fmla="*/ 2147483646 h 130"/>
                    <a:gd name="T46" fmla="*/ 2147483646 w 61"/>
                    <a:gd name="T47" fmla="*/ 2147483646 h 130"/>
                    <a:gd name="T48" fmla="*/ 2147483646 w 61"/>
                    <a:gd name="T49" fmla="*/ 2147483646 h 130"/>
                    <a:gd name="T50" fmla="*/ 2147483646 w 61"/>
                    <a:gd name="T51" fmla="*/ 2147483646 h 130"/>
                    <a:gd name="T52" fmla="*/ 2147483646 w 61"/>
                    <a:gd name="T53" fmla="*/ 2147483646 h 130"/>
                    <a:gd name="T54" fmla="*/ 2147483646 w 61"/>
                    <a:gd name="T55" fmla="*/ 2147483646 h 130"/>
                    <a:gd name="T56" fmla="*/ 2147483646 w 61"/>
                    <a:gd name="T57" fmla="*/ 2147483646 h 130"/>
                    <a:gd name="T58" fmla="*/ 2147483646 w 61"/>
                    <a:gd name="T59" fmla="*/ 2147483646 h 130"/>
                    <a:gd name="T60" fmla="*/ 2147483646 w 61"/>
                    <a:gd name="T61" fmla="*/ 2147483646 h 130"/>
                    <a:gd name="T62" fmla="*/ 2147483646 w 61"/>
                    <a:gd name="T63" fmla="*/ 2147483646 h 130"/>
                    <a:gd name="T64" fmla="*/ 2147483646 w 61"/>
                    <a:gd name="T65" fmla="*/ 2147483646 h 130"/>
                    <a:gd name="T66" fmla="*/ 2147483646 w 61"/>
                    <a:gd name="T67" fmla="*/ 2147483646 h 130"/>
                    <a:gd name="T68" fmla="*/ 2147483646 w 61"/>
                    <a:gd name="T69" fmla="*/ 2147483646 h 130"/>
                    <a:gd name="T70" fmla="*/ 2147483646 w 61"/>
                    <a:gd name="T71" fmla="*/ 2147483646 h 130"/>
                    <a:gd name="T72" fmla="*/ 2147483646 w 61"/>
                    <a:gd name="T73" fmla="*/ 2147483646 h 130"/>
                    <a:gd name="T74" fmla="*/ 2147483646 w 61"/>
                    <a:gd name="T75" fmla="*/ 2147483646 h 130"/>
                    <a:gd name="T76" fmla="*/ 2147483646 w 61"/>
                    <a:gd name="T77" fmla="*/ 2147483646 h 130"/>
                    <a:gd name="T78" fmla="*/ 2147483646 w 61"/>
                    <a:gd name="T79" fmla="*/ 2147483646 h 130"/>
                    <a:gd name="T80" fmla="*/ 2147483646 w 61"/>
                    <a:gd name="T81" fmla="*/ 2147483646 h 130"/>
                    <a:gd name="T82" fmla="*/ 2147483646 w 61"/>
                    <a:gd name="T83" fmla="*/ 2147483646 h 130"/>
                    <a:gd name="T84" fmla="*/ 2147483646 w 61"/>
                    <a:gd name="T85" fmla="*/ 2147483646 h 130"/>
                    <a:gd name="T86" fmla="*/ 2147483646 w 61"/>
                    <a:gd name="T87" fmla="*/ 2147483646 h 130"/>
                    <a:gd name="T88" fmla="*/ 2147483646 w 61"/>
                    <a:gd name="T89" fmla="*/ 2147483646 h 130"/>
                    <a:gd name="T90" fmla="*/ 0 w 61"/>
                    <a:gd name="T91" fmla="*/ 2147483646 h 130"/>
                    <a:gd name="T92" fmla="*/ 2147483646 w 61"/>
                    <a:gd name="T93" fmla="*/ 2147483646 h 130"/>
                    <a:gd name="T94" fmla="*/ 2147483646 w 61"/>
                    <a:gd name="T95" fmla="*/ 2147483646 h 130"/>
                    <a:gd name="T96" fmla="*/ 2147483646 w 61"/>
                    <a:gd name="T97" fmla="*/ 2147483646 h 130"/>
                    <a:gd name="T98" fmla="*/ 2147483646 w 61"/>
                    <a:gd name="T99" fmla="*/ 2147483646 h 130"/>
                    <a:gd name="T100" fmla="*/ 2147483646 w 61"/>
                    <a:gd name="T101" fmla="*/ 2147483646 h 130"/>
                    <a:gd name="T102" fmla="*/ 2147483646 w 61"/>
                    <a:gd name="T103" fmla="*/ 2147483646 h 130"/>
                    <a:gd name="T104" fmla="*/ 2147483646 w 61"/>
                    <a:gd name="T105" fmla="*/ 2147483646 h 130"/>
                    <a:gd name="T106" fmla="*/ 2147483646 w 61"/>
                    <a:gd name="T107" fmla="*/ 2147483646 h 130"/>
                    <a:gd name="T108" fmla="*/ 2147483646 w 61"/>
                    <a:gd name="T109" fmla="*/ 2147483646 h 130"/>
                    <a:gd name="T110" fmla="*/ 2147483646 w 61"/>
                    <a:gd name="T111" fmla="*/ 2147483646 h 130"/>
                    <a:gd name="T112" fmla="*/ 2147483646 w 61"/>
                    <a:gd name="T113" fmla="*/ 0 h 13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1"/>
                    <a:gd name="T172" fmla="*/ 0 h 130"/>
                    <a:gd name="T173" fmla="*/ 61 w 61"/>
                    <a:gd name="T174" fmla="*/ 130 h 13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1" h="130">
                      <a:moveTo>
                        <a:pt x="19" y="0"/>
                      </a:moveTo>
                      <a:lnTo>
                        <a:pt x="16" y="1"/>
                      </a:lnTo>
                      <a:lnTo>
                        <a:pt x="14" y="2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9" y="7"/>
                      </a:lnTo>
                      <a:lnTo>
                        <a:pt x="10" y="7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3" y="7"/>
                      </a:lnTo>
                      <a:lnTo>
                        <a:pt x="15" y="6"/>
                      </a:lnTo>
                      <a:lnTo>
                        <a:pt x="17" y="6"/>
                      </a:lnTo>
                      <a:lnTo>
                        <a:pt x="18" y="6"/>
                      </a:lnTo>
                      <a:lnTo>
                        <a:pt x="20" y="7"/>
                      </a:lnTo>
                      <a:lnTo>
                        <a:pt x="21" y="7"/>
                      </a:lnTo>
                      <a:lnTo>
                        <a:pt x="22" y="7"/>
                      </a:lnTo>
                      <a:lnTo>
                        <a:pt x="23" y="7"/>
                      </a:lnTo>
                      <a:lnTo>
                        <a:pt x="24" y="8"/>
                      </a:lnTo>
                      <a:lnTo>
                        <a:pt x="25" y="8"/>
                      </a:lnTo>
                      <a:lnTo>
                        <a:pt x="25" y="9"/>
                      </a:lnTo>
                      <a:lnTo>
                        <a:pt x="26" y="10"/>
                      </a:lnTo>
                      <a:lnTo>
                        <a:pt x="27" y="10"/>
                      </a:lnTo>
                      <a:lnTo>
                        <a:pt x="27" y="11"/>
                      </a:lnTo>
                      <a:lnTo>
                        <a:pt x="28" y="13"/>
                      </a:lnTo>
                      <a:lnTo>
                        <a:pt x="28" y="12"/>
                      </a:lnTo>
                      <a:lnTo>
                        <a:pt x="28" y="14"/>
                      </a:lnTo>
                      <a:lnTo>
                        <a:pt x="29" y="15"/>
                      </a:lnTo>
                      <a:lnTo>
                        <a:pt x="29" y="17"/>
                      </a:lnTo>
                      <a:lnTo>
                        <a:pt x="29" y="18"/>
                      </a:lnTo>
                      <a:lnTo>
                        <a:pt x="29" y="20"/>
                      </a:lnTo>
                      <a:lnTo>
                        <a:pt x="28" y="22"/>
                      </a:lnTo>
                      <a:lnTo>
                        <a:pt x="28" y="21"/>
                      </a:lnTo>
                      <a:lnTo>
                        <a:pt x="28" y="23"/>
                      </a:lnTo>
                      <a:lnTo>
                        <a:pt x="27" y="24"/>
                      </a:lnTo>
                      <a:lnTo>
                        <a:pt x="26" y="25"/>
                      </a:lnTo>
                      <a:lnTo>
                        <a:pt x="25" y="26"/>
                      </a:lnTo>
                      <a:lnTo>
                        <a:pt x="24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1" y="29"/>
                      </a:lnTo>
                      <a:lnTo>
                        <a:pt x="20" y="30"/>
                      </a:lnTo>
                      <a:lnTo>
                        <a:pt x="19" y="30"/>
                      </a:lnTo>
                      <a:lnTo>
                        <a:pt x="17" y="31"/>
                      </a:lnTo>
                      <a:lnTo>
                        <a:pt x="16" y="31"/>
                      </a:lnTo>
                      <a:lnTo>
                        <a:pt x="14" y="31"/>
                      </a:lnTo>
                      <a:lnTo>
                        <a:pt x="11" y="31"/>
                      </a:lnTo>
                      <a:lnTo>
                        <a:pt x="9" y="32"/>
                      </a:lnTo>
                      <a:lnTo>
                        <a:pt x="7" y="32"/>
                      </a:lnTo>
                      <a:lnTo>
                        <a:pt x="6" y="32"/>
                      </a:lnTo>
                      <a:lnTo>
                        <a:pt x="5" y="32"/>
                      </a:lnTo>
                      <a:lnTo>
                        <a:pt x="4" y="32"/>
                      </a:lnTo>
                      <a:lnTo>
                        <a:pt x="3" y="32"/>
                      </a:lnTo>
                      <a:lnTo>
                        <a:pt x="2" y="32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0" y="33"/>
                      </a:lnTo>
                      <a:lnTo>
                        <a:pt x="0" y="34"/>
                      </a:lnTo>
                      <a:lnTo>
                        <a:pt x="4" y="35"/>
                      </a:lnTo>
                      <a:lnTo>
                        <a:pt x="7" y="36"/>
                      </a:lnTo>
                      <a:lnTo>
                        <a:pt x="11" y="37"/>
                      </a:lnTo>
                      <a:lnTo>
                        <a:pt x="14" y="38"/>
                      </a:lnTo>
                      <a:lnTo>
                        <a:pt x="18" y="39"/>
                      </a:lnTo>
                      <a:lnTo>
                        <a:pt x="21" y="40"/>
                      </a:lnTo>
                      <a:lnTo>
                        <a:pt x="24" y="42"/>
                      </a:lnTo>
                      <a:lnTo>
                        <a:pt x="27" y="43"/>
                      </a:lnTo>
                      <a:lnTo>
                        <a:pt x="28" y="44"/>
                      </a:lnTo>
                      <a:lnTo>
                        <a:pt x="30" y="45"/>
                      </a:lnTo>
                      <a:lnTo>
                        <a:pt x="31" y="46"/>
                      </a:lnTo>
                      <a:lnTo>
                        <a:pt x="32" y="47"/>
                      </a:lnTo>
                      <a:lnTo>
                        <a:pt x="34" y="48"/>
                      </a:lnTo>
                      <a:lnTo>
                        <a:pt x="35" y="49"/>
                      </a:lnTo>
                      <a:lnTo>
                        <a:pt x="36" y="50"/>
                      </a:lnTo>
                      <a:lnTo>
                        <a:pt x="37" y="52"/>
                      </a:lnTo>
                      <a:lnTo>
                        <a:pt x="37" y="51"/>
                      </a:lnTo>
                      <a:lnTo>
                        <a:pt x="38" y="53"/>
                      </a:lnTo>
                      <a:lnTo>
                        <a:pt x="39" y="54"/>
                      </a:lnTo>
                      <a:lnTo>
                        <a:pt x="40" y="56"/>
                      </a:lnTo>
                      <a:lnTo>
                        <a:pt x="41" y="57"/>
                      </a:lnTo>
                      <a:lnTo>
                        <a:pt x="42" y="59"/>
                      </a:lnTo>
                      <a:lnTo>
                        <a:pt x="43" y="61"/>
                      </a:lnTo>
                      <a:lnTo>
                        <a:pt x="44" y="63"/>
                      </a:lnTo>
                      <a:lnTo>
                        <a:pt x="45" y="65"/>
                      </a:lnTo>
                      <a:lnTo>
                        <a:pt x="46" y="65"/>
                      </a:lnTo>
                      <a:lnTo>
                        <a:pt x="47" y="66"/>
                      </a:lnTo>
                      <a:lnTo>
                        <a:pt x="48" y="66"/>
                      </a:lnTo>
                      <a:lnTo>
                        <a:pt x="49" y="66"/>
                      </a:lnTo>
                      <a:lnTo>
                        <a:pt x="50" y="65"/>
                      </a:lnTo>
                      <a:lnTo>
                        <a:pt x="51" y="65"/>
                      </a:lnTo>
                      <a:lnTo>
                        <a:pt x="52" y="64"/>
                      </a:lnTo>
                      <a:lnTo>
                        <a:pt x="52" y="63"/>
                      </a:lnTo>
                      <a:lnTo>
                        <a:pt x="53" y="62"/>
                      </a:lnTo>
                      <a:lnTo>
                        <a:pt x="54" y="61"/>
                      </a:lnTo>
                      <a:lnTo>
                        <a:pt x="55" y="59"/>
                      </a:lnTo>
                      <a:lnTo>
                        <a:pt x="56" y="58"/>
                      </a:lnTo>
                      <a:lnTo>
                        <a:pt x="56" y="56"/>
                      </a:lnTo>
                      <a:lnTo>
                        <a:pt x="57" y="54"/>
                      </a:lnTo>
                      <a:lnTo>
                        <a:pt x="58" y="53"/>
                      </a:lnTo>
                      <a:lnTo>
                        <a:pt x="58" y="52"/>
                      </a:lnTo>
                      <a:lnTo>
                        <a:pt x="59" y="52"/>
                      </a:lnTo>
                      <a:lnTo>
                        <a:pt x="59" y="51"/>
                      </a:lnTo>
                      <a:lnTo>
                        <a:pt x="60" y="50"/>
                      </a:lnTo>
                      <a:lnTo>
                        <a:pt x="60" y="52"/>
                      </a:lnTo>
                      <a:lnTo>
                        <a:pt x="60" y="54"/>
                      </a:lnTo>
                      <a:lnTo>
                        <a:pt x="60" y="55"/>
                      </a:lnTo>
                      <a:lnTo>
                        <a:pt x="59" y="57"/>
                      </a:lnTo>
                      <a:lnTo>
                        <a:pt x="59" y="59"/>
                      </a:lnTo>
                      <a:lnTo>
                        <a:pt x="58" y="61"/>
                      </a:lnTo>
                      <a:lnTo>
                        <a:pt x="58" y="63"/>
                      </a:lnTo>
                      <a:lnTo>
                        <a:pt x="57" y="65"/>
                      </a:lnTo>
                      <a:lnTo>
                        <a:pt x="56" y="67"/>
                      </a:lnTo>
                      <a:lnTo>
                        <a:pt x="55" y="69"/>
                      </a:lnTo>
                      <a:lnTo>
                        <a:pt x="54" y="71"/>
                      </a:lnTo>
                      <a:lnTo>
                        <a:pt x="53" y="73"/>
                      </a:lnTo>
                      <a:lnTo>
                        <a:pt x="52" y="75"/>
                      </a:lnTo>
                      <a:lnTo>
                        <a:pt x="51" y="76"/>
                      </a:lnTo>
                      <a:lnTo>
                        <a:pt x="50" y="77"/>
                      </a:lnTo>
                      <a:lnTo>
                        <a:pt x="48" y="78"/>
                      </a:lnTo>
                      <a:lnTo>
                        <a:pt x="48" y="80"/>
                      </a:lnTo>
                      <a:lnTo>
                        <a:pt x="48" y="82"/>
                      </a:lnTo>
                      <a:lnTo>
                        <a:pt x="48" y="85"/>
                      </a:lnTo>
                      <a:lnTo>
                        <a:pt x="48" y="87"/>
                      </a:lnTo>
                      <a:lnTo>
                        <a:pt x="48" y="89"/>
                      </a:lnTo>
                      <a:lnTo>
                        <a:pt x="47" y="91"/>
                      </a:lnTo>
                      <a:lnTo>
                        <a:pt x="47" y="94"/>
                      </a:lnTo>
                      <a:lnTo>
                        <a:pt x="47" y="96"/>
                      </a:lnTo>
                      <a:lnTo>
                        <a:pt x="46" y="99"/>
                      </a:lnTo>
                      <a:lnTo>
                        <a:pt x="46" y="101"/>
                      </a:lnTo>
                      <a:lnTo>
                        <a:pt x="45" y="103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2" y="110"/>
                      </a:lnTo>
                      <a:lnTo>
                        <a:pt x="42" y="109"/>
                      </a:lnTo>
                      <a:lnTo>
                        <a:pt x="42" y="110"/>
                      </a:lnTo>
                      <a:lnTo>
                        <a:pt x="41" y="111"/>
                      </a:lnTo>
                      <a:lnTo>
                        <a:pt x="41" y="112"/>
                      </a:lnTo>
                      <a:lnTo>
                        <a:pt x="40" y="113"/>
                      </a:lnTo>
                      <a:lnTo>
                        <a:pt x="39" y="114"/>
                      </a:lnTo>
                      <a:lnTo>
                        <a:pt x="39" y="115"/>
                      </a:lnTo>
                      <a:lnTo>
                        <a:pt x="39" y="116"/>
                      </a:lnTo>
                      <a:lnTo>
                        <a:pt x="40" y="115"/>
                      </a:lnTo>
                      <a:lnTo>
                        <a:pt x="41" y="114"/>
                      </a:lnTo>
                      <a:lnTo>
                        <a:pt x="41" y="115"/>
                      </a:lnTo>
                      <a:lnTo>
                        <a:pt x="41" y="114"/>
                      </a:lnTo>
                      <a:lnTo>
                        <a:pt x="42" y="114"/>
                      </a:lnTo>
                      <a:lnTo>
                        <a:pt x="43" y="114"/>
                      </a:lnTo>
                      <a:lnTo>
                        <a:pt x="43" y="115"/>
                      </a:lnTo>
                      <a:lnTo>
                        <a:pt x="44" y="115"/>
                      </a:lnTo>
                      <a:lnTo>
                        <a:pt x="45" y="116"/>
                      </a:lnTo>
                      <a:lnTo>
                        <a:pt x="45" y="117"/>
                      </a:lnTo>
                      <a:lnTo>
                        <a:pt x="46" y="118"/>
                      </a:lnTo>
                      <a:lnTo>
                        <a:pt x="47" y="120"/>
                      </a:lnTo>
                      <a:lnTo>
                        <a:pt x="48" y="122"/>
                      </a:lnTo>
                      <a:lnTo>
                        <a:pt x="49" y="123"/>
                      </a:lnTo>
                      <a:lnTo>
                        <a:pt x="49" y="125"/>
                      </a:lnTo>
                      <a:lnTo>
                        <a:pt x="50" y="127"/>
                      </a:lnTo>
                      <a:lnTo>
                        <a:pt x="50" y="128"/>
                      </a:lnTo>
                      <a:lnTo>
                        <a:pt x="50" y="129"/>
                      </a:lnTo>
                      <a:lnTo>
                        <a:pt x="51" y="129"/>
                      </a:lnTo>
                      <a:lnTo>
                        <a:pt x="51" y="130"/>
                      </a:lnTo>
                      <a:lnTo>
                        <a:pt x="51" y="129"/>
                      </a:lnTo>
                      <a:lnTo>
                        <a:pt x="51" y="128"/>
                      </a:lnTo>
                      <a:lnTo>
                        <a:pt x="50" y="126"/>
                      </a:lnTo>
                      <a:lnTo>
                        <a:pt x="50" y="125"/>
                      </a:lnTo>
                      <a:lnTo>
                        <a:pt x="49" y="123"/>
                      </a:lnTo>
                      <a:lnTo>
                        <a:pt x="48" y="121"/>
                      </a:lnTo>
                      <a:lnTo>
                        <a:pt x="48" y="120"/>
                      </a:lnTo>
                      <a:lnTo>
                        <a:pt x="47" y="118"/>
                      </a:lnTo>
                      <a:lnTo>
                        <a:pt x="46" y="117"/>
                      </a:lnTo>
                      <a:lnTo>
                        <a:pt x="46" y="116"/>
                      </a:lnTo>
                      <a:lnTo>
                        <a:pt x="45" y="116"/>
                      </a:lnTo>
                      <a:lnTo>
                        <a:pt x="45" y="115"/>
                      </a:lnTo>
                      <a:lnTo>
                        <a:pt x="44" y="115"/>
                      </a:lnTo>
                      <a:lnTo>
                        <a:pt x="44" y="114"/>
                      </a:lnTo>
                      <a:lnTo>
                        <a:pt x="43" y="114"/>
                      </a:lnTo>
                      <a:lnTo>
                        <a:pt x="42" y="114"/>
                      </a:lnTo>
                      <a:lnTo>
                        <a:pt x="41" y="114"/>
                      </a:lnTo>
                      <a:lnTo>
                        <a:pt x="40" y="114"/>
                      </a:lnTo>
                      <a:lnTo>
                        <a:pt x="39" y="115"/>
                      </a:lnTo>
                      <a:lnTo>
                        <a:pt x="40" y="115"/>
                      </a:lnTo>
                      <a:lnTo>
                        <a:pt x="40" y="114"/>
                      </a:lnTo>
                      <a:lnTo>
                        <a:pt x="40" y="115"/>
                      </a:lnTo>
                      <a:lnTo>
                        <a:pt x="40" y="114"/>
                      </a:lnTo>
                      <a:lnTo>
                        <a:pt x="40" y="113"/>
                      </a:lnTo>
                      <a:lnTo>
                        <a:pt x="41" y="112"/>
                      </a:lnTo>
                      <a:lnTo>
                        <a:pt x="42" y="112"/>
                      </a:lnTo>
                      <a:lnTo>
                        <a:pt x="42" y="111"/>
                      </a:lnTo>
                      <a:lnTo>
                        <a:pt x="43" y="110"/>
                      </a:lnTo>
                      <a:lnTo>
                        <a:pt x="44" y="108"/>
                      </a:lnTo>
                      <a:lnTo>
                        <a:pt x="45" y="106"/>
                      </a:lnTo>
                      <a:lnTo>
                        <a:pt x="46" y="103"/>
                      </a:lnTo>
                      <a:lnTo>
                        <a:pt x="46" y="101"/>
                      </a:lnTo>
                      <a:lnTo>
                        <a:pt x="47" y="99"/>
                      </a:lnTo>
                      <a:lnTo>
                        <a:pt x="47" y="96"/>
                      </a:lnTo>
                      <a:lnTo>
                        <a:pt x="48" y="94"/>
                      </a:lnTo>
                      <a:lnTo>
                        <a:pt x="48" y="92"/>
                      </a:lnTo>
                      <a:lnTo>
                        <a:pt x="48" y="89"/>
                      </a:lnTo>
                      <a:lnTo>
                        <a:pt x="48" y="87"/>
                      </a:lnTo>
                      <a:lnTo>
                        <a:pt x="48" y="85"/>
                      </a:lnTo>
                      <a:lnTo>
                        <a:pt x="49" y="82"/>
                      </a:lnTo>
                      <a:lnTo>
                        <a:pt x="49" y="80"/>
                      </a:lnTo>
                      <a:lnTo>
                        <a:pt x="49" y="79"/>
                      </a:lnTo>
                      <a:lnTo>
                        <a:pt x="50" y="78"/>
                      </a:lnTo>
                      <a:lnTo>
                        <a:pt x="51" y="76"/>
                      </a:lnTo>
                      <a:lnTo>
                        <a:pt x="52" y="75"/>
                      </a:lnTo>
                      <a:lnTo>
                        <a:pt x="53" y="75"/>
                      </a:lnTo>
                      <a:lnTo>
                        <a:pt x="54" y="73"/>
                      </a:lnTo>
                      <a:lnTo>
                        <a:pt x="55" y="71"/>
                      </a:lnTo>
                      <a:lnTo>
                        <a:pt x="56" y="70"/>
                      </a:lnTo>
                      <a:lnTo>
                        <a:pt x="57" y="68"/>
                      </a:lnTo>
                      <a:lnTo>
                        <a:pt x="58" y="66"/>
                      </a:lnTo>
                      <a:lnTo>
                        <a:pt x="58" y="64"/>
                      </a:lnTo>
                      <a:lnTo>
                        <a:pt x="59" y="62"/>
                      </a:lnTo>
                      <a:lnTo>
                        <a:pt x="60" y="60"/>
                      </a:lnTo>
                      <a:lnTo>
                        <a:pt x="60" y="57"/>
                      </a:lnTo>
                      <a:lnTo>
                        <a:pt x="60" y="55"/>
                      </a:lnTo>
                      <a:lnTo>
                        <a:pt x="61" y="54"/>
                      </a:lnTo>
                      <a:lnTo>
                        <a:pt x="61" y="52"/>
                      </a:lnTo>
                      <a:lnTo>
                        <a:pt x="61" y="50"/>
                      </a:lnTo>
                      <a:lnTo>
                        <a:pt x="60" y="50"/>
                      </a:lnTo>
                      <a:lnTo>
                        <a:pt x="59" y="50"/>
                      </a:lnTo>
                      <a:lnTo>
                        <a:pt x="58" y="51"/>
                      </a:lnTo>
                      <a:lnTo>
                        <a:pt x="58" y="52"/>
                      </a:lnTo>
                      <a:lnTo>
                        <a:pt x="57" y="53"/>
                      </a:lnTo>
                      <a:lnTo>
                        <a:pt x="57" y="54"/>
                      </a:lnTo>
                      <a:lnTo>
                        <a:pt x="56" y="56"/>
                      </a:lnTo>
                      <a:lnTo>
                        <a:pt x="55" y="57"/>
                      </a:lnTo>
                      <a:lnTo>
                        <a:pt x="54" y="59"/>
                      </a:lnTo>
                      <a:lnTo>
                        <a:pt x="54" y="60"/>
                      </a:lnTo>
                      <a:lnTo>
                        <a:pt x="53" y="62"/>
                      </a:lnTo>
                      <a:lnTo>
                        <a:pt x="52" y="63"/>
                      </a:lnTo>
                      <a:lnTo>
                        <a:pt x="51" y="64"/>
                      </a:lnTo>
                      <a:lnTo>
                        <a:pt x="50" y="64"/>
                      </a:lnTo>
                      <a:lnTo>
                        <a:pt x="51" y="64"/>
                      </a:lnTo>
                      <a:lnTo>
                        <a:pt x="50" y="65"/>
                      </a:lnTo>
                      <a:lnTo>
                        <a:pt x="49" y="65"/>
                      </a:lnTo>
                      <a:lnTo>
                        <a:pt x="48" y="65"/>
                      </a:lnTo>
                      <a:lnTo>
                        <a:pt x="47" y="66"/>
                      </a:lnTo>
                      <a:lnTo>
                        <a:pt x="46" y="65"/>
                      </a:lnTo>
                      <a:lnTo>
                        <a:pt x="46" y="64"/>
                      </a:lnTo>
                      <a:lnTo>
                        <a:pt x="45" y="62"/>
                      </a:lnTo>
                      <a:lnTo>
                        <a:pt x="44" y="60"/>
                      </a:lnTo>
                      <a:lnTo>
                        <a:pt x="43" y="59"/>
                      </a:lnTo>
                      <a:lnTo>
                        <a:pt x="42" y="57"/>
                      </a:lnTo>
                      <a:lnTo>
                        <a:pt x="41" y="55"/>
                      </a:lnTo>
                      <a:lnTo>
                        <a:pt x="40" y="54"/>
                      </a:lnTo>
                      <a:lnTo>
                        <a:pt x="39" y="52"/>
                      </a:lnTo>
                      <a:lnTo>
                        <a:pt x="38" y="51"/>
                      </a:lnTo>
                      <a:lnTo>
                        <a:pt x="36" y="50"/>
                      </a:lnTo>
                      <a:lnTo>
                        <a:pt x="35" y="49"/>
                      </a:lnTo>
                      <a:lnTo>
                        <a:pt x="34" y="47"/>
                      </a:lnTo>
                      <a:lnTo>
                        <a:pt x="33" y="46"/>
                      </a:lnTo>
                      <a:lnTo>
                        <a:pt x="31" y="45"/>
                      </a:lnTo>
                      <a:lnTo>
                        <a:pt x="30" y="44"/>
                      </a:lnTo>
                      <a:lnTo>
                        <a:pt x="29" y="44"/>
                      </a:lnTo>
                      <a:lnTo>
                        <a:pt x="27" y="43"/>
                      </a:lnTo>
                      <a:lnTo>
                        <a:pt x="24" y="41"/>
                      </a:lnTo>
                      <a:lnTo>
                        <a:pt x="21" y="40"/>
                      </a:lnTo>
                      <a:lnTo>
                        <a:pt x="18" y="39"/>
                      </a:lnTo>
                      <a:lnTo>
                        <a:pt x="15" y="38"/>
                      </a:lnTo>
                      <a:lnTo>
                        <a:pt x="11" y="37"/>
                      </a:lnTo>
                      <a:lnTo>
                        <a:pt x="8" y="36"/>
                      </a:lnTo>
                      <a:lnTo>
                        <a:pt x="4" y="35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3" y="33"/>
                      </a:lnTo>
                      <a:lnTo>
                        <a:pt x="4" y="33"/>
                      </a:lnTo>
                      <a:lnTo>
                        <a:pt x="5" y="33"/>
                      </a:lnTo>
                      <a:lnTo>
                        <a:pt x="6" y="32"/>
                      </a:lnTo>
                      <a:lnTo>
                        <a:pt x="7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4" y="32"/>
                      </a:lnTo>
                      <a:lnTo>
                        <a:pt x="16" y="31"/>
                      </a:lnTo>
                      <a:lnTo>
                        <a:pt x="17" y="31"/>
                      </a:lnTo>
                      <a:lnTo>
                        <a:pt x="19" y="31"/>
                      </a:lnTo>
                      <a:lnTo>
                        <a:pt x="20" y="30"/>
                      </a:lnTo>
                      <a:lnTo>
                        <a:pt x="21" y="30"/>
                      </a:lnTo>
                      <a:lnTo>
                        <a:pt x="22" y="29"/>
                      </a:lnTo>
                      <a:lnTo>
                        <a:pt x="23" y="28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6" y="26"/>
                      </a:lnTo>
                      <a:lnTo>
                        <a:pt x="27" y="24"/>
                      </a:lnTo>
                      <a:lnTo>
                        <a:pt x="28" y="23"/>
                      </a:lnTo>
                      <a:lnTo>
                        <a:pt x="29" y="22"/>
                      </a:lnTo>
                      <a:lnTo>
                        <a:pt x="29" y="20"/>
                      </a:lnTo>
                      <a:lnTo>
                        <a:pt x="30" y="18"/>
                      </a:lnTo>
                      <a:lnTo>
                        <a:pt x="30" y="17"/>
                      </a:lnTo>
                      <a:lnTo>
                        <a:pt x="29" y="15"/>
                      </a:lnTo>
                      <a:lnTo>
                        <a:pt x="29" y="14"/>
                      </a:lnTo>
                      <a:lnTo>
                        <a:pt x="28" y="12"/>
                      </a:lnTo>
                      <a:lnTo>
                        <a:pt x="28" y="11"/>
                      </a:lnTo>
                      <a:lnTo>
                        <a:pt x="27" y="10"/>
                      </a:lnTo>
                      <a:lnTo>
                        <a:pt x="27" y="9"/>
                      </a:lnTo>
                      <a:lnTo>
                        <a:pt x="26" y="9"/>
                      </a:lnTo>
                      <a:lnTo>
                        <a:pt x="25" y="8"/>
                      </a:lnTo>
                      <a:lnTo>
                        <a:pt x="24" y="7"/>
                      </a:lnTo>
                      <a:lnTo>
                        <a:pt x="23" y="7"/>
                      </a:lnTo>
                      <a:lnTo>
                        <a:pt x="22" y="6"/>
                      </a:lnTo>
                      <a:lnTo>
                        <a:pt x="21" y="6"/>
                      </a:lnTo>
                      <a:lnTo>
                        <a:pt x="20" y="6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7" y="6"/>
                      </a:lnTo>
                      <a:lnTo>
                        <a:pt x="15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9" y="5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4"/>
                      </a:lnTo>
                      <a:lnTo>
                        <a:pt x="14" y="3"/>
                      </a:lnTo>
                      <a:lnTo>
                        <a:pt x="16" y="2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A0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09" name="Freeform 134"/>
                <p:cNvSpPr>
                  <a:spLocks/>
                </p:cNvSpPr>
                <p:nvPr/>
              </p:nvSpPr>
              <p:spPr bwMode="auto">
                <a:xfrm>
                  <a:off x="5214" y="2478"/>
                  <a:ext cx="324" cy="462"/>
                </a:xfrm>
                <a:custGeom>
                  <a:avLst/>
                  <a:gdLst>
                    <a:gd name="T0" fmla="*/ 2147483646 w 54"/>
                    <a:gd name="T1" fmla="*/ 2147483646 h 77"/>
                    <a:gd name="T2" fmla="*/ 2147483646 w 54"/>
                    <a:gd name="T3" fmla="*/ 2147483646 h 77"/>
                    <a:gd name="T4" fmla="*/ 2147483646 w 54"/>
                    <a:gd name="T5" fmla="*/ 2147483646 h 77"/>
                    <a:gd name="T6" fmla="*/ 2147483646 w 54"/>
                    <a:gd name="T7" fmla="*/ 2147483646 h 77"/>
                    <a:gd name="T8" fmla="*/ 2147483646 w 54"/>
                    <a:gd name="T9" fmla="*/ 2147483646 h 77"/>
                    <a:gd name="T10" fmla="*/ 2147483646 w 54"/>
                    <a:gd name="T11" fmla="*/ 2147483646 h 77"/>
                    <a:gd name="T12" fmla="*/ 2147483646 w 54"/>
                    <a:gd name="T13" fmla="*/ 2147483646 h 77"/>
                    <a:gd name="T14" fmla="*/ 2147483646 w 54"/>
                    <a:gd name="T15" fmla="*/ 2147483646 h 77"/>
                    <a:gd name="T16" fmla="*/ 2147483646 w 54"/>
                    <a:gd name="T17" fmla="*/ 2147483646 h 77"/>
                    <a:gd name="T18" fmla="*/ 2147483646 w 54"/>
                    <a:gd name="T19" fmla="*/ 2147483646 h 77"/>
                    <a:gd name="T20" fmla="*/ 2147483646 w 54"/>
                    <a:gd name="T21" fmla="*/ 2147483646 h 77"/>
                    <a:gd name="T22" fmla="*/ 2147483646 w 54"/>
                    <a:gd name="T23" fmla="*/ 2147483646 h 77"/>
                    <a:gd name="T24" fmla="*/ 2147483646 w 54"/>
                    <a:gd name="T25" fmla="*/ 2147483646 h 77"/>
                    <a:gd name="T26" fmla="*/ 2147483646 w 54"/>
                    <a:gd name="T27" fmla="*/ 2147483646 h 77"/>
                    <a:gd name="T28" fmla="*/ 2147483646 w 54"/>
                    <a:gd name="T29" fmla="*/ 2147483646 h 77"/>
                    <a:gd name="T30" fmla="*/ 2147483646 w 54"/>
                    <a:gd name="T31" fmla="*/ 2147483646 h 77"/>
                    <a:gd name="T32" fmla="*/ 2147483646 w 54"/>
                    <a:gd name="T33" fmla="*/ 2147483646 h 77"/>
                    <a:gd name="T34" fmla="*/ 2147483646 w 54"/>
                    <a:gd name="T35" fmla="*/ 2147483646 h 77"/>
                    <a:gd name="T36" fmla="*/ 2147483646 w 54"/>
                    <a:gd name="T37" fmla="*/ 2147483646 h 77"/>
                    <a:gd name="T38" fmla="*/ 2147483646 w 54"/>
                    <a:gd name="T39" fmla="*/ 2147483646 h 77"/>
                    <a:gd name="T40" fmla="*/ 2147483646 w 54"/>
                    <a:gd name="T41" fmla="*/ 2147483646 h 77"/>
                    <a:gd name="T42" fmla="*/ 2147483646 w 54"/>
                    <a:gd name="T43" fmla="*/ 2147483646 h 77"/>
                    <a:gd name="T44" fmla="*/ 2147483646 w 54"/>
                    <a:gd name="T45" fmla="*/ 2147483646 h 77"/>
                    <a:gd name="T46" fmla="*/ 2147483646 w 54"/>
                    <a:gd name="T47" fmla="*/ 2147483646 h 77"/>
                    <a:gd name="T48" fmla="*/ 2147483646 w 54"/>
                    <a:gd name="T49" fmla="*/ 2147483646 h 77"/>
                    <a:gd name="T50" fmla="*/ 2147483646 w 54"/>
                    <a:gd name="T51" fmla="*/ 2147483646 h 77"/>
                    <a:gd name="T52" fmla="*/ 2147483646 w 54"/>
                    <a:gd name="T53" fmla="*/ 2147483646 h 77"/>
                    <a:gd name="T54" fmla="*/ 2147483646 w 54"/>
                    <a:gd name="T55" fmla="*/ 2147483646 h 77"/>
                    <a:gd name="T56" fmla="*/ 2147483646 w 54"/>
                    <a:gd name="T57" fmla="*/ 2147483646 h 77"/>
                    <a:gd name="T58" fmla="*/ 2147483646 w 54"/>
                    <a:gd name="T59" fmla="*/ 2147483646 h 77"/>
                    <a:gd name="T60" fmla="*/ 2147483646 w 54"/>
                    <a:gd name="T61" fmla="*/ 2147483646 h 77"/>
                    <a:gd name="T62" fmla="*/ 2147483646 w 54"/>
                    <a:gd name="T63" fmla="*/ 2147483646 h 77"/>
                    <a:gd name="T64" fmla="*/ 2147483646 w 54"/>
                    <a:gd name="T65" fmla="*/ 2147483646 h 77"/>
                    <a:gd name="T66" fmla="*/ 2147483646 w 54"/>
                    <a:gd name="T67" fmla="*/ 2147483646 h 77"/>
                    <a:gd name="T68" fmla="*/ 2147483646 w 54"/>
                    <a:gd name="T69" fmla="*/ 2147483646 h 77"/>
                    <a:gd name="T70" fmla="*/ 2147483646 w 54"/>
                    <a:gd name="T71" fmla="*/ 2147483646 h 77"/>
                    <a:gd name="T72" fmla="*/ 2147483646 w 54"/>
                    <a:gd name="T73" fmla="*/ 2147483646 h 77"/>
                    <a:gd name="T74" fmla="*/ 2147483646 w 54"/>
                    <a:gd name="T75" fmla="*/ 2147483646 h 77"/>
                    <a:gd name="T76" fmla="*/ 2147483646 w 54"/>
                    <a:gd name="T77" fmla="*/ 2147483646 h 77"/>
                    <a:gd name="T78" fmla="*/ 2147483646 w 54"/>
                    <a:gd name="T79" fmla="*/ 2147483646 h 77"/>
                    <a:gd name="T80" fmla="*/ 2147483646 w 54"/>
                    <a:gd name="T81" fmla="*/ 2147483646 h 77"/>
                    <a:gd name="T82" fmla="*/ 2147483646 w 54"/>
                    <a:gd name="T83" fmla="*/ 2147483646 h 77"/>
                    <a:gd name="T84" fmla="*/ 2147483646 w 54"/>
                    <a:gd name="T85" fmla="*/ 2147483646 h 77"/>
                    <a:gd name="T86" fmla="*/ 2147483646 w 54"/>
                    <a:gd name="T87" fmla="*/ 2147483646 h 77"/>
                    <a:gd name="T88" fmla="*/ 2147483646 w 54"/>
                    <a:gd name="T89" fmla="*/ 2147483646 h 77"/>
                    <a:gd name="T90" fmla="*/ 2147483646 w 54"/>
                    <a:gd name="T91" fmla="*/ 2147483646 h 77"/>
                    <a:gd name="T92" fmla="*/ 2147483646 w 54"/>
                    <a:gd name="T93" fmla="*/ 2147483646 h 77"/>
                    <a:gd name="T94" fmla="*/ 2147483646 w 54"/>
                    <a:gd name="T95" fmla="*/ 2147483646 h 77"/>
                    <a:gd name="T96" fmla="*/ 2147483646 w 54"/>
                    <a:gd name="T97" fmla="*/ 2147483646 h 77"/>
                    <a:gd name="T98" fmla="*/ 2147483646 w 54"/>
                    <a:gd name="T99" fmla="*/ 2147483646 h 77"/>
                    <a:gd name="T100" fmla="*/ 2147483646 w 54"/>
                    <a:gd name="T101" fmla="*/ 2147483646 h 7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4"/>
                    <a:gd name="T154" fmla="*/ 0 h 77"/>
                    <a:gd name="T155" fmla="*/ 54 w 54"/>
                    <a:gd name="T156" fmla="*/ 77 h 7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4" h="77">
                      <a:moveTo>
                        <a:pt x="25" y="0"/>
                      </a:moveTo>
                      <a:lnTo>
                        <a:pt x="25" y="1"/>
                      </a:lnTo>
                      <a:lnTo>
                        <a:pt x="27" y="3"/>
                      </a:lnTo>
                      <a:lnTo>
                        <a:pt x="29" y="5"/>
                      </a:lnTo>
                      <a:lnTo>
                        <a:pt x="31" y="7"/>
                      </a:lnTo>
                      <a:lnTo>
                        <a:pt x="34" y="10"/>
                      </a:lnTo>
                      <a:lnTo>
                        <a:pt x="36" y="12"/>
                      </a:lnTo>
                      <a:lnTo>
                        <a:pt x="39" y="15"/>
                      </a:lnTo>
                      <a:lnTo>
                        <a:pt x="41" y="16"/>
                      </a:lnTo>
                      <a:lnTo>
                        <a:pt x="42" y="18"/>
                      </a:lnTo>
                      <a:lnTo>
                        <a:pt x="44" y="20"/>
                      </a:lnTo>
                      <a:lnTo>
                        <a:pt x="45" y="22"/>
                      </a:lnTo>
                      <a:lnTo>
                        <a:pt x="46" y="24"/>
                      </a:lnTo>
                      <a:lnTo>
                        <a:pt x="48" y="27"/>
                      </a:lnTo>
                      <a:lnTo>
                        <a:pt x="48" y="28"/>
                      </a:lnTo>
                      <a:lnTo>
                        <a:pt x="49" y="29"/>
                      </a:lnTo>
                      <a:lnTo>
                        <a:pt x="50" y="30"/>
                      </a:lnTo>
                      <a:lnTo>
                        <a:pt x="51" y="32"/>
                      </a:lnTo>
                      <a:lnTo>
                        <a:pt x="50" y="32"/>
                      </a:lnTo>
                      <a:lnTo>
                        <a:pt x="51" y="33"/>
                      </a:lnTo>
                      <a:lnTo>
                        <a:pt x="51" y="35"/>
                      </a:lnTo>
                      <a:lnTo>
                        <a:pt x="52" y="37"/>
                      </a:lnTo>
                      <a:lnTo>
                        <a:pt x="52" y="39"/>
                      </a:lnTo>
                      <a:lnTo>
                        <a:pt x="53" y="41"/>
                      </a:lnTo>
                      <a:lnTo>
                        <a:pt x="53" y="43"/>
                      </a:lnTo>
                      <a:lnTo>
                        <a:pt x="53" y="45"/>
                      </a:lnTo>
                      <a:lnTo>
                        <a:pt x="53" y="47"/>
                      </a:lnTo>
                      <a:lnTo>
                        <a:pt x="54" y="49"/>
                      </a:lnTo>
                      <a:lnTo>
                        <a:pt x="54" y="51"/>
                      </a:lnTo>
                      <a:lnTo>
                        <a:pt x="53" y="53"/>
                      </a:lnTo>
                      <a:lnTo>
                        <a:pt x="53" y="55"/>
                      </a:lnTo>
                      <a:lnTo>
                        <a:pt x="53" y="57"/>
                      </a:lnTo>
                      <a:lnTo>
                        <a:pt x="52" y="58"/>
                      </a:lnTo>
                      <a:lnTo>
                        <a:pt x="52" y="60"/>
                      </a:lnTo>
                      <a:lnTo>
                        <a:pt x="51" y="61"/>
                      </a:lnTo>
                      <a:lnTo>
                        <a:pt x="50" y="62"/>
                      </a:lnTo>
                      <a:lnTo>
                        <a:pt x="49" y="64"/>
                      </a:lnTo>
                      <a:lnTo>
                        <a:pt x="47" y="64"/>
                      </a:lnTo>
                      <a:lnTo>
                        <a:pt x="46" y="65"/>
                      </a:lnTo>
                      <a:lnTo>
                        <a:pt x="45" y="66"/>
                      </a:lnTo>
                      <a:lnTo>
                        <a:pt x="43" y="66"/>
                      </a:lnTo>
                      <a:lnTo>
                        <a:pt x="42" y="66"/>
                      </a:lnTo>
                      <a:lnTo>
                        <a:pt x="40" y="66"/>
                      </a:lnTo>
                      <a:lnTo>
                        <a:pt x="39" y="67"/>
                      </a:lnTo>
                      <a:lnTo>
                        <a:pt x="37" y="66"/>
                      </a:lnTo>
                      <a:lnTo>
                        <a:pt x="36" y="66"/>
                      </a:lnTo>
                      <a:lnTo>
                        <a:pt x="34" y="66"/>
                      </a:lnTo>
                      <a:lnTo>
                        <a:pt x="33" y="66"/>
                      </a:lnTo>
                      <a:lnTo>
                        <a:pt x="31" y="65"/>
                      </a:lnTo>
                      <a:lnTo>
                        <a:pt x="30" y="64"/>
                      </a:lnTo>
                      <a:lnTo>
                        <a:pt x="29" y="64"/>
                      </a:lnTo>
                      <a:lnTo>
                        <a:pt x="27" y="63"/>
                      </a:lnTo>
                      <a:lnTo>
                        <a:pt x="26" y="62"/>
                      </a:lnTo>
                      <a:lnTo>
                        <a:pt x="24" y="61"/>
                      </a:lnTo>
                      <a:lnTo>
                        <a:pt x="23" y="60"/>
                      </a:lnTo>
                      <a:lnTo>
                        <a:pt x="22" y="59"/>
                      </a:lnTo>
                      <a:lnTo>
                        <a:pt x="20" y="58"/>
                      </a:lnTo>
                      <a:lnTo>
                        <a:pt x="19" y="57"/>
                      </a:lnTo>
                      <a:lnTo>
                        <a:pt x="18" y="56"/>
                      </a:lnTo>
                      <a:lnTo>
                        <a:pt x="17" y="55"/>
                      </a:lnTo>
                      <a:lnTo>
                        <a:pt x="16" y="54"/>
                      </a:lnTo>
                      <a:lnTo>
                        <a:pt x="15" y="53"/>
                      </a:lnTo>
                      <a:lnTo>
                        <a:pt x="14" y="51"/>
                      </a:lnTo>
                      <a:lnTo>
                        <a:pt x="13" y="50"/>
                      </a:lnTo>
                      <a:lnTo>
                        <a:pt x="12" y="49"/>
                      </a:lnTo>
                      <a:lnTo>
                        <a:pt x="11" y="48"/>
                      </a:lnTo>
                      <a:lnTo>
                        <a:pt x="11" y="46"/>
                      </a:lnTo>
                      <a:lnTo>
                        <a:pt x="10" y="46"/>
                      </a:lnTo>
                      <a:lnTo>
                        <a:pt x="10" y="49"/>
                      </a:lnTo>
                      <a:lnTo>
                        <a:pt x="10" y="51"/>
                      </a:lnTo>
                      <a:lnTo>
                        <a:pt x="10" y="53"/>
                      </a:lnTo>
                      <a:lnTo>
                        <a:pt x="10" y="55"/>
                      </a:lnTo>
                      <a:lnTo>
                        <a:pt x="10" y="58"/>
                      </a:lnTo>
                      <a:lnTo>
                        <a:pt x="10" y="60"/>
                      </a:lnTo>
                      <a:lnTo>
                        <a:pt x="10" y="62"/>
                      </a:lnTo>
                      <a:lnTo>
                        <a:pt x="10" y="65"/>
                      </a:lnTo>
                      <a:lnTo>
                        <a:pt x="10" y="67"/>
                      </a:lnTo>
                      <a:lnTo>
                        <a:pt x="9" y="68"/>
                      </a:lnTo>
                      <a:lnTo>
                        <a:pt x="9" y="69"/>
                      </a:lnTo>
                      <a:lnTo>
                        <a:pt x="9" y="70"/>
                      </a:lnTo>
                      <a:lnTo>
                        <a:pt x="8" y="71"/>
                      </a:lnTo>
                      <a:lnTo>
                        <a:pt x="8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6" y="74"/>
                      </a:lnTo>
                      <a:lnTo>
                        <a:pt x="5" y="74"/>
                      </a:lnTo>
                      <a:lnTo>
                        <a:pt x="4" y="75"/>
                      </a:lnTo>
                      <a:lnTo>
                        <a:pt x="3" y="76"/>
                      </a:lnTo>
                      <a:lnTo>
                        <a:pt x="2" y="76"/>
                      </a:lnTo>
                      <a:lnTo>
                        <a:pt x="1" y="76"/>
                      </a:lnTo>
                      <a:lnTo>
                        <a:pt x="0" y="77"/>
                      </a:lnTo>
                      <a:lnTo>
                        <a:pt x="1" y="77"/>
                      </a:lnTo>
                      <a:lnTo>
                        <a:pt x="2" y="77"/>
                      </a:lnTo>
                      <a:lnTo>
                        <a:pt x="3" y="76"/>
                      </a:lnTo>
                      <a:lnTo>
                        <a:pt x="4" y="76"/>
                      </a:lnTo>
                      <a:lnTo>
                        <a:pt x="5" y="75"/>
                      </a:lnTo>
                      <a:lnTo>
                        <a:pt x="6" y="74"/>
                      </a:lnTo>
                      <a:lnTo>
                        <a:pt x="7" y="74"/>
                      </a:lnTo>
                      <a:lnTo>
                        <a:pt x="8" y="73"/>
                      </a:lnTo>
                      <a:lnTo>
                        <a:pt x="8" y="72"/>
                      </a:lnTo>
                      <a:lnTo>
                        <a:pt x="9" y="71"/>
                      </a:lnTo>
                      <a:lnTo>
                        <a:pt x="9" y="70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0" y="67"/>
                      </a:lnTo>
                      <a:lnTo>
                        <a:pt x="11" y="65"/>
                      </a:lnTo>
                      <a:lnTo>
                        <a:pt x="11" y="63"/>
                      </a:lnTo>
                      <a:lnTo>
                        <a:pt x="11" y="62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5"/>
                      </a:lnTo>
                      <a:lnTo>
                        <a:pt x="11" y="53"/>
                      </a:lnTo>
                      <a:lnTo>
                        <a:pt x="10" y="51"/>
                      </a:lnTo>
                      <a:lnTo>
                        <a:pt x="10" y="49"/>
                      </a:lnTo>
                      <a:lnTo>
                        <a:pt x="10" y="47"/>
                      </a:lnTo>
                      <a:lnTo>
                        <a:pt x="11" y="48"/>
                      </a:lnTo>
                      <a:lnTo>
                        <a:pt x="12" y="49"/>
                      </a:lnTo>
                      <a:lnTo>
                        <a:pt x="12" y="51"/>
                      </a:lnTo>
                      <a:lnTo>
                        <a:pt x="13" y="52"/>
                      </a:lnTo>
                      <a:lnTo>
                        <a:pt x="14" y="53"/>
                      </a:lnTo>
                      <a:lnTo>
                        <a:pt x="15" y="54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19" y="58"/>
                      </a:lnTo>
                      <a:lnTo>
                        <a:pt x="20" y="59"/>
                      </a:lnTo>
                      <a:lnTo>
                        <a:pt x="21" y="60"/>
                      </a:lnTo>
                      <a:lnTo>
                        <a:pt x="23" y="61"/>
                      </a:lnTo>
                      <a:lnTo>
                        <a:pt x="24" y="62"/>
                      </a:lnTo>
                      <a:lnTo>
                        <a:pt x="25" y="63"/>
                      </a:lnTo>
                      <a:lnTo>
                        <a:pt x="27" y="64"/>
                      </a:lnTo>
                      <a:lnTo>
                        <a:pt x="28" y="64"/>
                      </a:lnTo>
                      <a:lnTo>
                        <a:pt x="30" y="65"/>
                      </a:lnTo>
                      <a:lnTo>
                        <a:pt x="31" y="66"/>
                      </a:lnTo>
                      <a:lnTo>
                        <a:pt x="33" y="66"/>
                      </a:lnTo>
                      <a:lnTo>
                        <a:pt x="34" y="67"/>
                      </a:lnTo>
                      <a:lnTo>
                        <a:pt x="36" y="67"/>
                      </a:lnTo>
                      <a:lnTo>
                        <a:pt x="37" y="67"/>
                      </a:lnTo>
                      <a:lnTo>
                        <a:pt x="39" y="67"/>
                      </a:lnTo>
                      <a:lnTo>
                        <a:pt x="40" y="67"/>
                      </a:lnTo>
                      <a:lnTo>
                        <a:pt x="42" y="67"/>
                      </a:lnTo>
                      <a:lnTo>
                        <a:pt x="43" y="67"/>
                      </a:lnTo>
                      <a:lnTo>
                        <a:pt x="45" y="66"/>
                      </a:lnTo>
                      <a:lnTo>
                        <a:pt x="46" y="66"/>
                      </a:lnTo>
                      <a:lnTo>
                        <a:pt x="48" y="65"/>
                      </a:lnTo>
                      <a:lnTo>
                        <a:pt x="49" y="64"/>
                      </a:lnTo>
                      <a:lnTo>
                        <a:pt x="50" y="63"/>
                      </a:lnTo>
                      <a:lnTo>
                        <a:pt x="52" y="62"/>
                      </a:lnTo>
                      <a:lnTo>
                        <a:pt x="52" y="60"/>
                      </a:lnTo>
                      <a:lnTo>
                        <a:pt x="53" y="59"/>
                      </a:lnTo>
                      <a:lnTo>
                        <a:pt x="54" y="57"/>
                      </a:lnTo>
                      <a:lnTo>
                        <a:pt x="54" y="55"/>
                      </a:lnTo>
                      <a:lnTo>
                        <a:pt x="54" y="53"/>
                      </a:lnTo>
                      <a:lnTo>
                        <a:pt x="54" y="51"/>
                      </a:lnTo>
                      <a:lnTo>
                        <a:pt x="54" y="49"/>
                      </a:lnTo>
                      <a:lnTo>
                        <a:pt x="54" y="47"/>
                      </a:lnTo>
                      <a:lnTo>
                        <a:pt x="54" y="45"/>
                      </a:lnTo>
                      <a:lnTo>
                        <a:pt x="54" y="43"/>
                      </a:lnTo>
                      <a:lnTo>
                        <a:pt x="53" y="40"/>
                      </a:lnTo>
                      <a:lnTo>
                        <a:pt x="53" y="38"/>
                      </a:lnTo>
                      <a:lnTo>
                        <a:pt x="52" y="37"/>
                      </a:lnTo>
                      <a:lnTo>
                        <a:pt x="52" y="35"/>
                      </a:lnTo>
                      <a:lnTo>
                        <a:pt x="51" y="33"/>
                      </a:lnTo>
                      <a:lnTo>
                        <a:pt x="51" y="32"/>
                      </a:lnTo>
                      <a:lnTo>
                        <a:pt x="50" y="30"/>
                      </a:lnTo>
                      <a:lnTo>
                        <a:pt x="50" y="29"/>
                      </a:lnTo>
                      <a:lnTo>
                        <a:pt x="49" y="27"/>
                      </a:lnTo>
                      <a:lnTo>
                        <a:pt x="48" y="26"/>
                      </a:lnTo>
                      <a:lnTo>
                        <a:pt x="47" y="24"/>
                      </a:lnTo>
                      <a:lnTo>
                        <a:pt x="46" y="22"/>
                      </a:lnTo>
                      <a:lnTo>
                        <a:pt x="44" y="20"/>
                      </a:lnTo>
                      <a:lnTo>
                        <a:pt x="43" y="18"/>
                      </a:lnTo>
                      <a:lnTo>
                        <a:pt x="41" y="16"/>
                      </a:lnTo>
                      <a:lnTo>
                        <a:pt x="40" y="14"/>
                      </a:lnTo>
                      <a:lnTo>
                        <a:pt x="36" y="11"/>
                      </a:lnTo>
                      <a:lnTo>
                        <a:pt x="35" y="10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7" y="3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A0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10" name="Freeform 135"/>
                <p:cNvSpPr>
                  <a:spLocks/>
                </p:cNvSpPr>
                <p:nvPr/>
              </p:nvSpPr>
              <p:spPr bwMode="auto">
                <a:xfrm>
                  <a:off x="5238" y="2652"/>
                  <a:ext cx="36" cy="66"/>
                </a:xfrm>
                <a:custGeom>
                  <a:avLst/>
                  <a:gdLst>
                    <a:gd name="T0" fmla="*/ 2147483646 w 6"/>
                    <a:gd name="T1" fmla="*/ 2147483646 h 11"/>
                    <a:gd name="T2" fmla="*/ 2147483646 w 6"/>
                    <a:gd name="T3" fmla="*/ 2147483646 h 11"/>
                    <a:gd name="T4" fmla="*/ 2147483646 w 6"/>
                    <a:gd name="T5" fmla="*/ 2147483646 h 11"/>
                    <a:gd name="T6" fmla="*/ 2147483646 w 6"/>
                    <a:gd name="T7" fmla="*/ 2147483646 h 11"/>
                    <a:gd name="T8" fmla="*/ 2147483646 w 6"/>
                    <a:gd name="T9" fmla="*/ 2147483646 h 11"/>
                    <a:gd name="T10" fmla="*/ 2147483646 w 6"/>
                    <a:gd name="T11" fmla="*/ 2147483646 h 11"/>
                    <a:gd name="T12" fmla="*/ 2147483646 w 6"/>
                    <a:gd name="T13" fmla="*/ 2147483646 h 11"/>
                    <a:gd name="T14" fmla="*/ 2147483646 w 6"/>
                    <a:gd name="T15" fmla="*/ 2147483646 h 11"/>
                    <a:gd name="T16" fmla="*/ 2147483646 w 6"/>
                    <a:gd name="T17" fmla="*/ 0 h 11"/>
                    <a:gd name="T18" fmla="*/ 0 w 6"/>
                    <a:gd name="T19" fmla="*/ 0 h 11"/>
                    <a:gd name="T20" fmla="*/ 0 w 6"/>
                    <a:gd name="T21" fmla="*/ 2147483646 h 11"/>
                    <a:gd name="T22" fmla="*/ 0 w 6"/>
                    <a:gd name="T23" fmla="*/ 2147483646 h 11"/>
                    <a:gd name="T24" fmla="*/ 2147483646 w 6"/>
                    <a:gd name="T25" fmla="*/ 2147483646 h 11"/>
                    <a:gd name="T26" fmla="*/ 2147483646 w 6"/>
                    <a:gd name="T27" fmla="*/ 2147483646 h 11"/>
                    <a:gd name="T28" fmla="*/ 2147483646 w 6"/>
                    <a:gd name="T29" fmla="*/ 2147483646 h 11"/>
                    <a:gd name="T30" fmla="*/ 2147483646 w 6"/>
                    <a:gd name="T31" fmla="*/ 2147483646 h 11"/>
                    <a:gd name="T32" fmla="*/ 2147483646 w 6"/>
                    <a:gd name="T33" fmla="*/ 2147483646 h 11"/>
                    <a:gd name="T34" fmla="*/ 2147483646 w 6"/>
                    <a:gd name="T35" fmla="*/ 2147483646 h 11"/>
                    <a:gd name="T36" fmla="*/ 2147483646 w 6"/>
                    <a:gd name="T37" fmla="*/ 2147483646 h 11"/>
                    <a:gd name="T38" fmla="*/ 2147483646 w 6"/>
                    <a:gd name="T39" fmla="*/ 2147483646 h 11"/>
                    <a:gd name="T40" fmla="*/ 2147483646 w 6"/>
                    <a:gd name="T41" fmla="*/ 2147483646 h 11"/>
                    <a:gd name="T42" fmla="*/ 2147483646 w 6"/>
                    <a:gd name="T43" fmla="*/ 2147483646 h 11"/>
                    <a:gd name="T44" fmla="*/ 2147483646 w 6"/>
                    <a:gd name="T45" fmla="*/ 2147483646 h 11"/>
                    <a:gd name="T46" fmla="*/ 2147483646 w 6"/>
                    <a:gd name="T47" fmla="*/ 2147483646 h 11"/>
                    <a:gd name="T48" fmla="*/ 2147483646 w 6"/>
                    <a:gd name="T49" fmla="*/ 2147483646 h 11"/>
                    <a:gd name="T50" fmla="*/ 2147483646 w 6"/>
                    <a:gd name="T51" fmla="*/ 2147483646 h 11"/>
                    <a:gd name="T52" fmla="*/ 2147483646 w 6"/>
                    <a:gd name="T53" fmla="*/ 2147483646 h 11"/>
                    <a:gd name="T54" fmla="*/ 2147483646 w 6"/>
                    <a:gd name="T55" fmla="*/ 2147483646 h 11"/>
                    <a:gd name="T56" fmla="*/ 2147483646 w 6"/>
                    <a:gd name="T57" fmla="*/ 0 h 11"/>
                    <a:gd name="T58" fmla="*/ 2147483646 w 6"/>
                    <a:gd name="T59" fmla="*/ 0 h 11"/>
                    <a:gd name="T60" fmla="*/ 2147483646 w 6"/>
                    <a:gd name="T61" fmla="*/ 2147483646 h 11"/>
                    <a:gd name="T62" fmla="*/ 2147483646 w 6"/>
                    <a:gd name="T63" fmla="*/ 2147483646 h 11"/>
                    <a:gd name="T64" fmla="*/ 2147483646 w 6"/>
                    <a:gd name="T65" fmla="*/ 2147483646 h 11"/>
                    <a:gd name="T66" fmla="*/ 2147483646 w 6"/>
                    <a:gd name="T67" fmla="*/ 2147483646 h 11"/>
                    <a:gd name="T68" fmla="*/ 2147483646 w 6"/>
                    <a:gd name="T69" fmla="*/ 2147483646 h 11"/>
                    <a:gd name="T70" fmla="*/ 2147483646 w 6"/>
                    <a:gd name="T71" fmla="*/ 2147483646 h 11"/>
                    <a:gd name="T72" fmla="*/ 2147483646 w 6"/>
                    <a:gd name="T73" fmla="*/ 2147483646 h 11"/>
                    <a:gd name="T74" fmla="*/ 2147483646 w 6"/>
                    <a:gd name="T75" fmla="*/ 2147483646 h 11"/>
                    <a:gd name="T76" fmla="*/ 2147483646 w 6"/>
                    <a:gd name="T77" fmla="*/ 2147483646 h 11"/>
                    <a:gd name="T78" fmla="*/ 2147483646 w 6"/>
                    <a:gd name="T79" fmla="*/ 2147483646 h 11"/>
                    <a:gd name="T80" fmla="*/ 2147483646 w 6"/>
                    <a:gd name="T81" fmla="*/ 2147483646 h 1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"/>
                    <a:gd name="T124" fmla="*/ 0 h 11"/>
                    <a:gd name="T125" fmla="*/ 6 w 6"/>
                    <a:gd name="T126" fmla="*/ 11 h 1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" h="11">
                      <a:moveTo>
                        <a:pt x="4" y="11"/>
                      </a:moveTo>
                      <a:lnTo>
                        <a:pt x="5" y="11"/>
                      </a:lnTo>
                      <a:lnTo>
                        <a:pt x="6" y="10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6" y="6"/>
                      </a:lnTo>
                      <a:lnTo>
                        <a:pt x="5" y="5"/>
                      </a:lnTo>
                      <a:lnTo>
                        <a:pt x="4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4" y="10"/>
                      </a:lnTo>
                      <a:lnTo>
                        <a:pt x="4" y="9"/>
                      </a:lnTo>
                      <a:lnTo>
                        <a:pt x="3" y="8"/>
                      </a:lnTo>
                      <a:lnTo>
                        <a:pt x="3" y="7"/>
                      </a:lnTo>
                      <a:lnTo>
                        <a:pt x="3" y="6"/>
                      </a:lnTo>
                      <a:lnTo>
                        <a:pt x="2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4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6" y="7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5" y="9"/>
                      </a:lnTo>
                      <a:lnTo>
                        <a:pt x="5" y="10"/>
                      </a:lnTo>
                      <a:lnTo>
                        <a:pt x="5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4" y="11"/>
                      </a:lnTo>
                      <a:close/>
                    </a:path>
                  </a:pathLst>
                </a:custGeom>
                <a:solidFill>
                  <a:srgbClr val="00A0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11" name="Freeform 136"/>
                <p:cNvSpPr>
                  <a:spLocks/>
                </p:cNvSpPr>
                <p:nvPr/>
              </p:nvSpPr>
              <p:spPr bwMode="auto">
                <a:xfrm>
                  <a:off x="4938" y="2568"/>
                  <a:ext cx="48" cy="42"/>
                </a:xfrm>
                <a:custGeom>
                  <a:avLst/>
                  <a:gdLst>
                    <a:gd name="T0" fmla="*/ 2147483646 w 8"/>
                    <a:gd name="T1" fmla="*/ 2147483646 h 7"/>
                    <a:gd name="T2" fmla="*/ 2147483646 w 8"/>
                    <a:gd name="T3" fmla="*/ 2147483646 h 7"/>
                    <a:gd name="T4" fmla="*/ 2147483646 w 8"/>
                    <a:gd name="T5" fmla="*/ 2147483646 h 7"/>
                    <a:gd name="T6" fmla="*/ 2147483646 w 8"/>
                    <a:gd name="T7" fmla="*/ 2147483646 h 7"/>
                    <a:gd name="T8" fmla="*/ 2147483646 w 8"/>
                    <a:gd name="T9" fmla="*/ 2147483646 h 7"/>
                    <a:gd name="T10" fmla="*/ 2147483646 w 8"/>
                    <a:gd name="T11" fmla="*/ 0 h 7"/>
                    <a:gd name="T12" fmla="*/ 2147483646 w 8"/>
                    <a:gd name="T13" fmla="*/ 0 h 7"/>
                    <a:gd name="T14" fmla="*/ 2147483646 w 8"/>
                    <a:gd name="T15" fmla="*/ 0 h 7"/>
                    <a:gd name="T16" fmla="*/ 2147483646 w 8"/>
                    <a:gd name="T17" fmla="*/ 0 h 7"/>
                    <a:gd name="T18" fmla="*/ 2147483646 w 8"/>
                    <a:gd name="T19" fmla="*/ 0 h 7"/>
                    <a:gd name="T20" fmla="*/ 0 w 8"/>
                    <a:gd name="T21" fmla="*/ 2147483646 h 7"/>
                    <a:gd name="T22" fmla="*/ 0 w 8"/>
                    <a:gd name="T23" fmla="*/ 2147483646 h 7"/>
                    <a:gd name="T24" fmla="*/ 2147483646 w 8"/>
                    <a:gd name="T25" fmla="*/ 2147483646 h 7"/>
                    <a:gd name="T26" fmla="*/ 2147483646 w 8"/>
                    <a:gd name="T27" fmla="*/ 2147483646 h 7"/>
                    <a:gd name="T28" fmla="*/ 2147483646 w 8"/>
                    <a:gd name="T29" fmla="*/ 2147483646 h 7"/>
                    <a:gd name="T30" fmla="*/ 2147483646 w 8"/>
                    <a:gd name="T31" fmla="*/ 2147483646 h 7"/>
                    <a:gd name="T32" fmla="*/ 2147483646 w 8"/>
                    <a:gd name="T33" fmla="*/ 2147483646 h 7"/>
                    <a:gd name="T34" fmla="*/ 2147483646 w 8"/>
                    <a:gd name="T35" fmla="*/ 2147483646 h 7"/>
                    <a:gd name="T36" fmla="*/ 2147483646 w 8"/>
                    <a:gd name="T37" fmla="*/ 2147483646 h 7"/>
                    <a:gd name="T38" fmla="*/ 2147483646 w 8"/>
                    <a:gd name="T39" fmla="*/ 2147483646 h 7"/>
                    <a:gd name="T40" fmla="*/ 2147483646 w 8"/>
                    <a:gd name="T41" fmla="*/ 2147483646 h 7"/>
                    <a:gd name="T42" fmla="*/ 2147483646 w 8"/>
                    <a:gd name="T43" fmla="*/ 2147483646 h 7"/>
                    <a:gd name="T44" fmla="*/ 2147483646 w 8"/>
                    <a:gd name="T45" fmla="*/ 2147483646 h 7"/>
                    <a:gd name="T46" fmla="*/ 2147483646 w 8"/>
                    <a:gd name="T47" fmla="*/ 2147483646 h 7"/>
                    <a:gd name="T48" fmla="*/ 2147483646 w 8"/>
                    <a:gd name="T49" fmla="*/ 2147483646 h 7"/>
                    <a:gd name="T50" fmla="*/ 2147483646 w 8"/>
                    <a:gd name="T51" fmla="*/ 2147483646 h 7"/>
                    <a:gd name="T52" fmla="*/ 0 w 8"/>
                    <a:gd name="T53" fmla="*/ 2147483646 h 7"/>
                    <a:gd name="T54" fmla="*/ 2147483646 w 8"/>
                    <a:gd name="T55" fmla="*/ 2147483646 h 7"/>
                    <a:gd name="T56" fmla="*/ 2147483646 w 8"/>
                    <a:gd name="T57" fmla="*/ 2147483646 h 7"/>
                    <a:gd name="T58" fmla="*/ 2147483646 w 8"/>
                    <a:gd name="T59" fmla="*/ 2147483646 h 7"/>
                    <a:gd name="T60" fmla="*/ 2147483646 w 8"/>
                    <a:gd name="T61" fmla="*/ 2147483646 h 7"/>
                    <a:gd name="T62" fmla="*/ 2147483646 w 8"/>
                    <a:gd name="T63" fmla="*/ 2147483646 h 7"/>
                    <a:gd name="T64" fmla="*/ 2147483646 w 8"/>
                    <a:gd name="T65" fmla="*/ 2147483646 h 7"/>
                    <a:gd name="T66" fmla="*/ 2147483646 w 8"/>
                    <a:gd name="T67" fmla="*/ 2147483646 h 7"/>
                    <a:gd name="T68" fmla="*/ 2147483646 w 8"/>
                    <a:gd name="T69" fmla="*/ 2147483646 h 7"/>
                    <a:gd name="T70" fmla="*/ 2147483646 w 8"/>
                    <a:gd name="T71" fmla="*/ 2147483646 h 7"/>
                    <a:gd name="T72" fmla="*/ 2147483646 w 8"/>
                    <a:gd name="T73" fmla="*/ 2147483646 h 7"/>
                    <a:gd name="T74" fmla="*/ 2147483646 w 8"/>
                    <a:gd name="T75" fmla="*/ 2147483646 h 7"/>
                    <a:gd name="T76" fmla="*/ 2147483646 w 8"/>
                    <a:gd name="T77" fmla="*/ 2147483646 h 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8"/>
                    <a:gd name="T118" fmla="*/ 0 h 7"/>
                    <a:gd name="T119" fmla="*/ 8 w 8"/>
                    <a:gd name="T120" fmla="*/ 7 h 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8" h="7">
                      <a:moveTo>
                        <a:pt x="5" y="7"/>
                      </a:moveTo>
                      <a:lnTo>
                        <a:pt x="7" y="7"/>
                      </a:lnTo>
                      <a:lnTo>
                        <a:pt x="7" y="6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7" y="7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A0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12" name="Freeform 137"/>
                <p:cNvSpPr>
                  <a:spLocks/>
                </p:cNvSpPr>
                <p:nvPr/>
              </p:nvSpPr>
              <p:spPr bwMode="auto">
                <a:xfrm>
                  <a:off x="5130" y="2520"/>
                  <a:ext cx="18" cy="30"/>
                </a:xfrm>
                <a:custGeom>
                  <a:avLst/>
                  <a:gdLst>
                    <a:gd name="T0" fmla="*/ 2147483646 w 3"/>
                    <a:gd name="T1" fmla="*/ 2147483646 h 5"/>
                    <a:gd name="T2" fmla="*/ 2147483646 w 3"/>
                    <a:gd name="T3" fmla="*/ 2147483646 h 5"/>
                    <a:gd name="T4" fmla="*/ 2147483646 w 3"/>
                    <a:gd name="T5" fmla="*/ 2147483646 h 5"/>
                    <a:gd name="T6" fmla="*/ 2147483646 w 3"/>
                    <a:gd name="T7" fmla="*/ 2147483646 h 5"/>
                    <a:gd name="T8" fmla="*/ 2147483646 w 3"/>
                    <a:gd name="T9" fmla="*/ 2147483646 h 5"/>
                    <a:gd name="T10" fmla="*/ 2147483646 w 3"/>
                    <a:gd name="T11" fmla="*/ 2147483646 h 5"/>
                    <a:gd name="T12" fmla="*/ 2147483646 w 3"/>
                    <a:gd name="T13" fmla="*/ 2147483646 h 5"/>
                    <a:gd name="T14" fmla="*/ 2147483646 w 3"/>
                    <a:gd name="T15" fmla="*/ 0 h 5"/>
                    <a:gd name="T16" fmla="*/ 2147483646 w 3"/>
                    <a:gd name="T17" fmla="*/ 0 h 5"/>
                    <a:gd name="T18" fmla="*/ 2147483646 w 3"/>
                    <a:gd name="T19" fmla="*/ 2147483646 h 5"/>
                    <a:gd name="T20" fmla="*/ 2147483646 w 3"/>
                    <a:gd name="T21" fmla="*/ 2147483646 h 5"/>
                    <a:gd name="T22" fmla="*/ 0 w 3"/>
                    <a:gd name="T23" fmla="*/ 2147483646 h 5"/>
                    <a:gd name="T24" fmla="*/ 0 w 3"/>
                    <a:gd name="T25" fmla="*/ 2147483646 h 5"/>
                    <a:gd name="T26" fmla="*/ 0 w 3"/>
                    <a:gd name="T27" fmla="*/ 2147483646 h 5"/>
                    <a:gd name="T28" fmla="*/ 0 w 3"/>
                    <a:gd name="T29" fmla="*/ 2147483646 h 5"/>
                    <a:gd name="T30" fmla="*/ 2147483646 w 3"/>
                    <a:gd name="T31" fmla="*/ 2147483646 h 5"/>
                    <a:gd name="T32" fmla="*/ 2147483646 w 3"/>
                    <a:gd name="T33" fmla="*/ 2147483646 h 5"/>
                    <a:gd name="T34" fmla="*/ 2147483646 w 3"/>
                    <a:gd name="T35" fmla="*/ 2147483646 h 5"/>
                    <a:gd name="T36" fmla="*/ 2147483646 w 3"/>
                    <a:gd name="T37" fmla="*/ 2147483646 h 5"/>
                    <a:gd name="T38" fmla="*/ 2147483646 w 3"/>
                    <a:gd name="T39" fmla="*/ 2147483646 h 5"/>
                    <a:gd name="T40" fmla="*/ 2147483646 w 3"/>
                    <a:gd name="T41" fmla="*/ 2147483646 h 5"/>
                    <a:gd name="T42" fmla="*/ 2147483646 w 3"/>
                    <a:gd name="T43" fmla="*/ 2147483646 h 5"/>
                    <a:gd name="T44" fmla="*/ 2147483646 w 3"/>
                    <a:gd name="T45" fmla="*/ 2147483646 h 5"/>
                    <a:gd name="T46" fmla="*/ 2147483646 w 3"/>
                    <a:gd name="T47" fmla="*/ 2147483646 h 5"/>
                    <a:gd name="T48" fmla="*/ 2147483646 w 3"/>
                    <a:gd name="T49" fmla="*/ 2147483646 h 5"/>
                    <a:gd name="T50" fmla="*/ 2147483646 w 3"/>
                    <a:gd name="T51" fmla="*/ 2147483646 h 5"/>
                    <a:gd name="T52" fmla="*/ 2147483646 w 3"/>
                    <a:gd name="T53" fmla="*/ 2147483646 h 5"/>
                    <a:gd name="T54" fmla="*/ 2147483646 w 3"/>
                    <a:gd name="T55" fmla="*/ 2147483646 h 5"/>
                    <a:gd name="T56" fmla="*/ 2147483646 w 3"/>
                    <a:gd name="T57" fmla="*/ 2147483646 h 5"/>
                    <a:gd name="T58" fmla="*/ 2147483646 w 3"/>
                    <a:gd name="T59" fmla="*/ 2147483646 h 5"/>
                    <a:gd name="T60" fmla="*/ 2147483646 w 3"/>
                    <a:gd name="T61" fmla="*/ 2147483646 h 5"/>
                    <a:gd name="T62" fmla="*/ 2147483646 w 3"/>
                    <a:gd name="T63" fmla="*/ 2147483646 h 5"/>
                    <a:gd name="T64" fmla="*/ 2147483646 w 3"/>
                    <a:gd name="T65" fmla="*/ 2147483646 h 5"/>
                    <a:gd name="T66" fmla="*/ 2147483646 w 3"/>
                    <a:gd name="T67" fmla="*/ 2147483646 h 5"/>
                    <a:gd name="T68" fmla="*/ 2147483646 w 3"/>
                    <a:gd name="T69" fmla="*/ 0 h 5"/>
                    <a:gd name="T70" fmla="*/ 2147483646 w 3"/>
                    <a:gd name="T71" fmla="*/ 2147483646 h 5"/>
                    <a:gd name="T72" fmla="*/ 2147483646 w 3"/>
                    <a:gd name="T73" fmla="*/ 2147483646 h 5"/>
                    <a:gd name="T74" fmla="*/ 2147483646 w 3"/>
                    <a:gd name="T75" fmla="*/ 2147483646 h 5"/>
                    <a:gd name="T76" fmla="*/ 2147483646 w 3"/>
                    <a:gd name="T77" fmla="*/ 2147483646 h 5"/>
                    <a:gd name="T78" fmla="*/ 2147483646 w 3"/>
                    <a:gd name="T79" fmla="*/ 2147483646 h 5"/>
                    <a:gd name="T80" fmla="*/ 2147483646 w 3"/>
                    <a:gd name="T81" fmla="*/ 2147483646 h 5"/>
                    <a:gd name="T82" fmla="*/ 2147483646 w 3"/>
                    <a:gd name="T83" fmla="*/ 2147483646 h 5"/>
                    <a:gd name="T84" fmla="*/ 2147483646 w 3"/>
                    <a:gd name="T85" fmla="*/ 2147483646 h 5"/>
                    <a:gd name="T86" fmla="*/ 2147483646 w 3"/>
                    <a:gd name="T87" fmla="*/ 2147483646 h 5"/>
                    <a:gd name="T88" fmla="*/ 2147483646 w 3"/>
                    <a:gd name="T89" fmla="*/ 2147483646 h 5"/>
                    <a:gd name="T90" fmla="*/ 2147483646 w 3"/>
                    <a:gd name="T91" fmla="*/ 2147483646 h 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"/>
                    <a:gd name="T139" fmla="*/ 0 h 5"/>
                    <a:gd name="T140" fmla="*/ 3 w 3"/>
                    <a:gd name="T141" fmla="*/ 5 h 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" h="5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00A0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13" name="Freeform 138"/>
                <p:cNvSpPr>
                  <a:spLocks/>
                </p:cNvSpPr>
                <p:nvPr/>
              </p:nvSpPr>
              <p:spPr bwMode="auto">
                <a:xfrm>
                  <a:off x="5070" y="2772"/>
                  <a:ext cx="198" cy="150"/>
                </a:xfrm>
                <a:custGeom>
                  <a:avLst/>
                  <a:gdLst>
                    <a:gd name="T0" fmla="*/ 2147483646 w 33"/>
                    <a:gd name="T1" fmla="*/ 2147483646 h 25"/>
                    <a:gd name="T2" fmla="*/ 2147483646 w 33"/>
                    <a:gd name="T3" fmla="*/ 2147483646 h 25"/>
                    <a:gd name="T4" fmla="*/ 2147483646 w 33"/>
                    <a:gd name="T5" fmla="*/ 2147483646 h 25"/>
                    <a:gd name="T6" fmla="*/ 2147483646 w 33"/>
                    <a:gd name="T7" fmla="*/ 2147483646 h 25"/>
                    <a:gd name="T8" fmla="*/ 2147483646 w 33"/>
                    <a:gd name="T9" fmla="*/ 2147483646 h 25"/>
                    <a:gd name="T10" fmla="*/ 2147483646 w 33"/>
                    <a:gd name="T11" fmla="*/ 2147483646 h 25"/>
                    <a:gd name="T12" fmla="*/ 2147483646 w 33"/>
                    <a:gd name="T13" fmla="*/ 2147483646 h 25"/>
                    <a:gd name="T14" fmla="*/ 2147483646 w 33"/>
                    <a:gd name="T15" fmla="*/ 2147483646 h 25"/>
                    <a:gd name="T16" fmla="*/ 2147483646 w 33"/>
                    <a:gd name="T17" fmla="*/ 2147483646 h 25"/>
                    <a:gd name="T18" fmla="*/ 0 w 33"/>
                    <a:gd name="T19" fmla="*/ 2147483646 h 25"/>
                    <a:gd name="T20" fmla="*/ 0 w 33"/>
                    <a:gd name="T21" fmla="*/ 2147483646 h 25"/>
                    <a:gd name="T22" fmla="*/ 2147483646 w 33"/>
                    <a:gd name="T23" fmla="*/ 2147483646 h 25"/>
                    <a:gd name="T24" fmla="*/ 2147483646 w 33"/>
                    <a:gd name="T25" fmla="*/ 2147483646 h 25"/>
                    <a:gd name="T26" fmla="*/ 2147483646 w 33"/>
                    <a:gd name="T27" fmla="*/ 2147483646 h 25"/>
                    <a:gd name="T28" fmla="*/ 2147483646 w 33"/>
                    <a:gd name="T29" fmla="*/ 2147483646 h 25"/>
                    <a:gd name="T30" fmla="*/ 2147483646 w 33"/>
                    <a:gd name="T31" fmla="*/ 2147483646 h 25"/>
                    <a:gd name="T32" fmla="*/ 2147483646 w 33"/>
                    <a:gd name="T33" fmla="*/ 2147483646 h 25"/>
                    <a:gd name="T34" fmla="*/ 2147483646 w 33"/>
                    <a:gd name="T35" fmla="*/ 2147483646 h 25"/>
                    <a:gd name="T36" fmla="*/ 2147483646 w 33"/>
                    <a:gd name="T37" fmla="*/ 0 h 25"/>
                    <a:gd name="T38" fmla="*/ 2147483646 w 33"/>
                    <a:gd name="T39" fmla="*/ 0 h 25"/>
                    <a:gd name="T40" fmla="*/ 2147483646 w 33"/>
                    <a:gd name="T41" fmla="*/ 2147483646 h 25"/>
                    <a:gd name="T42" fmla="*/ 2147483646 w 33"/>
                    <a:gd name="T43" fmla="*/ 2147483646 h 25"/>
                    <a:gd name="T44" fmla="*/ 2147483646 w 33"/>
                    <a:gd name="T45" fmla="*/ 2147483646 h 25"/>
                    <a:gd name="T46" fmla="*/ 2147483646 w 33"/>
                    <a:gd name="T47" fmla="*/ 2147483646 h 25"/>
                    <a:gd name="T48" fmla="*/ 2147483646 w 33"/>
                    <a:gd name="T49" fmla="*/ 2147483646 h 25"/>
                    <a:gd name="T50" fmla="*/ 2147483646 w 33"/>
                    <a:gd name="T51" fmla="*/ 2147483646 h 25"/>
                    <a:gd name="T52" fmla="*/ 2147483646 w 33"/>
                    <a:gd name="T53" fmla="*/ 2147483646 h 25"/>
                    <a:gd name="T54" fmla="*/ 2147483646 w 33"/>
                    <a:gd name="T55" fmla="*/ 2147483646 h 25"/>
                    <a:gd name="T56" fmla="*/ 2147483646 w 33"/>
                    <a:gd name="T57" fmla="*/ 2147483646 h 25"/>
                    <a:gd name="T58" fmla="*/ 2147483646 w 33"/>
                    <a:gd name="T59" fmla="*/ 2147483646 h 25"/>
                    <a:gd name="T60" fmla="*/ 2147483646 w 33"/>
                    <a:gd name="T61" fmla="*/ 2147483646 h 25"/>
                    <a:gd name="T62" fmla="*/ 2147483646 w 33"/>
                    <a:gd name="T63" fmla="*/ 2147483646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3"/>
                    <a:gd name="T97" fmla="*/ 0 h 25"/>
                    <a:gd name="T98" fmla="*/ 33 w 33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3" h="25">
                      <a:moveTo>
                        <a:pt x="22" y="25"/>
                      </a:moveTo>
                      <a:lnTo>
                        <a:pt x="21" y="25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19" y="24"/>
                      </a:lnTo>
                      <a:lnTo>
                        <a:pt x="17" y="24"/>
                      </a:lnTo>
                      <a:lnTo>
                        <a:pt x="17" y="23"/>
                      </a:lnTo>
                      <a:lnTo>
                        <a:pt x="14" y="22"/>
                      </a:lnTo>
                      <a:lnTo>
                        <a:pt x="12" y="21"/>
                      </a:lnTo>
                      <a:lnTo>
                        <a:pt x="10" y="20"/>
                      </a:lnTo>
                      <a:lnTo>
                        <a:pt x="8" y="18"/>
                      </a:lnTo>
                      <a:lnTo>
                        <a:pt x="6" y="17"/>
                      </a:lnTo>
                      <a:lnTo>
                        <a:pt x="4" y="15"/>
                      </a:lnTo>
                      <a:lnTo>
                        <a:pt x="3" y="14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3" y="6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9" y="3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5" y="1"/>
                      </a:lnTo>
                      <a:lnTo>
                        <a:pt x="17" y="1"/>
                      </a:lnTo>
                      <a:lnTo>
                        <a:pt x="18" y="1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0" y="1"/>
                      </a:lnTo>
                      <a:lnTo>
                        <a:pt x="31" y="1"/>
                      </a:lnTo>
                      <a:lnTo>
                        <a:pt x="32" y="3"/>
                      </a:lnTo>
                      <a:lnTo>
                        <a:pt x="32" y="5"/>
                      </a:lnTo>
                      <a:lnTo>
                        <a:pt x="32" y="7"/>
                      </a:lnTo>
                      <a:lnTo>
                        <a:pt x="33" y="8"/>
                      </a:lnTo>
                      <a:lnTo>
                        <a:pt x="33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1" y="18"/>
                      </a:lnTo>
                      <a:lnTo>
                        <a:pt x="31" y="19"/>
                      </a:lnTo>
                      <a:lnTo>
                        <a:pt x="30" y="20"/>
                      </a:lnTo>
                      <a:lnTo>
                        <a:pt x="30" y="21"/>
                      </a:lnTo>
                      <a:lnTo>
                        <a:pt x="29" y="22"/>
                      </a:lnTo>
                      <a:lnTo>
                        <a:pt x="28" y="22"/>
                      </a:lnTo>
                      <a:lnTo>
                        <a:pt x="28" y="23"/>
                      </a:lnTo>
                      <a:lnTo>
                        <a:pt x="27" y="23"/>
                      </a:lnTo>
                      <a:lnTo>
                        <a:pt x="26" y="24"/>
                      </a:lnTo>
                      <a:lnTo>
                        <a:pt x="25" y="24"/>
                      </a:lnTo>
                      <a:lnTo>
                        <a:pt x="24" y="25"/>
                      </a:lnTo>
                      <a:lnTo>
                        <a:pt x="23" y="25"/>
                      </a:lnTo>
                      <a:lnTo>
                        <a:pt x="22" y="25"/>
                      </a:lnTo>
                      <a:close/>
                    </a:path>
                  </a:pathLst>
                </a:custGeom>
                <a:solidFill>
                  <a:srgbClr val="4F9A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14" name="Freeform 139"/>
                <p:cNvSpPr>
                  <a:spLocks/>
                </p:cNvSpPr>
                <p:nvPr/>
              </p:nvSpPr>
              <p:spPr bwMode="auto">
                <a:xfrm>
                  <a:off x="5280" y="2664"/>
                  <a:ext cx="240" cy="198"/>
                </a:xfrm>
                <a:custGeom>
                  <a:avLst/>
                  <a:gdLst>
                    <a:gd name="T0" fmla="*/ 2147483646 w 40"/>
                    <a:gd name="T1" fmla="*/ 2147483646 h 33"/>
                    <a:gd name="T2" fmla="*/ 2147483646 w 40"/>
                    <a:gd name="T3" fmla="*/ 2147483646 h 33"/>
                    <a:gd name="T4" fmla="*/ 2147483646 w 40"/>
                    <a:gd name="T5" fmla="*/ 2147483646 h 33"/>
                    <a:gd name="T6" fmla="*/ 2147483646 w 40"/>
                    <a:gd name="T7" fmla="*/ 2147483646 h 33"/>
                    <a:gd name="T8" fmla="*/ 2147483646 w 40"/>
                    <a:gd name="T9" fmla="*/ 2147483646 h 33"/>
                    <a:gd name="T10" fmla="*/ 2147483646 w 40"/>
                    <a:gd name="T11" fmla="*/ 2147483646 h 33"/>
                    <a:gd name="T12" fmla="*/ 2147483646 w 40"/>
                    <a:gd name="T13" fmla="*/ 2147483646 h 33"/>
                    <a:gd name="T14" fmla="*/ 2147483646 w 40"/>
                    <a:gd name="T15" fmla="*/ 2147483646 h 33"/>
                    <a:gd name="T16" fmla="*/ 2147483646 w 40"/>
                    <a:gd name="T17" fmla="*/ 2147483646 h 33"/>
                    <a:gd name="T18" fmla="*/ 2147483646 w 40"/>
                    <a:gd name="T19" fmla="*/ 2147483646 h 33"/>
                    <a:gd name="T20" fmla="*/ 0 w 40"/>
                    <a:gd name="T21" fmla="*/ 2147483646 h 33"/>
                    <a:gd name="T22" fmla="*/ 2147483646 w 40"/>
                    <a:gd name="T23" fmla="*/ 2147483646 h 33"/>
                    <a:gd name="T24" fmla="*/ 2147483646 w 40"/>
                    <a:gd name="T25" fmla="*/ 2147483646 h 33"/>
                    <a:gd name="T26" fmla="*/ 2147483646 w 40"/>
                    <a:gd name="T27" fmla="*/ 2147483646 h 33"/>
                    <a:gd name="T28" fmla="*/ 2147483646 w 40"/>
                    <a:gd name="T29" fmla="*/ 2147483646 h 33"/>
                    <a:gd name="T30" fmla="*/ 2147483646 w 40"/>
                    <a:gd name="T31" fmla="*/ 2147483646 h 33"/>
                    <a:gd name="T32" fmla="*/ 2147483646 w 40"/>
                    <a:gd name="T33" fmla="*/ 0 h 33"/>
                    <a:gd name="T34" fmla="*/ 2147483646 w 40"/>
                    <a:gd name="T35" fmla="*/ 0 h 33"/>
                    <a:gd name="T36" fmla="*/ 2147483646 w 40"/>
                    <a:gd name="T37" fmla="*/ 0 h 33"/>
                    <a:gd name="T38" fmla="*/ 2147483646 w 40"/>
                    <a:gd name="T39" fmla="*/ 0 h 33"/>
                    <a:gd name="T40" fmla="*/ 2147483646 w 40"/>
                    <a:gd name="T41" fmla="*/ 2147483646 h 33"/>
                    <a:gd name="T42" fmla="*/ 2147483646 w 40"/>
                    <a:gd name="T43" fmla="*/ 2147483646 h 33"/>
                    <a:gd name="T44" fmla="*/ 2147483646 w 40"/>
                    <a:gd name="T45" fmla="*/ 2147483646 h 33"/>
                    <a:gd name="T46" fmla="*/ 2147483646 w 40"/>
                    <a:gd name="T47" fmla="*/ 2147483646 h 33"/>
                    <a:gd name="T48" fmla="*/ 2147483646 w 40"/>
                    <a:gd name="T49" fmla="*/ 2147483646 h 33"/>
                    <a:gd name="T50" fmla="*/ 2147483646 w 40"/>
                    <a:gd name="T51" fmla="*/ 2147483646 h 33"/>
                    <a:gd name="T52" fmla="*/ 2147483646 w 40"/>
                    <a:gd name="T53" fmla="*/ 2147483646 h 33"/>
                    <a:gd name="T54" fmla="*/ 2147483646 w 40"/>
                    <a:gd name="T55" fmla="*/ 2147483646 h 33"/>
                    <a:gd name="T56" fmla="*/ 2147483646 w 40"/>
                    <a:gd name="T57" fmla="*/ 2147483646 h 33"/>
                    <a:gd name="T58" fmla="*/ 2147483646 w 40"/>
                    <a:gd name="T59" fmla="*/ 2147483646 h 33"/>
                    <a:gd name="T60" fmla="*/ 2147483646 w 40"/>
                    <a:gd name="T61" fmla="*/ 2147483646 h 33"/>
                    <a:gd name="T62" fmla="*/ 2147483646 w 40"/>
                    <a:gd name="T63" fmla="*/ 2147483646 h 33"/>
                    <a:gd name="T64" fmla="*/ 2147483646 w 40"/>
                    <a:gd name="T65" fmla="*/ 2147483646 h 33"/>
                    <a:gd name="T66" fmla="*/ 2147483646 w 40"/>
                    <a:gd name="T67" fmla="*/ 2147483646 h 33"/>
                    <a:gd name="T68" fmla="*/ 2147483646 w 40"/>
                    <a:gd name="T69" fmla="*/ 2147483646 h 33"/>
                    <a:gd name="T70" fmla="*/ 2147483646 w 40"/>
                    <a:gd name="T71" fmla="*/ 2147483646 h 33"/>
                    <a:gd name="T72" fmla="*/ 2147483646 w 40"/>
                    <a:gd name="T73" fmla="*/ 2147483646 h 33"/>
                    <a:gd name="T74" fmla="*/ 2147483646 w 40"/>
                    <a:gd name="T75" fmla="*/ 2147483646 h 33"/>
                    <a:gd name="T76" fmla="*/ 2147483646 w 40"/>
                    <a:gd name="T77" fmla="*/ 2147483646 h 33"/>
                    <a:gd name="T78" fmla="*/ 2147483646 w 40"/>
                    <a:gd name="T79" fmla="*/ 2147483646 h 3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0"/>
                    <a:gd name="T121" fmla="*/ 0 h 33"/>
                    <a:gd name="T122" fmla="*/ 40 w 40"/>
                    <a:gd name="T123" fmla="*/ 33 h 3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0" h="33">
                      <a:moveTo>
                        <a:pt x="26" y="33"/>
                      </a:moveTo>
                      <a:lnTo>
                        <a:pt x="25" y="33"/>
                      </a:lnTo>
                      <a:lnTo>
                        <a:pt x="24" y="32"/>
                      </a:lnTo>
                      <a:lnTo>
                        <a:pt x="22" y="32"/>
                      </a:lnTo>
                      <a:lnTo>
                        <a:pt x="20" y="31"/>
                      </a:lnTo>
                      <a:lnTo>
                        <a:pt x="18" y="30"/>
                      </a:lnTo>
                      <a:lnTo>
                        <a:pt x="15" y="29"/>
                      </a:lnTo>
                      <a:lnTo>
                        <a:pt x="13" y="28"/>
                      </a:lnTo>
                      <a:lnTo>
                        <a:pt x="11" y="26"/>
                      </a:lnTo>
                      <a:lnTo>
                        <a:pt x="9" y="25"/>
                      </a:lnTo>
                      <a:lnTo>
                        <a:pt x="7" y="23"/>
                      </a:lnTo>
                      <a:lnTo>
                        <a:pt x="6" y="22"/>
                      </a:lnTo>
                      <a:lnTo>
                        <a:pt x="4" y="20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3" y="8"/>
                      </a:lnTo>
                      <a:lnTo>
                        <a:pt x="4" y="7"/>
                      </a:lnTo>
                      <a:lnTo>
                        <a:pt x="6" y="6"/>
                      </a:lnTo>
                      <a:lnTo>
                        <a:pt x="8" y="5"/>
                      </a:lnTo>
                      <a:lnTo>
                        <a:pt x="10" y="4"/>
                      </a:lnTo>
                      <a:lnTo>
                        <a:pt x="12" y="3"/>
                      </a:lnTo>
                      <a:lnTo>
                        <a:pt x="14" y="2"/>
                      </a:lnTo>
                      <a:lnTo>
                        <a:pt x="16" y="1"/>
                      </a:lnTo>
                      <a:lnTo>
                        <a:pt x="18" y="1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30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3" y="2"/>
                      </a:lnTo>
                      <a:lnTo>
                        <a:pt x="34" y="3"/>
                      </a:lnTo>
                      <a:lnTo>
                        <a:pt x="35" y="3"/>
                      </a:lnTo>
                      <a:lnTo>
                        <a:pt x="36" y="4"/>
                      </a:lnTo>
                      <a:lnTo>
                        <a:pt x="37" y="5"/>
                      </a:lnTo>
                      <a:lnTo>
                        <a:pt x="38" y="5"/>
                      </a:lnTo>
                      <a:lnTo>
                        <a:pt x="39" y="6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0" y="9"/>
                      </a:lnTo>
                      <a:lnTo>
                        <a:pt x="40" y="10"/>
                      </a:lnTo>
                      <a:lnTo>
                        <a:pt x="40" y="13"/>
                      </a:lnTo>
                      <a:lnTo>
                        <a:pt x="40" y="16"/>
                      </a:lnTo>
                      <a:lnTo>
                        <a:pt x="40" y="18"/>
                      </a:lnTo>
                      <a:lnTo>
                        <a:pt x="40" y="21"/>
                      </a:lnTo>
                      <a:lnTo>
                        <a:pt x="40" y="24"/>
                      </a:lnTo>
                      <a:lnTo>
                        <a:pt x="40" y="25"/>
                      </a:lnTo>
                      <a:lnTo>
                        <a:pt x="39" y="26"/>
                      </a:lnTo>
                      <a:lnTo>
                        <a:pt x="39" y="27"/>
                      </a:lnTo>
                      <a:lnTo>
                        <a:pt x="38" y="28"/>
                      </a:lnTo>
                      <a:lnTo>
                        <a:pt x="38" y="29"/>
                      </a:lnTo>
                      <a:lnTo>
                        <a:pt x="37" y="30"/>
                      </a:lnTo>
                      <a:lnTo>
                        <a:pt x="37" y="31"/>
                      </a:lnTo>
                      <a:lnTo>
                        <a:pt x="36" y="31"/>
                      </a:lnTo>
                      <a:lnTo>
                        <a:pt x="35" y="32"/>
                      </a:lnTo>
                      <a:lnTo>
                        <a:pt x="34" y="32"/>
                      </a:lnTo>
                      <a:lnTo>
                        <a:pt x="33" y="32"/>
                      </a:lnTo>
                      <a:lnTo>
                        <a:pt x="32" y="32"/>
                      </a:lnTo>
                      <a:lnTo>
                        <a:pt x="31" y="33"/>
                      </a:lnTo>
                      <a:lnTo>
                        <a:pt x="30" y="33"/>
                      </a:lnTo>
                      <a:lnTo>
                        <a:pt x="28" y="33"/>
                      </a:lnTo>
                      <a:lnTo>
                        <a:pt x="26" y="33"/>
                      </a:lnTo>
                      <a:close/>
                    </a:path>
                  </a:pathLst>
                </a:custGeom>
                <a:solidFill>
                  <a:srgbClr val="4F9A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15" name="Freeform 140"/>
                <p:cNvSpPr>
                  <a:spLocks/>
                </p:cNvSpPr>
                <p:nvPr/>
              </p:nvSpPr>
              <p:spPr bwMode="auto">
                <a:xfrm>
                  <a:off x="5070" y="2652"/>
                  <a:ext cx="144" cy="144"/>
                </a:xfrm>
                <a:custGeom>
                  <a:avLst/>
                  <a:gdLst>
                    <a:gd name="T0" fmla="*/ 2147483646 w 24"/>
                    <a:gd name="T1" fmla="*/ 2147483646 h 24"/>
                    <a:gd name="T2" fmla="*/ 2147483646 w 24"/>
                    <a:gd name="T3" fmla="*/ 2147483646 h 24"/>
                    <a:gd name="T4" fmla="*/ 2147483646 w 24"/>
                    <a:gd name="T5" fmla="*/ 2147483646 h 24"/>
                    <a:gd name="T6" fmla="*/ 2147483646 w 24"/>
                    <a:gd name="T7" fmla="*/ 2147483646 h 24"/>
                    <a:gd name="T8" fmla="*/ 0 w 24"/>
                    <a:gd name="T9" fmla="*/ 2147483646 h 24"/>
                    <a:gd name="T10" fmla="*/ 2147483646 w 24"/>
                    <a:gd name="T11" fmla="*/ 2147483646 h 24"/>
                    <a:gd name="T12" fmla="*/ 2147483646 w 24"/>
                    <a:gd name="T13" fmla="*/ 2147483646 h 24"/>
                    <a:gd name="T14" fmla="*/ 2147483646 w 24"/>
                    <a:gd name="T15" fmla="*/ 2147483646 h 24"/>
                    <a:gd name="T16" fmla="*/ 2147483646 w 24"/>
                    <a:gd name="T17" fmla="*/ 2147483646 h 24"/>
                    <a:gd name="T18" fmla="*/ 2147483646 w 24"/>
                    <a:gd name="T19" fmla="*/ 2147483646 h 24"/>
                    <a:gd name="T20" fmla="*/ 2147483646 w 24"/>
                    <a:gd name="T21" fmla="*/ 2147483646 h 24"/>
                    <a:gd name="T22" fmla="*/ 2147483646 w 24"/>
                    <a:gd name="T23" fmla="*/ 2147483646 h 24"/>
                    <a:gd name="T24" fmla="*/ 2147483646 w 24"/>
                    <a:gd name="T25" fmla="*/ 2147483646 h 24"/>
                    <a:gd name="T26" fmla="*/ 2147483646 w 24"/>
                    <a:gd name="T27" fmla="*/ 2147483646 h 24"/>
                    <a:gd name="T28" fmla="*/ 2147483646 w 24"/>
                    <a:gd name="T29" fmla="*/ 2147483646 h 24"/>
                    <a:gd name="T30" fmla="*/ 2147483646 w 24"/>
                    <a:gd name="T31" fmla="*/ 2147483646 h 24"/>
                    <a:gd name="T32" fmla="*/ 2147483646 w 24"/>
                    <a:gd name="T33" fmla="*/ 2147483646 h 24"/>
                    <a:gd name="T34" fmla="*/ 2147483646 w 24"/>
                    <a:gd name="T35" fmla="*/ 2147483646 h 24"/>
                    <a:gd name="T36" fmla="*/ 2147483646 w 24"/>
                    <a:gd name="T37" fmla="*/ 2147483646 h 24"/>
                    <a:gd name="T38" fmla="*/ 2147483646 w 24"/>
                    <a:gd name="T39" fmla="*/ 2147483646 h 24"/>
                    <a:gd name="T40" fmla="*/ 0 w 24"/>
                    <a:gd name="T41" fmla="*/ 2147483646 h 24"/>
                    <a:gd name="T42" fmla="*/ 0 w 24"/>
                    <a:gd name="T43" fmla="*/ 2147483646 h 24"/>
                    <a:gd name="T44" fmla="*/ 0 w 24"/>
                    <a:gd name="T45" fmla="*/ 2147483646 h 24"/>
                    <a:gd name="T46" fmla="*/ 2147483646 w 24"/>
                    <a:gd name="T47" fmla="*/ 2147483646 h 24"/>
                    <a:gd name="T48" fmla="*/ 2147483646 w 24"/>
                    <a:gd name="T49" fmla="*/ 2147483646 h 24"/>
                    <a:gd name="T50" fmla="*/ 2147483646 w 24"/>
                    <a:gd name="T51" fmla="*/ 2147483646 h 24"/>
                    <a:gd name="T52" fmla="*/ 2147483646 w 24"/>
                    <a:gd name="T53" fmla="*/ 2147483646 h 24"/>
                    <a:gd name="T54" fmla="*/ 2147483646 w 24"/>
                    <a:gd name="T55" fmla="*/ 2147483646 h 24"/>
                    <a:gd name="T56" fmla="*/ 2147483646 w 24"/>
                    <a:gd name="T57" fmla="*/ 2147483646 h 24"/>
                    <a:gd name="T58" fmla="*/ 2147483646 w 24"/>
                    <a:gd name="T59" fmla="*/ 2147483646 h 24"/>
                    <a:gd name="T60" fmla="*/ 2147483646 w 24"/>
                    <a:gd name="T61" fmla="*/ 2147483646 h 24"/>
                    <a:gd name="T62" fmla="*/ 2147483646 w 24"/>
                    <a:gd name="T63" fmla="*/ 2147483646 h 24"/>
                    <a:gd name="T64" fmla="*/ 2147483646 w 24"/>
                    <a:gd name="T65" fmla="*/ 2147483646 h 24"/>
                    <a:gd name="T66" fmla="*/ 2147483646 w 24"/>
                    <a:gd name="T67" fmla="*/ 2147483646 h 24"/>
                    <a:gd name="T68" fmla="*/ 2147483646 w 24"/>
                    <a:gd name="T69" fmla="*/ 0 h 24"/>
                    <a:gd name="T70" fmla="*/ 2147483646 w 24"/>
                    <a:gd name="T71" fmla="*/ 0 h 24"/>
                    <a:gd name="T72" fmla="*/ 2147483646 w 24"/>
                    <a:gd name="T73" fmla="*/ 0 h 24"/>
                    <a:gd name="T74" fmla="*/ 2147483646 w 24"/>
                    <a:gd name="T75" fmla="*/ 2147483646 h 24"/>
                    <a:gd name="T76" fmla="*/ 2147483646 w 24"/>
                    <a:gd name="T77" fmla="*/ 2147483646 h 24"/>
                    <a:gd name="T78" fmla="*/ 2147483646 w 24"/>
                    <a:gd name="T79" fmla="*/ 2147483646 h 24"/>
                    <a:gd name="T80" fmla="*/ 2147483646 w 24"/>
                    <a:gd name="T81" fmla="*/ 2147483646 h 24"/>
                    <a:gd name="T82" fmla="*/ 2147483646 w 24"/>
                    <a:gd name="T83" fmla="*/ 2147483646 h 24"/>
                    <a:gd name="T84" fmla="*/ 2147483646 w 24"/>
                    <a:gd name="T85" fmla="*/ 2147483646 h 24"/>
                    <a:gd name="T86" fmla="*/ 2147483646 w 24"/>
                    <a:gd name="T87" fmla="*/ 2147483646 h 24"/>
                    <a:gd name="T88" fmla="*/ 2147483646 w 24"/>
                    <a:gd name="T89" fmla="*/ 2147483646 h 24"/>
                    <a:gd name="T90" fmla="*/ 2147483646 w 24"/>
                    <a:gd name="T91" fmla="*/ 2147483646 h 24"/>
                    <a:gd name="T92" fmla="*/ 2147483646 w 24"/>
                    <a:gd name="T93" fmla="*/ 2147483646 h 24"/>
                    <a:gd name="T94" fmla="*/ 2147483646 w 24"/>
                    <a:gd name="T95" fmla="*/ 2147483646 h 2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4"/>
                    <a:gd name="T145" fmla="*/ 0 h 24"/>
                    <a:gd name="T146" fmla="*/ 24 w 24"/>
                    <a:gd name="T147" fmla="*/ 24 h 2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4" h="24">
                      <a:moveTo>
                        <a:pt x="4" y="24"/>
                      </a:moveTo>
                      <a:lnTo>
                        <a:pt x="3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1" y="23"/>
                      </a:lnTo>
                      <a:lnTo>
                        <a:pt x="1" y="22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1" y="18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4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8" y="18"/>
                      </a:lnTo>
                      <a:lnTo>
                        <a:pt x="9" y="17"/>
                      </a:lnTo>
                      <a:lnTo>
                        <a:pt x="10" y="17"/>
                      </a:lnTo>
                      <a:lnTo>
                        <a:pt x="10" y="16"/>
                      </a:lnTo>
                      <a:lnTo>
                        <a:pt x="10" y="15"/>
                      </a:lnTo>
                      <a:lnTo>
                        <a:pt x="10" y="14"/>
                      </a:lnTo>
                      <a:lnTo>
                        <a:pt x="10" y="13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8" y="11"/>
                      </a:lnTo>
                      <a:lnTo>
                        <a:pt x="7" y="11"/>
                      </a:lnTo>
                      <a:lnTo>
                        <a:pt x="6" y="11"/>
                      </a:lnTo>
                      <a:lnTo>
                        <a:pt x="5" y="11"/>
                      </a:lnTo>
                      <a:lnTo>
                        <a:pt x="4" y="11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7" y="6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20" y="4"/>
                      </a:lnTo>
                      <a:lnTo>
                        <a:pt x="21" y="6"/>
                      </a:lnTo>
                      <a:lnTo>
                        <a:pt x="22" y="8"/>
                      </a:lnTo>
                      <a:lnTo>
                        <a:pt x="23" y="10"/>
                      </a:lnTo>
                      <a:lnTo>
                        <a:pt x="23" y="11"/>
                      </a:lnTo>
                      <a:lnTo>
                        <a:pt x="24" y="12"/>
                      </a:lnTo>
                      <a:lnTo>
                        <a:pt x="24" y="13"/>
                      </a:lnTo>
                      <a:lnTo>
                        <a:pt x="24" y="15"/>
                      </a:lnTo>
                      <a:lnTo>
                        <a:pt x="24" y="16"/>
                      </a:lnTo>
                      <a:lnTo>
                        <a:pt x="24" y="17"/>
                      </a:lnTo>
                      <a:lnTo>
                        <a:pt x="23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9" y="18"/>
                      </a:lnTo>
                      <a:lnTo>
                        <a:pt x="16" y="19"/>
                      </a:lnTo>
                      <a:lnTo>
                        <a:pt x="14" y="20"/>
                      </a:lnTo>
                      <a:lnTo>
                        <a:pt x="12" y="21"/>
                      </a:lnTo>
                      <a:lnTo>
                        <a:pt x="9" y="22"/>
                      </a:lnTo>
                      <a:lnTo>
                        <a:pt x="7" y="23"/>
                      </a:lnTo>
                      <a:lnTo>
                        <a:pt x="4" y="24"/>
                      </a:lnTo>
                      <a:close/>
                    </a:path>
                  </a:pathLst>
                </a:custGeom>
                <a:solidFill>
                  <a:srgbClr val="7DC1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16" name="Freeform 141"/>
                <p:cNvSpPr>
                  <a:spLocks/>
                </p:cNvSpPr>
                <p:nvPr/>
              </p:nvSpPr>
              <p:spPr bwMode="auto">
                <a:xfrm>
                  <a:off x="5202" y="2658"/>
                  <a:ext cx="54" cy="102"/>
                </a:xfrm>
                <a:custGeom>
                  <a:avLst/>
                  <a:gdLst>
                    <a:gd name="T0" fmla="*/ 2147483646 w 9"/>
                    <a:gd name="T1" fmla="*/ 2147483646 h 17"/>
                    <a:gd name="T2" fmla="*/ 2147483646 w 9"/>
                    <a:gd name="T3" fmla="*/ 2147483646 h 17"/>
                    <a:gd name="T4" fmla="*/ 2147483646 w 9"/>
                    <a:gd name="T5" fmla="*/ 2147483646 h 17"/>
                    <a:gd name="T6" fmla="*/ 2147483646 w 9"/>
                    <a:gd name="T7" fmla="*/ 2147483646 h 17"/>
                    <a:gd name="T8" fmla="*/ 2147483646 w 9"/>
                    <a:gd name="T9" fmla="*/ 2147483646 h 17"/>
                    <a:gd name="T10" fmla="*/ 2147483646 w 9"/>
                    <a:gd name="T11" fmla="*/ 2147483646 h 17"/>
                    <a:gd name="T12" fmla="*/ 2147483646 w 9"/>
                    <a:gd name="T13" fmla="*/ 2147483646 h 17"/>
                    <a:gd name="T14" fmla="*/ 2147483646 w 9"/>
                    <a:gd name="T15" fmla="*/ 2147483646 h 17"/>
                    <a:gd name="T16" fmla="*/ 2147483646 w 9"/>
                    <a:gd name="T17" fmla="*/ 2147483646 h 17"/>
                    <a:gd name="T18" fmla="*/ 2147483646 w 9"/>
                    <a:gd name="T19" fmla="*/ 2147483646 h 17"/>
                    <a:gd name="T20" fmla="*/ 2147483646 w 9"/>
                    <a:gd name="T21" fmla="*/ 2147483646 h 17"/>
                    <a:gd name="T22" fmla="*/ 0 w 9"/>
                    <a:gd name="T23" fmla="*/ 0 h 17"/>
                    <a:gd name="T24" fmla="*/ 2147483646 w 9"/>
                    <a:gd name="T25" fmla="*/ 0 h 17"/>
                    <a:gd name="T26" fmla="*/ 2147483646 w 9"/>
                    <a:gd name="T27" fmla="*/ 0 h 17"/>
                    <a:gd name="T28" fmla="*/ 2147483646 w 9"/>
                    <a:gd name="T29" fmla="*/ 0 h 17"/>
                    <a:gd name="T30" fmla="*/ 2147483646 w 9"/>
                    <a:gd name="T31" fmla="*/ 0 h 17"/>
                    <a:gd name="T32" fmla="*/ 2147483646 w 9"/>
                    <a:gd name="T33" fmla="*/ 0 h 17"/>
                    <a:gd name="T34" fmla="*/ 2147483646 w 9"/>
                    <a:gd name="T35" fmla="*/ 0 h 17"/>
                    <a:gd name="T36" fmla="*/ 2147483646 w 9"/>
                    <a:gd name="T37" fmla="*/ 2147483646 h 17"/>
                    <a:gd name="T38" fmla="*/ 2147483646 w 9"/>
                    <a:gd name="T39" fmla="*/ 2147483646 h 17"/>
                    <a:gd name="T40" fmla="*/ 2147483646 w 9"/>
                    <a:gd name="T41" fmla="*/ 2147483646 h 17"/>
                    <a:gd name="T42" fmla="*/ 2147483646 w 9"/>
                    <a:gd name="T43" fmla="*/ 2147483646 h 17"/>
                    <a:gd name="T44" fmla="*/ 2147483646 w 9"/>
                    <a:gd name="T45" fmla="*/ 2147483646 h 17"/>
                    <a:gd name="T46" fmla="*/ 2147483646 w 9"/>
                    <a:gd name="T47" fmla="*/ 2147483646 h 17"/>
                    <a:gd name="T48" fmla="*/ 2147483646 w 9"/>
                    <a:gd name="T49" fmla="*/ 2147483646 h 17"/>
                    <a:gd name="T50" fmla="*/ 2147483646 w 9"/>
                    <a:gd name="T51" fmla="*/ 2147483646 h 17"/>
                    <a:gd name="T52" fmla="*/ 2147483646 w 9"/>
                    <a:gd name="T53" fmla="*/ 2147483646 h 17"/>
                    <a:gd name="T54" fmla="*/ 2147483646 w 9"/>
                    <a:gd name="T55" fmla="*/ 2147483646 h 17"/>
                    <a:gd name="T56" fmla="*/ 2147483646 w 9"/>
                    <a:gd name="T57" fmla="*/ 2147483646 h 1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"/>
                    <a:gd name="T88" fmla="*/ 0 h 17"/>
                    <a:gd name="T89" fmla="*/ 9 w 9"/>
                    <a:gd name="T90" fmla="*/ 17 h 1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" h="17">
                      <a:moveTo>
                        <a:pt x="9" y="17"/>
                      </a:move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5" y="16"/>
                      </a:lnTo>
                      <a:lnTo>
                        <a:pt x="5" y="14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3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5" y="4"/>
                      </a:lnTo>
                      <a:lnTo>
                        <a:pt x="6" y="6"/>
                      </a:lnTo>
                      <a:lnTo>
                        <a:pt x="7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9" y="15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EFEF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17" name="Freeform 142"/>
                <p:cNvSpPr>
                  <a:spLocks/>
                </p:cNvSpPr>
                <p:nvPr/>
              </p:nvSpPr>
              <p:spPr bwMode="auto">
                <a:xfrm>
                  <a:off x="5070" y="2730"/>
                  <a:ext cx="48" cy="24"/>
                </a:xfrm>
                <a:custGeom>
                  <a:avLst/>
                  <a:gdLst>
                    <a:gd name="T0" fmla="*/ 0 w 8"/>
                    <a:gd name="T1" fmla="*/ 2147483646 h 4"/>
                    <a:gd name="T2" fmla="*/ 0 w 8"/>
                    <a:gd name="T3" fmla="*/ 2147483646 h 4"/>
                    <a:gd name="T4" fmla="*/ 2147483646 w 8"/>
                    <a:gd name="T5" fmla="*/ 2147483646 h 4"/>
                    <a:gd name="T6" fmla="*/ 2147483646 w 8"/>
                    <a:gd name="T7" fmla="*/ 2147483646 h 4"/>
                    <a:gd name="T8" fmla="*/ 2147483646 w 8"/>
                    <a:gd name="T9" fmla="*/ 0 h 4"/>
                    <a:gd name="T10" fmla="*/ 2147483646 w 8"/>
                    <a:gd name="T11" fmla="*/ 0 h 4"/>
                    <a:gd name="T12" fmla="*/ 2147483646 w 8"/>
                    <a:gd name="T13" fmla="*/ 0 h 4"/>
                    <a:gd name="T14" fmla="*/ 2147483646 w 8"/>
                    <a:gd name="T15" fmla="*/ 0 h 4"/>
                    <a:gd name="T16" fmla="*/ 2147483646 w 8"/>
                    <a:gd name="T17" fmla="*/ 0 h 4"/>
                    <a:gd name="T18" fmla="*/ 2147483646 w 8"/>
                    <a:gd name="T19" fmla="*/ 0 h 4"/>
                    <a:gd name="T20" fmla="*/ 2147483646 w 8"/>
                    <a:gd name="T21" fmla="*/ 2147483646 h 4"/>
                    <a:gd name="T22" fmla="*/ 2147483646 w 8"/>
                    <a:gd name="T23" fmla="*/ 2147483646 h 4"/>
                    <a:gd name="T24" fmla="*/ 2147483646 w 8"/>
                    <a:gd name="T25" fmla="*/ 2147483646 h 4"/>
                    <a:gd name="T26" fmla="*/ 2147483646 w 8"/>
                    <a:gd name="T27" fmla="*/ 2147483646 h 4"/>
                    <a:gd name="T28" fmla="*/ 2147483646 w 8"/>
                    <a:gd name="T29" fmla="*/ 2147483646 h 4"/>
                    <a:gd name="T30" fmla="*/ 2147483646 w 8"/>
                    <a:gd name="T31" fmla="*/ 2147483646 h 4"/>
                    <a:gd name="T32" fmla="*/ 2147483646 w 8"/>
                    <a:gd name="T33" fmla="*/ 2147483646 h 4"/>
                    <a:gd name="T34" fmla="*/ 2147483646 w 8"/>
                    <a:gd name="T35" fmla="*/ 2147483646 h 4"/>
                    <a:gd name="T36" fmla="*/ 2147483646 w 8"/>
                    <a:gd name="T37" fmla="*/ 2147483646 h 4"/>
                    <a:gd name="T38" fmla="*/ 2147483646 w 8"/>
                    <a:gd name="T39" fmla="*/ 2147483646 h 4"/>
                    <a:gd name="T40" fmla="*/ 2147483646 w 8"/>
                    <a:gd name="T41" fmla="*/ 2147483646 h 4"/>
                    <a:gd name="T42" fmla="*/ 0 w 8"/>
                    <a:gd name="T43" fmla="*/ 2147483646 h 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"/>
                    <a:gd name="T67" fmla="*/ 0 h 4"/>
                    <a:gd name="T68" fmla="*/ 8 w 8"/>
                    <a:gd name="T69" fmla="*/ 4 h 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18" name="Freeform 143"/>
                <p:cNvSpPr>
                  <a:spLocks/>
                </p:cNvSpPr>
                <p:nvPr/>
              </p:nvSpPr>
              <p:spPr bwMode="auto">
                <a:xfrm>
                  <a:off x="5052" y="2676"/>
                  <a:ext cx="54" cy="30"/>
                </a:xfrm>
                <a:custGeom>
                  <a:avLst/>
                  <a:gdLst>
                    <a:gd name="T0" fmla="*/ 2147483646 w 9"/>
                    <a:gd name="T1" fmla="*/ 2147483646 h 5"/>
                    <a:gd name="T2" fmla="*/ 2147483646 w 9"/>
                    <a:gd name="T3" fmla="*/ 2147483646 h 5"/>
                    <a:gd name="T4" fmla="*/ 2147483646 w 9"/>
                    <a:gd name="T5" fmla="*/ 2147483646 h 5"/>
                    <a:gd name="T6" fmla="*/ 0 w 9"/>
                    <a:gd name="T7" fmla="*/ 2147483646 h 5"/>
                    <a:gd name="T8" fmla="*/ 0 w 9"/>
                    <a:gd name="T9" fmla="*/ 2147483646 h 5"/>
                    <a:gd name="T10" fmla="*/ 0 w 9"/>
                    <a:gd name="T11" fmla="*/ 2147483646 h 5"/>
                    <a:gd name="T12" fmla="*/ 2147483646 w 9"/>
                    <a:gd name="T13" fmla="*/ 2147483646 h 5"/>
                    <a:gd name="T14" fmla="*/ 2147483646 w 9"/>
                    <a:gd name="T15" fmla="*/ 2147483646 h 5"/>
                    <a:gd name="T16" fmla="*/ 2147483646 w 9"/>
                    <a:gd name="T17" fmla="*/ 2147483646 h 5"/>
                    <a:gd name="T18" fmla="*/ 2147483646 w 9"/>
                    <a:gd name="T19" fmla="*/ 2147483646 h 5"/>
                    <a:gd name="T20" fmla="*/ 2147483646 w 9"/>
                    <a:gd name="T21" fmla="*/ 0 h 5"/>
                    <a:gd name="T22" fmla="*/ 2147483646 w 9"/>
                    <a:gd name="T23" fmla="*/ 0 h 5"/>
                    <a:gd name="T24" fmla="*/ 2147483646 w 9"/>
                    <a:gd name="T25" fmla="*/ 0 h 5"/>
                    <a:gd name="T26" fmla="*/ 2147483646 w 9"/>
                    <a:gd name="T27" fmla="*/ 0 h 5"/>
                    <a:gd name="T28" fmla="*/ 2147483646 w 9"/>
                    <a:gd name="T29" fmla="*/ 0 h 5"/>
                    <a:gd name="T30" fmla="*/ 2147483646 w 9"/>
                    <a:gd name="T31" fmla="*/ 0 h 5"/>
                    <a:gd name="T32" fmla="*/ 2147483646 w 9"/>
                    <a:gd name="T33" fmla="*/ 0 h 5"/>
                    <a:gd name="T34" fmla="*/ 2147483646 w 9"/>
                    <a:gd name="T35" fmla="*/ 2147483646 h 5"/>
                    <a:gd name="T36" fmla="*/ 2147483646 w 9"/>
                    <a:gd name="T37" fmla="*/ 2147483646 h 5"/>
                    <a:gd name="T38" fmla="*/ 2147483646 w 9"/>
                    <a:gd name="T39" fmla="*/ 2147483646 h 5"/>
                    <a:gd name="T40" fmla="*/ 2147483646 w 9"/>
                    <a:gd name="T41" fmla="*/ 2147483646 h 5"/>
                    <a:gd name="T42" fmla="*/ 2147483646 w 9"/>
                    <a:gd name="T43" fmla="*/ 2147483646 h 5"/>
                    <a:gd name="T44" fmla="*/ 2147483646 w 9"/>
                    <a:gd name="T45" fmla="*/ 2147483646 h 5"/>
                    <a:gd name="T46" fmla="*/ 2147483646 w 9"/>
                    <a:gd name="T47" fmla="*/ 2147483646 h 5"/>
                    <a:gd name="T48" fmla="*/ 2147483646 w 9"/>
                    <a:gd name="T49" fmla="*/ 2147483646 h 5"/>
                    <a:gd name="T50" fmla="*/ 2147483646 w 9"/>
                    <a:gd name="T51" fmla="*/ 2147483646 h 5"/>
                    <a:gd name="T52" fmla="*/ 2147483646 w 9"/>
                    <a:gd name="T53" fmla="*/ 2147483646 h 5"/>
                    <a:gd name="T54" fmla="*/ 2147483646 w 9"/>
                    <a:gd name="T55" fmla="*/ 2147483646 h 5"/>
                    <a:gd name="T56" fmla="*/ 2147483646 w 9"/>
                    <a:gd name="T57" fmla="*/ 2147483646 h 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"/>
                    <a:gd name="T88" fmla="*/ 0 h 5"/>
                    <a:gd name="T89" fmla="*/ 9 w 9"/>
                    <a:gd name="T90" fmla="*/ 5 h 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" h="5">
                      <a:moveTo>
                        <a:pt x="1" y="5"/>
                      </a:move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19" name="Freeform 144"/>
                <p:cNvSpPr>
                  <a:spLocks/>
                </p:cNvSpPr>
                <p:nvPr/>
              </p:nvSpPr>
              <p:spPr bwMode="auto">
                <a:xfrm>
                  <a:off x="5160" y="2418"/>
                  <a:ext cx="282" cy="282"/>
                </a:xfrm>
                <a:custGeom>
                  <a:avLst/>
                  <a:gdLst>
                    <a:gd name="T0" fmla="*/ 2147483646 w 47"/>
                    <a:gd name="T1" fmla="*/ 2147483646 h 47"/>
                    <a:gd name="T2" fmla="*/ 2147483646 w 47"/>
                    <a:gd name="T3" fmla="*/ 2147483646 h 47"/>
                    <a:gd name="T4" fmla="*/ 2147483646 w 47"/>
                    <a:gd name="T5" fmla="*/ 2147483646 h 47"/>
                    <a:gd name="T6" fmla="*/ 2147483646 w 47"/>
                    <a:gd name="T7" fmla="*/ 2147483646 h 47"/>
                    <a:gd name="T8" fmla="*/ 2147483646 w 47"/>
                    <a:gd name="T9" fmla="*/ 2147483646 h 47"/>
                    <a:gd name="T10" fmla="*/ 2147483646 w 47"/>
                    <a:gd name="T11" fmla="*/ 2147483646 h 47"/>
                    <a:gd name="T12" fmla="*/ 2147483646 w 47"/>
                    <a:gd name="T13" fmla="*/ 2147483646 h 47"/>
                    <a:gd name="T14" fmla="*/ 2147483646 w 47"/>
                    <a:gd name="T15" fmla="*/ 2147483646 h 47"/>
                    <a:gd name="T16" fmla="*/ 2147483646 w 47"/>
                    <a:gd name="T17" fmla="*/ 2147483646 h 47"/>
                    <a:gd name="T18" fmla="*/ 2147483646 w 47"/>
                    <a:gd name="T19" fmla="*/ 2147483646 h 47"/>
                    <a:gd name="T20" fmla="*/ 2147483646 w 47"/>
                    <a:gd name="T21" fmla="*/ 2147483646 h 47"/>
                    <a:gd name="T22" fmla="*/ 2147483646 w 47"/>
                    <a:gd name="T23" fmla="*/ 2147483646 h 47"/>
                    <a:gd name="T24" fmla="*/ 2147483646 w 47"/>
                    <a:gd name="T25" fmla="*/ 2147483646 h 47"/>
                    <a:gd name="T26" fmla="*/ 2147483646 w 47"/>
                    <a:gd name="T27" fmla="*/ 2147483646 h 47"/>
                    <a:gd name="T28" fmla="*/ 2147483646 w 47"/>
                    <a:gd name="T29" fmla="*/ 2147483646 h 47"/>
                    <a:gd name="T30" fmla="*/ 2147483646 w 47"/>
                    <a:gd name="T31" fmla="*/ 2147483646 h 47"/>
                    <a:gd name="T32" fmla="*/ 2147483646 w 47"/>
                    <a:gd name="T33" fmla="*/ 2147483646 h 47"/>
                    <a:gd name="T34" fmla="*/ 2147483646 w 47"/>
                    <a:gd name="T35" fmla="*/ 2147483646 h 47"/>
                    <a:gd name="T36" fmla="*/ 2147483646 w 47"/>
                    <a:gd name="T37" fmla="*/ 2147483646 h 47"/>
                    <a:gd name="T38" fmla="*/ 2147483646 w 47"/>
                    <a:gd name="T39" fmla="*/ 2147483646 h 47"/>
                    <a:gd name="T40" fmla="*/ 2147483646 w 47"/>
                    <a:gd name="T41" fmla="*/ 2147483646 h 47"/>
                    <a:gd name="T42" fmla="*/ 2147483646 w 47"/>
                    <a:gd name="T43" fmla="*/ 2147483646 h 47"/>
                    <a:gd name="T44" fmla="*/ 2147483646 w 47"/>
                    <a:gd name="T45" fmla="*/ 2147483646 h 47"/>
                    <a:gd name="T46" fmla="*/ 2147483646 w 47"/>
                    <a:gd name="T47" fmla="*/ 2147483646 h 47"/>
                    <a:gd name="T48" fmla="*/ 2147483646 w 47"/>
                    <a:gd name="T49" fmla="*/ 2147483646 h 47"/>
                    <a:gd name="T50" fmla="*/ 2147483646 w 47"/>
                    <a:gd name="T51" fmla="*/ 2147483646 h 47"/>
                    <a:gd name="T52" fmla="*/ 2147483646 w 47"/>
                    <a:gd name="T53" fmla="*/ 2147483646 h 47"/>
                    <a:gd name="T54" fmla="*/ 2147483646 w 47"/>
                    <a:gd name="T55" fmla="*/ 2147483646 h 47"/>
                    <a:gd name="T56" fmla="*/ 2147483646 w 47"/>
                    <a:gd name="T57" fmla="*/ 2147483646 h 47"/>
                    <a:gd name="T58" fmla="*/ 2147483646 w 47"/>
                    <a:gd name="T59" fmla="*/ 2147483646 h 47"/>
                    <a:gd name="T60" fmla="*/ 2147483646 w 47"/>
                    <a:gd name="T61" fmla="*/ 2147483646 h 47"/>
                    <a:gd name="T62" fmla="*/ 2147483646 w 47"/>
                    <a:gd name="T63" fmla="*/ 2147483646 h 47"/>
                    <a:gd name="T64" fmla="*/ 2147483646 w 47"/>
                    <a:gd name="T65" fmla="*/ 2147483646 h 47"/>
                    <a:gd name="T66" fmla="*/ 2147483646 w 47"/>
                    <a:gd name="T67" fmla="*/ 2147483646 h 47"/>
                    <a:gd name="T68" fmla="*/ 2147483646 w 47"/>
                    <a:gd name="T69" fmla="*/ 2147483646 h 47"/>
                    <a:gd name="T70" fmla="*/ 2147483646 w 47"/>
                    <a:gd name="T71" fmla="*/ 2147483646 h 47"/>
                    <a:gd name="T72" fmla="*/ 2147483646 w 47"/>
                    <a:gd name="T73" fmla="*/ 2147483646 h 47"/>
                    <a:gd name="T74" fmla="*/ 2147483646 w 47"/>
                    <a:gd name="T75" fmla="*/ 2147483646 h 47"/>
                    <a:gd name="T76" fmla="*/ 2147483646 w 47"/>
                    <a:gd name="T77" fmla="*/ 2147483646 h 47"/>
                    <a:gd name="T78" fmla="*/ 2147483646 w 47"/>
                    <a:gd name="T79" fmla="*/ 2147483646 h 47"/>
                    <a:gd name="T80" fmla="*/ 2147483646 w 47"/>
                    <a:gd name="T81" fmla="*/ 2147483646 h 47"/>
                    <a:gd name="T82" fmla="*/ 2147483646 w 47"/>
                    <a:gd name="T83" fmla="*/ 2147483646 h 47"/>
                    <a:gd name="T84" fmla="*/ 2147483646 w 47"/>
                    <a:gd name="T85" fmla="*/ 2147483646 h 47"/>
                    <a:gd name="T86" fmla="*/ 2147483646 w 47"/>
                    <a:gd name="T87" fmla="*/ 0 h 47"/>
                    <a:gd name="T88" fmla="*/ 2147483646 w 47"/>
                    <a:gd name="T89" fmla="*/ 2147483646 h 47"/>
                    <a:gd name="T90" fmla="*/ 2147483646 w 47"/>
                    <a:gd name="T91" fmla="*/ 2147483646 h 47"/>
                    <a:gd name="T92" fmla="*/ 2147483646 w 47"/>
                    <a:gd name="T93" fmla="*/ 2147483646 h 47"/>
                    <a:gd name="T94" fmla="*/ 2147483646 w 47"/>
                    <a:gd name="T95" fmla="*/ 2147483646 h 47"/>
                    <a:gd name="T96" fmla="*/ 2147483646 w 47"/>
                    <a:gd name="T97" fmla="*/ 2147483646 h 47"/>
                    <a:gd name="T98" fmla="*/ 2147483646 w 47"/>
                    <a:gd name="T99" fmla="*/ 2147483646 h 47"/>
                    <a:gd name="T100" fmla="*/ 2147483646 w 47"/>
                    <a:gd name="T101" fmla="*/ 2147483646 h 47"/>
                    <a:gd name="T102" fmla="*/ 2147483646 w 47"/>
                    <a:gd name="T103" fmla="*/ 2147483646 h 47"/>
                    <a:gd name="T104" fmla="*/ 2147483646 w 47"/>
                    <a:gd name="T105" fmla="*/ 2147483646 h 47"/>
                    <a:gd name="T106" fmla="*/ 2147483646 w 47"/>
                    <a:gd name="T107" fmla="*/ 2147483646 h 47"/>
                    <a:gd name="T108" fmla="*/ 2147483646 w 47"/>
                    <a:gd name="T109" fmla="*/ 2147483646 h 47"/>
                    <a:gd name="T110" fmla="*/ 2147483646 w 47"/>
                    <a:gd name="T111" fmla="*/ 2147483646 h 4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7"/>
                    <a:gd name="T169" fmla="*/ 0 h 47"/>
                    <a:gd name="T170" fmla="*/ 47 w 47"/>
                    <a:gd name="T171" fmla="*/ 47 h 4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7" h="47">
                      <a:moveTo>
                        <a:pt x="21" y="47"/>
                      </a:moveTo>
                      <a:lnTo>
                        <a:pt x="21" y="47"/>
                      </a:lnTo>
                      <a:lnTo>
                        <a:pt x="20" y="46"/>
                      </a:lnTo>
                      <a:lnTo>
                        <a:pt x="20" y="45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2" y="43"/>
                      </a:lnTo>
                      <a:lnTo>
                        <a:pt x="23" y="42"/>
                      </a:lnTo>
                      <a:lnTo>
                        <a:pt x="24" y="41"/>
                      </a:lnTo>
                      <a:lnTo>
                        <a:pt x="27" y="40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30" y="38"/>
                      </a:lnTo>
                      <a:lnTo>
                        <a:pt x="31" y="38"/>
                      </a:lnTo>
                      <a:lnTo>
                        <a:pt x="32" y="38"/>
                      </a:lnTo>
                      <a:lnTo>
                        <a:pt x="32" y="37"/>
                      </a:lnTo>
                      <a:lnTo>
                        <a:pt x="32" y="36"/>
                      </a:lnTo>
                      <a:lnTo>
                        <a:pt x="32" y="35"/>
                      </a:lnTo>
                      <a:lnTo>
                        <a:pt x="32" y="34"/>
                      </a:lnTo>
                      <a:lnTo>
                        <a:pt x="31" y="33"/>
                      </a:lnTo>
                      <a:lnTo>
                        <a:pt x="31" y="32"/>
                      </a:lnTo>
                      <a:lnTo>
                        <a:pt x="30" y="32"/>
                      </a:lnTo>
                      <a:lnTo>
                        <a:pt x="29" y="32"/>
                      </a:lnTo>
                      <a:lnTo>
                        <a:pt x="28" y="32"/>
                      </a:lnTo>
                      <a:lnTo>
                        <a:pt x="27" y="33"/>
                      </a:lnTo>
                      <a:lnTo>
                        <a:pt x="26" y="33"/>
                      </a:lnTo>
                      <a:lnTo>
                        <a:pt x="24" y="34"/>
                      </a:lnTo>
                      <a:lnTo>
                        <a:pt x="22" y="36"/>
                      </a:lnTo>
                      <a:lnTo>
                        <a:pt x="21" y="37"/>
                      </a:lnTo>
                      <a:lnTo>
                        <a:pt x="20" y="36"/>
                      </a:lnTo>
                      <a:lnTo>
                        <a:pt x="21" y="36"/>
                      </a:lnTo>
                      <a:lnTo>
                        <a:pt x="22" y="35"/>
                      </a:lnTo>
                      <a:lnTo>
                        <a:pt x="24" y="34"/>
                      </a:lnTo>
                      <a:lnTo>
                        <a:pt x="25" y="33"/>
                      </a:lnTo>
                      <a:lnTo>
                        <a:pt x="26" y="32"/>
                      </a:lnTo>
                      <a:lnTo>
                        <a:pt x="27" y="31"/>
                      </a:lnTo>
                      <a:lnTo>
                        <a:pt x="27" y="30"/>
                      </a:lnTo>
                      <a:lnTo>
                        <a:pt x="28" y="30"/>
                      </a:lnTo>
                      <a:lnTo>
                        <a:pt x="28" y="29"/>
                      </a:lnTo>
                      <a:lnTo>
                        <a:pt x="28" y="28"/>
                      </a:lnTo>
                      <a:lnTo>
                        <a:pt x="27" y="28"/>
                      </a:lnTo>
                      <a:lnTo>
                        <a:pt x="26" y="28"/>
                      </a:lnTo>
                      <a:lnTo>
                        <a:pt x="25" y="27"/>
                      </a:lnTo>
                      <a:lnTo>
                        <a:pt x="24" y="28"/>
                      </a:lnTo>
                      <a:lnTo>
                        <a:pt x="22" y="28"/>
                      </a:lnTo>
                      <a:lnTo>
                        <a:pt x="21" y="28"/>
                      </a:lnTo>
                      <a:lnTo>
                        <a:pt x="20" y="29"/>
                      </a:lnTo>
                      <a:lnTo>
                        <a:pt x="19" y="29"/>
                      </a:lnTo>
                      <a:lnTo>
                        <a:pt x="19" y="28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8" y="24"/>
                      </a:lnTo>
                      <a:lnTo>
                        <a:pt x="17" y="26"/>
                      </a:lnTo>
                      <a:lnTo>
                        <a:pt x="17" y="29"/>
                      </a:lnTo>
                      <a:lnTo>
                        <a:pt x="17" y="30"/>
                      </a:lnTo>
                      <a:lnTo>
                        <a:pt x="16" y="31"/>
                      </a:lnTo>
                      <a:lnTo>
                        <a:pt x="16" y="32"/>
                      </a:lnTo>
                      <a:lnTo>
                        <a:pt x="16" y="33"/>
                      </a:lnTo>
                      <a:lnTo>
                        <a:pt x="15" y="34"/>
                      </a:lnTo>
                      <a:lnTo>
                        <a:pt x="14" y="35"/>
                      </a:lnTo>
                      <a:lnTo>
                        <a:pt x="13" y="36"/>
                      </a:lnTo>
                      <a:lnTo>
                        <a:pt x="12" y="37"/>
                      </a:lnTo>
                      <a:lnTo>
                        <a:pt x="10" y="37"/>
                      </a:lnTo>
                      <a:lnTo>
                        <a:pt x="9" y="37"/>
                      </a:lnTo>
                      <a:lnTo>
                        <a:pt x="8" y="37"/>
                      </a:lnTo>
                      <a:lnTo>
                        <a:pt x="7" y="37"/>
                      </a:lnTo>
                      <a:lnTo>
                        <a:pt x="6" y="36"/>
                      </a:lnTo>
                      <a:lnTo>
                        <a:pt x="6" y="35"/>
                      </a:lnTo>
                      <a:lnTo>
                        <a:pt x="5" y="34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8" y="34"/>
                      </a:lnTo>
                      <a:lnTo>
                        <a:pt x="9" y="34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1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2" y="27"/>
                      </a:lnTo>
                      <a:lnTo>
                        <a:pt x="12" y="26"/>
                      </a:lnTo>
                      <a:lnTo>
                        <a:pt x="12" y="24"/>
                      </a:lnTo>
                      <a:lnTo>
                        <a:pt x="11" y="22"/>
                      </a:lnTo>
                      <a:lnTo>
                        <a:pt x="11" y="21"/>
                      </a:lnTo>
                      <a:lnTo>
                        <a:pt x="10" y="19"/>
                      </a:lnTo>
                      <a:lnTo>
                        <a:pt x="10" y="18"/>
                      </a:lnTo>
                      <a:lnTo>
                        <a:pt x="9" y="17"/>
                      </a:lnTo>
                      <a:lnTo>
                        <a:pt x="9" y="16"/>
                      </a:lnTo>
                      <a:lnTo>
                        <a:pt x="8" y="15"/>
                      </a:lnTo>
                      <a:lnTo>
                        <a:pt x="7" y="15"/>
                      </a:lnTo>
                      <a:lnTo>
                        <a:pt x="6" y="15"/>
                      </a:lnTo>
                      <a:lnTo>
                        <a:pt x="5" y="15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1" y="18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3"/>
                      </a:lnTo>
                      <a:lnTo>
                        <a:pt x="2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2" y="8"/>
                      </a:lnTo>
                      <a:lnTo>
                        <a:pt x="12" y="9"/>
                      </a:lnTo>
                      <a:lnTo>
                        <a:pt x="14" y="9"/>
                      </a:lnTo>
                      <a:lnTo>
                        <a:pt x="15" y="13"/>
                      </a:lnTo>
                      <a:lnTo>
                        <a:pt x="16" y="16"/>
                      </a:lnTo>
                      <a:lnTo>
                        <a:pt x="16" y="15"/>
                      </a:lnTo>
                      <a:lnTo>
                        <a:pt x="17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2"/>
                      </a:lnTo>
                      <a:lnTo>
                        <a:pt x="17" y="11"/>
                      </a:lnTo>
                      <a:lnTo>
                        <a:pt x="18" y="12"/>
                      </a:lnTo>
                      <a:lnTo>
                        <a:pt x="18" y="13"/>
                      </a:lnTo>
                      <a:lnTo>
                        <a:pt x="19" y="14"/>
                      </a:lnTo>
                      <a:lnTo>
                        <a:pt x="19" y="16"/>
                      </a:lnTo>
                      <a:lnTo>
                        <a:pt x="20" y="16"/>
                      </a:lnTo>
                      <a:lnTo>
                        <a:pt x="20" y="15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19" y="13"/>
                      </a:lnTo>
                      <a:lnTo>
                        <a:pt x="19" y="11"/>
                      </a:lnTo>
                      <a:lnTo>
                        <a:pt x="18" y="11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7" y="7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1" y="11"/>
                      </a:lnTo>
                      <a:lnTo>
                        <a:pt x="21" y="12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2"/>
                      </a:lnTo>
                      <a:lnTo>
                        <a:pt x="21" y="11"/>
                      </a:lnTo>
                      <a:lnTo>
                        <a:pt x="21" y="10"/>
                      </a:lnTo>
                      <a:lnTo>
                        <a:pt x="21" y="9"/>
                      </a:lnTo>
                      <a:lnTo>
                        <a:pt x="20" y="8"/>
                      </a:lnTo>
                      <a:lnTo>
                        <a:pt x="19" y="7"/>
                      </a:lnTo>
                      <a:lnTo>
                        <a:pt x="18" y="6"/>
                      </a:lnTo>
                      <a:lnTo>
                        <a:pt x="17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0" y="1"/>
                      </a:lnTo>
                      <a:lnTo>
                        <a:pt x="21" y="2"/>
                      </a:lnTo>
                      <a:lnTo>
                        <a:pt x="22" y="3"/>
                      </a:lnTo>
                      <a:lnTo>
                        <a:pt x="23" y="5"/>
                      </a:lnTo>
                      <a:lnTo>
                        <a:pt x="24" y="7"/>
                      </a:lnTo>
                      <a:lnTo>
                        <a:pt x="24" y="8"/>
                      </a:lnTo>
                      <a:lnTo>
                        <a:pt x="24" y="9"/>
                      </a:lnTo>
                      <a:lnTo>
                        <a:pt x="25" y="10"/>
                      </a:lnTo>
                      <a:lnTo>
                        <a:pt x="25" y="11"/>
                      </a:lnTo>
                      <a:lnTo>
                        <a:pt x="25" y="13"/>
                      </a:lnTo>
                      <a:lnTo>
                        <a:pt x="25" y="14"/>
                      </a:lnTo>
                      <a:lnTo>
                        <a:pt x="25" y="15"/>
                      </a:lnTo>
                      <a:lnTo>
                        <a:pt x="26" y="16"/>
                      </a:lnTo>
                      <a:lnTo>
                        <a:pt x="27" y="16"/>
                      </a:lnTo>
                      <a:lnTo>
                        <a:pt x="27" y="17"/>
                      </a:lnTo>
                      <a:lnTo>
                        <a:pt x="28" y="18"/>
                      </a:lnTo>
                      <a:lnTo>
                        <a:pt x="29" y="18"/>
                      </a:lnTo>
                      <a:lnTo>
                        <a:pt x="31" y="20"/>
                      </a:lnTo>
                      <a:lnTo>
                        <a:pt x="33" y="21"/>
                      </a:lnTo>
                      <a:lnTo>
                        <a:pt x="34" y="23"/>
                      </a:lnTo>
                      <a:lnTo>
                        <a:pt x="36" y="24"/>
                      </a:lnTo>
                      <a:lnTo>
                        <a:pt x="38" y="26"/>
                      </a:lnTo>
                      <a:lnTo>
                        <a:pt x="40" y="28"/>
                      </a:lnTo>
                      <a:lnTo>
                        <a:pt x="42" y="30"/>
                      </a:lnTo>
                      <a:lnTo>
                        <a:pt x="44" y="32"/>
                      </a:lnTo>
                      <a:lnTo>
                        <a:pt x="45" y="33"/>
                      </a:lnTo>
                      <a:lnTo>
                        <a:pt x="46" y="34"/>
                      </a:lnTo>
                      <a:lnTo>
                        <a:pt x="46" y="35"/>
                      </a:lnTo>
                      <a:lnTo>
                        <a:pt x="46" y="36"/>
                      </a:lnTo>
                      <a:lnTo>
                        <a:pt x="47" y="36"/>
                      </a:lnTo>
                      <a:lnTo>
                        <a:pt x="47" y="37"/>
                      </a:lnTo>
                      <a:lnTo>
                        <a:pt x="47" y="38"/>
                      </a:lnTo>
                      <a:lnTo>
                        <a:pt x="47" y="39"/>
                      </a:lnTo>
                      <a:lnTo>
                        <a:pt x="45" y="39"/>
                      </a:lnTo>
                      <a:lnTo>
                        <a:pt x="43" y="40"/>
                      </a:lnTo>
                      <a:lnTo>
                        <a:pt x="41" y="40"/>
                      </a:lnTo>
                      <a:lnTo>
                        <a:pt x="39" y="40"/>
                      </a:lnTo>
                      <a:lnTo>
                        <a:pt x="36" y="41"/>
                      </a:lnTo>
                      <a:lnTo>
                        <a:pt x="34" y="41"/>
                      </a:lnTo>
                      <a:lnTo>
                        <a:pt x="32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0" y="43"/>
                      </a:lnTo>
                      <a:lnTo>
                        <a:pt x="29" y="43"/>
                      </a:lnTo>
                      <a:lnTo>
                        <a:pt x="29" y="44"/>
                      </a:lnTo>
                      <a:lnTo>
                        <a:pt x="27" y="45"/>
                      </a:lnTo>
                      <a:lnTo>
                        <a:pt x="25" y="46"/>
                      </a:lnTo>
                      <a:lnTo>
                        <a:pt x="24" y="46"/>
                      </a:lnTo>
                      <a:lnTo>
                        <a:pt x="23" y="47"/>
                      </a:lnTo>
                      <a:lnTo>
                        <a:pt x="22" y="47"/>
                      </a:lnTo>
                      <a:lnTo>
                        <a:pt x="21" y="47"/>
                      </a:lnTo>
                      <a:close/>
                    </a:path>
                  </a:pathLst>
                </a:custGeom>
                <a:solidFill>
                  <a:srgbClr val="7DC1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20" name="Freeform 145"/>
                <p:cNvSpPr>
                  <a:spLocks/>
                </p:cNvSpPr>
                <p:nvPr/>
              </p:nvSpPr>
              <p:spPr bwMode="auto">
                <a:xfrm>
                  <a:off x="5286" y="2406"/>
                  <a:ext cx="216" cy="270"/>
                </a:xfrm>
                <a:custGeom>
                  <a:avLst/>
                  <a:gdLst>
                    <a:gd name="T0" fmla="*/ 2147483646 w 36"/>
                    <a:gd name="T1" fmla="*/ 2147483646 h 45"/>
                    <a:gd name="T2" fmla="*/ 2147483646 w 36"/>
                    <a:gd name="T3" fmla="*/ 2147483646 h 45"/>
                    <a:gd name="T4" fmla="*/ 2147483646 w 36"/>
                    <a:gd name="T5" fmla="*/ 2147483646 h 45"/>
                    <a:gd name="T6" fmla="*/ 2147483646 w 36"/>
                    <a:gd name="T7" fmla="*/ 2147483646 h 45"/>
                    <a:gd name="T8" fmla="*/ 2147483646 w 36"/>
                    <a:gd name="T9" fmla="*/ 2147483646 h 45"/>
                    <a:gd name="T10" fmla="*/ 2147483646 w 36"/>
                    <a:gd name="T11" fmla="*/ 2147483646 h 45"/>
                    <a:gd name="T12" fmla="*/ 2147483646 w 36"/>
                    <a:gd name="T13" fmla="*/ 2147483646 h 45"/>
                    <a:gd name="T14" fmla="*/ 2147483646 w 36"/>
                    <a:gd name="T15" fmla="*/ 2147483646 h 45"/>
                    <a:gd name="T16" fmla="*/ 2147483646 w 36"/>
                    <a:gd name="T17" fmla="*/ 2147483646 h 45"/>
                    <a:gd name="T18" fmla="*/ 2147483646 w 36"/>
                    <a:gd name="T19" fmla="*/ 2147483646 h 45"/>
                    <a:gd name="T20" fmla="*/ 2147483646 w 36"/>
                    <a:gd name="T21" fmla="*/ 2147483646 h 45"/>
                    <a:gd name="T22" fmla="*/ 2147483646 w 36"/>
                    <a:gd name="T23" fmla="*/ 2147483646 h 45"/>
                    <a:gd name="T24" fmla="*/ 2147483646 w 36"/>
                    <a:gd name="T25" fmla="*/ 2147483646 h 45"/>
                    <a:gd name="T26" fmla="*/ 2147483646 w 36"/>
                    <a:gd name="T27" fmla="*/ 2147483646 h 45"/>
                    <a:gd name="T28" fmla="*/ 2147483646 w 36"/>
                    <a:gd name="T29" fmla="*/ 2147483646 h 45"/>
                    <a:gd name="T30" fmla="*/ 2147483646 w 36"/>
                    <a:gd name="T31" fmla="*/ 2147483646 h 45"/>
                    <a:gd name="T32" fmla="*/ 2147483646 w 36"/>
                    <a:gd name="T33" fmla="*/ 2147483646 h 45"/>
                    <a:gd name="T34" fmla="*/ 2147483646 w 36"/>
                    <a:gd name="T35" fmla="*/ 2147483646 h 45"/>
                    <a:gd name="T36" fmla="*/ 2147483646 w 36"/>
                    <a:gd name="T37" fmla="*/ 2147483646 h 45"/>
                    <a:gd name="T38" fmla="*/ 0 w 36"/>
                    <a:gd name="T39" fmla="*/ 0 h 45"/>
                    <a:gd name="T40" fmla="*/ 0 w 36"/>
                    <a:gd name="T41" fmla="*/ 0 h 45"/>
                    <a:gd name="T42" fmla="*/ 2147483646 w 36"/>
                    <a:gd name="T43" fmla="*/ 0 h 45"/>
                    <a:gd name="T44" fmla="*/ 2147483646 w 36"/>
                    <a:gd name="T45" fmla="*/ 0 h 45"/>
                    <a:gd name="T46" fmla="*/ 2147483646 w 36"/>
                    <a:gd name="T47" fmla="*/ 0 h 45"/>
                    <a:gd name="T48" fmla="*/ 2147483646 w 36"/>
                    <a:gd name="T49" fmla="*/ 2147483646 h 45"/>
                    <a:gd name="T50" fmla="*/ 2147483646 w 36"/>
                    <a:gd name="T51" fmla="*/ 2147483646 h 45"/>
                    <a:gd name="T52" fmla="*/ 2147483646 w 36"/>
                    <a:gd name="T53" fmla="*/ 2147483646 h 45"/>
                    <a:gd name="T54" fmla="*/ 2147483646 w 36"/>
                    <a:gd name="T55" fmla="*/ 2147483646 h 45"/>
                    <a:gd name="T56" fmla="*/ 2147483646 w 36"/>
                    <a:gd name="T57" fmla="*/ 2147483646 h 45"/>
                    <a:gd name="T58" fmla="*/ 2147483646 w 36"/>
                    <a:gd name="T59" fmla="*/ 2147483646 h 45"/>
                    <a:gd name="T60" fmla="*/ 2147483646 w 36"/>
                    <a:gd name="T61" fmla="*/ 2147483646 h 45"/>
                    <a:gd name="T62" fmla="*/ 2147483646 w 36"/>
                    <a:gd name="T63" fmla="*/ 2147483646 h 45"/>
                    <a:gd name="T64" fmla="*/ 2147483646 w 36"/>
                    <a:gd name="T65" fmla="*/ 2147483646 h 45"/>
                    <a:gd name="T66" fmla="*/ 2147483646 w 36"/>
                    <a:gd name="T67" fmla="*/ 2147483646 h 45"/>
                    <a:gd name="T68" fmla="*/ 2147483646 w 36"/>
                    <a:gd name="T69" fmla="*/ 2147483646 h 45"/>
                    <a:gd name="T70" fmla="*/ 2147483646 w 36"/>
                    <a:gd name="T71" fmla="*/ 2147483646 h 45"/>
                    <a:gd name="T72" fmla="*/ 2147483646 w 36"/>
                    <a:gd name="T73" fmla="*/ 2147483646 h 45"/>
                    <a:gd name="T74" fmla="*/ 2147483646 w 36"/>
                    <a:gd name="T75" fmla="*/ 2147483646 h 45"/>
                    <a:gd name="T76" fmla="*/ 2147483646 w 36"/>
                    <a:gd name="T77" fmla="*/ 2147483646 h 45"/>
                    <a:gd name="T78" fmla="*/ 2147483646 w 36"/>
                    <a:gd name="T79" fmla="*/ 2147483646 h 45"/>
                    <a:gd name="T80" fmla="*/ 2147483646 w 36"/>
                    <a:gd name="T81" fmla="*/ 2147483646 h 4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6"/>
                    <a:gd name="T124" fmla="*/ 0 h 45"/>
                    <a:gd name="T125" fmla="*/ 36 w 36"/>
                    <a:gd name="T126" fmla="*/ 45 h 4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6" h="45">
                      <a:moveTo>
                        <a:pt x="36" y="45"/>
                      </a:moveTo>
                      <a:lnTo>
                        <a:pt x="35" y="44"/>
                      </a:lnTo>
                      <a:lnTo>
                        <a:pt x="34" y="44"/>
                      </a:lnTo>
                      <a:lnTo>
                        <a:pt x="33" y="43"/>
                      </a:lnTo>
                      <a:lnTo>
                        <a:pt x="32" y="43"/>
                      </a:lnTo>
                      <a:lnTo>
                        <a:pt x="32" y="42"/>
                      </a:lnTo>
                      <a:lnTo>
                        <a:pt x="31" y="42"/>
                      </a:lnTo>
                      <a:lnTo>
                        <a:pt x="30" y="42"/>
                      </a:lnTo>
                      <a:lnTo>
                        <a:pt x="29" y="41"/>
                      </a:lnTo>
                      <a:lnTo>
                        <a:pt x="28" y="39"/>
                      </a:lnTo>
                      <a:lnTo>
                        <a:pt x="26" y="36"/>
                      </a:lnTo>
                      <a:lnTo>
                        <a:pt x="25" y="34"/>
                      </a:lnTo>
                      <a:lnTo>
                        <a:pt x="23" y="32"/>
                      </a:lnTo>
                      <a:lnTo>
                        <a:pt x="21" y="30"/>
                      </a:lnTo>
                      <a:lnTo>
                        <a:pt x="19" y="27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4" y="22"/>
                      </a:lnTo>
                      <a:lnTo>
                        <a:pt x="13" y="22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0"/>
                      </a:lnTo>
                      <a:lnTo>
                        <a:pt x="10" y="19"/>
                      </a:lnTo>
                      <a:lnTo>
                        <a:pt x="9" y="18"/>
                      </a:lnTo>
                      <a:lnTo>
                        <a:pt x="8" y="17"/>
                      </a:lnTo>
                      <a:lnTo>
                        <a:pt x="8" y="16"/>
                      </a:lnTo>
                      <a:lnTo>
                        <a:pt x="7" y="15"/>
                      </a:lnTo>
                      <a:lnTo>
                        <a:pt x="7" y="14"/>
                      </a:lnTo>
                      <a:lnTo>
                        <a:pt x="6" y="13"/>
                      </a:lnTo>
                      <a:lnTo>
                        <a:pt x="6" y="10"/>
                      </a:lnTo>
                      <a:lnTo>
                        <a:pt x="6" y="9"/>
                      </a:lnTo>
                      <a:lnTo>
                        <a:pt x="5" y="8"/>
                      </a:lnTo>
                      <a:lnTo>
                        <a:pt x="5" y="6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9" y="5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9"/>
                      </a:lnTo>
                      <a:lnTo>
                        <a:pt x="9" y="10"/>
                      </a:lnTo>
                      <a:lnTo>
                        <a:pt x="9" y="13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2" y="15"/>
                      </a:lnTo>
                      <a:lnTo>
                        <a:pt x="13" y="15"/>
                      </a:lnTo>
                      <a:lnTo>
                        <a:pt x="15" y="17"/>
                      </a:lnTo>
                      <a:lnTo>
                        <a:pt x="17" y="19"/>
                      </a:lnTo>
                      <a:lnTo>
                        <a:pt x="19" y="21"/>
                      </a:lnTo>
                      <a:lnTo>
                        <a:pt x="21" y="23"/>
                      </a:lnTo>
                      <a:lnTo>
                        <a:pt x="23" y="25"/>
                      </a:lnTo>
                      <a:lnTo>
                        <a:pt x="26" y="27"/>
                      </a:lnTo>
                      <a:lnTo>
                        <a:pt x="28" y="29"/>
                      </a:lnTo>
                      <a:lnTo>
                        <a:pt x="30" y="32"/>
                      </a:lnTo>
                      <a:lnTo>
                        <a:pt x="32" y="34"/>
                      </a:lnTo>
                      <a:lnTo>
                        <a:pt x="33" y="36"/>
                      </a:lnTo>
                      <a:lnTo>
                        <a:pt x="34" y="37"/>
                      </a:lnTo>
                      <a:lnTo>
                        <a:pt x="35" y="39"/>
                      </a:lnTo>
                      <a:lnTo>
                        <a:pt x="35" y="40"/>
                      </a:lnTo>
                      <a:lnTo>
                        <a:pt x="36" y="41"/>
                      </a:lnTo>
                      <a:lnTo>
                        <a:pt x="36" y="42"/>
                      </a:lnTo>
                      <a:lnTo>
                        <a:pt x="36" y="43"/>
                      </a:lnTo>
                      <a:lnTo>
                        <a:pt x="36" y="44"/>
                      </a:lnTo>
                      <a:lnTo>
                        <a:pt x="36" y="45"/>
                      </a:lnTo>
                      <a:close/>
                    </a:path>
                  </a:pathLst>
                </a:custGeom>
                <a:solidFill>
                  <a:srgbClr val="EFEF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21" name="Freeform 146"/>
                <p:cNvSpPr>
                  <a:spLocks/>
                </p:cNvSpPr>
                <p:nvPr/>
              </p:nvSpPr>
              <p:spPr bwMode="auto">
                <a:xfrm>
                  <a:off x="4860" y="2556"/>
                  <a:ext cx="162" cy="114"/>
                </a:xfrm>
                <a:custGeom>
                  <a:avLst/>
                  <a:gdLst>
                    <a:gd name="T0" fmla="*/ 2147483646 w 27"/>
                    <a:gd name="T1" fmla="*/ 2147483646 h 19"/>
                    <a:gd name="T2" fmla="*/ 2147483646 w 27"/>
                    <a:gd name="T3" fmla="*/ 2147483646 h 19"/>
                    <a:gd name="T4" fmla="*/ 2147483646 w 27"/>
                    <a:gd name="T5" fmla="*/ 2147483646 h 19"/>
                    <a:gd name="T6" fmla="*/ 2147483646 w 27"/>
                    <a:gd name="T7" fmla="*/ 2147483646 h 19"/>
                    <a:gd name="T8" fmla="*/ 2147483646 w 27"/>
                    <a:gd name="T9" fmla="*/ 2147483646 h 19"/>
                    <a:gd name="T10" fmla="*/ 2147483646 w 27"/>
                    <a:gd name="T11" fmla="*/ 2147483646 h 19"/>
                    <a:gd name="T12" fmla="*/ 2147483646 w 27"/>
                    <a:gd name="T13" fmla="*/ 2147483646 h 19"/>
                    <a:gd name="T14" fmla="*/ 2147483646 w 27"/>
                    <a:gd name="T15" fmla="*/ 2147483646 h 19"/>
                    <a:gd name="T16" fmla="*/ 2147483646 w 27"/>
                    <a:gd name="T17" fmla="*/ 2147483646 h 19"/>
                    <a:gd name="T18" fmla="*/ 2147483646 w 27"/>
                    <a:gd name="T19" fmla="*/ 2147483646 h 19"/>
                    <a:gd name="T20" fmla="*/ 2147483646 w 27"/>
                    <a:gd name="T21" fmla="*/ 2147483646 h 19"/>
                    <a:gd name="T22" fmla="*/ 2147483646 w 27"/>
                    <a:gd name="T23" fmla="*/ 2147483646 h 19"/>
                    <a:gd name="T24" fmla="*/ 2147483646 w 27"/>
                    <a:gd name="T25" fmla="*/ 2147483646 h 19"/>
                    <a:gd name="T26" fmla="*/ 2147483646 w 27"/>
                    <a:gd name="T27" fmla="*/ 2147483646 h 19"/>
                    <a:gd name="T28" fmla="*/ 2147483646 w 27"/>
                    <a:gd name="T29" fmla="*/ 2147483646 h 19"/>
                    <a:gd name="T30" fmla="*/ 2147483646 w 27"/>
                    <a:gd name="T31" fmla="*/ 2147483646 h 19"/>
                    <a:gd name="T32" fmla="*/ 2147483646 w 27"/>
                    <a:gd name="T33" fmla="*/ 2147483646 h 19"/>
                    <a:gd name="T34" fmla="*/ 2147483646 w 27"/>
                    <a:gd name="T35" fmla="*/ 2147483646 h 19"/>
                    <a:gd name="T36" fmla="*/ 2147483646 w 27"/>
                    <a:gd name="T37" fmla="*/ 2147483646 h 19"/>
                    <a:gd name="T38" fmla="*/ 2147483646 w 27"/>
                    <a:gd name="T39" fmla="*/ 2147483646 h 19"/>
                    <a:gd name="T40" fmla="*/ 2147483646 w 27"/>
                    <a:gd name="T41" fmla="*/ 2147483646 h 19"/>
                    <a:gd name="T42" fmla="*/ 2147483646 w 27"/>
                    <a:gd name="T43" fmla="*/ 2147483646 h 19"/>
                    <a:gd name="T44" fmla="*/ 2147483646 w 27"/>
                    <a:gd name="T45" fmla="*/ 2147483646 h 19"/>
                    <a:gd name="T46" fmla="*/ 2147483646 w 27"/>
                    <a:gd name="T47" fmla="*/ 2147483646 h 19"/>
                    <a:gd name="T48" fmla="*/ 2147483646 w 27"/>
                    <a:gd name="T49" fmla="*/ 2147483646 h 19"/>
                    <a:gd name="T50" fmla="*/ 2147483646 w 27"/>
                    <a:gd name="T51" fmla="*/ 2147483646 h 19"/>
                    <a:gd name="T52" fmla="*/ 2147483646 w 27"/>
                    <a:gd name="T53" fmla="*/ 2147483646 h 19"/>
                    <a:gd name="T54" fmla="*/ 2147483646 w 27"/>
                    <a:gd name="T55" fmla="*/ 2147483646 h 19"/>
                    <a:gd name="T56" fmla="*/ 2147483646 w 27"/>
                    <a:gd name="T57" fmla="*/ 2147483646 h 19"/>
                    <a:gd name="T58" fmla="*/ 2147483646 w 27"/>
                    <a:gd name="T59" fmla="*/ 2147483646 h 19"/>
                    <a:gd name="T60" fmla="*/ 2147483646 w 27"/>
                    <a:gd name="T61" fmla="*/ 2147483646 h 19"/>
                    <a:gd name="T62" fmla="*/ 2147483646 w 27"/>
                    <a:gd name="T63" fmla="*/ 2147483646 h 19"/>
                    <a:gd name="T64" fmla="*/ 2147483646 w 27"/>
                    <a:gd name="T65" fmla="*/ 2147483646 h 19"/>
                    <a:gd name="T66" fmla="*/ 2147483646 w 27"/>
                    <a:gd name="T67" fmla="*/ 2147483646 h 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"/>
                    <a:gd name="T103" fmla="*/ 0 h 19"/>
                    <a:gd name="T104" fmla="*/ 27 w 27"/>
                    <a:gd name="T105" fmla="*/ 19 h 1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" h="19">
                      <a:moveTo>
                        <a:pt x="16" y="19"/>
                      </a:moveTo>
                      <a:lnTo>
                        <a:pt x="14" y="19"/>
                      </a:lnTo>
                      <a:lnTo>
                        <a:pt x="12" y="18"/>
                      </a:lnTo>
                      <a:lnTo>
                        <a:pt x="11" y="18"/>
                      </a:lnTo>
                      <a:lnTo>
                        <a:pt x="9" y="17"/>
                      </a:lnTo>
                      <a:lnTo>
                        <a:pt x="8" y="16"/>
                      </a:lnTo>
                      <a:lnTo>
                        <a:pt x="7" y="15"/>
                      </a:lnTo>
                      <a:lnTo>
                        <a:pt x="6" y="14"/>
                      </a:lnTo>
                      <a:lnTo>
                        <a:pt x="5" y="12"/>
                      </a:lnTo>
                      <a:lnTo>
                        <a:pt x="4" y="11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2" y="7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2" y="6"/>
                      </a:lnTo>
                      <a:lnTo>
                        <a:pt x="12" y="7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5" y="11"/>
                      </a:lnTo>
                      <a:lnTo>
                        <a:pt x="16" y="11"/>
                      </a:lnTo>
                      <a:lnTo>
                        <a:pt x="17" y="11"/>
                      </a:lnTo>
                      <a:lnTo>
                        <a:pt x="18" y="12"/>
                      </a:lnTo>
                      <a:lnTo>
                        <a:pt x="19" y="11"/>
                      </a:lnTo>
                      <a:lnTo>
                        <a:pt x="21" y="11"/>
                      </a:lnTo>
                      <a:lnTo>
                        <a:pt x="22" y="11"/>
                      </a:lnTo>
                      <a:lnTo>
                        <a:pt x="22" y="10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9"/>
                      </a:lnTo>
                      <a:lnTo>
                        <a:pt x="26" y="9"/>
                      </a:lnTo>
                      <a:lnTo>
                        <a:pt x="26" y="10"/>
                      </a:lnTo>
                      <a:lnTo>
                        <a:pt x="27" y="10"/>
                      </a:lnTo>
                      <a:lnTo>
                        <a:pt x="27" y="11"/>
                      </a:lnTo>
                      <a:lnTo>
                        <a:pt x="27" y="12"/>
                      </a:lnTo>
                      <a:lnTo>
                        <a:pt x="27" y="13"/>
                      </a:lnTo>
                      <a:lnTo>
                        <a:pt x="27" y="14"/>
                      </a:lnTo>
                      <a:lnTo>
                        <a:pt x="26" y="14"/>
                      </a:lnTo>
                      <a:lnTo>
                        <a:pt x="25" y="15"/>
                      </a:lnTo>
                      <a:lnTo>
                        <a:pt x="24" y="16"/>
                      </a:lnTo>
                      <a:lnTo>
                        <a:pt x="23" y="17"/>
                      </a:lnTo>
                      <a:lnTo>
                        <a:pt x="22" y="18"/>
                      </a:lnTo>
                      <a:lnTo>
                        <a:pt x="21" y="18"/>
                      </a:lnTo>
                      <a:lnTo>
                        <a:pt x="19" y="19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close/>
                    </a:path>
                  </a:pathLst>
                </a:custGeom>
                <a:solidFill>
                  <a:srgbClr val="4C5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22" name="Freeform 147"/>
                <p:cNvSpPr>
                  <a:spLocks/>
                </p:cNvSpPr>
                <p:nvPr/>
              </p:nvSpPr>
              <p:spPr bwMode="auto">
                <a:xfrm>
                  <a:off x="4992" y="2556"/>
                  <a:ext cx="108" cy="114"/>
                </a:xfrm>
                <a:custGeom>
                  <a:avLst/>
                  <a:gdLst>
                    <a:gd name="T0" fmla="*/ 2147483646 w 18"/>
                    <a:gd name="T1" fmla="*/ 2147483646 h 19"/>
                    <a:gd name="T2" fmla="*/ 2147483646 w 18"/>
                    <a:gd name="T3" fmla="*/ 2147483646 h 19"/>
                    <a:gd name="T4" fmla="*/ 2147483646 w 18"/>
                    <a:gd name="T5" fmla="*/ 2147483646 h 19"/>
                    <a:gd name="T6" fmla="*/ 2147483646 w 18"/>
                    <a:gd name="T7" fmla="*/ 2147483646 h 19"/>
                    <a:gd name="T8" fmla="*/ 2147483646 w 18"/>
                    <a:gd name="T9" fmla="*/ 2147483646 h 19"/>
                    <a:gd name="T10" fmla="*/ 2147483646 w 18"/>
                    <a:gd name="T11" fmla="*/ 2147483646 h 19"/>
                    <a:gd name="T12" fmla="*/ 2147483646 w 18"/>
                    <a:gd name="T13" fmla="*/ 2147483646 h 19"/>
                    <a:gd name="T14" fmla="*/ 2147483646 w 18"/>
                    <a:gd name="T15" fmla="*/ 2147483646 h 19"/>
                    <a:gd name="T16" fmla="*/ 2147483646 w 18"/>
                    <a:gd name="T17" fmla="*/ 2147483646 h 19"/>
                    <a:gd name="T18" fmla="*/ 2147483646 w 18"/>
                    <a:gd name="T19" fmla="*/ 2147483646 h 19"/>
                    <a:gd name="T20" fmla="*/ 2147483646 w 18"/>
                    <a:gd name="T21" fmla="*/ 2147483646 h 19"/>
                    <a:gd name="T22" fmla="*/ 2147483646 w 18"/>
                    <a:gd name="T23" fmla="*/ 2147483646 h 19"/>
                    <a:gd name="T24" fmla="*/ 2147483646 w 18"/>
                    <a:gd name="T25" fmla="*/ 2147483646 h 19"/>
                    <a:gd name="T26" fmla="*/ 2147483646 w 18"/>
                    <a:gd name="T27" fmla="*/ 2147483646 h 19"/>
                    <a:gd name="T28" fmla="*/ 2147483646 w 18"/>
                    <a:gd name="T29" fmla="*/ 2147483646 h 19"/>
                    <a:gd name="T30" fmla="*/ 2147483646 w 18"/>
                    <a:gd name="T31" fmla="*/ 2147483646 h 19"/>
                    <a:gd name="T32" fmla="*/ 0 w 18"/>
                    <a:gd name="T33" fmla="*/ 2147483646 h 19"/>
                    <a:gd name="T34" fmla="*/ 0 w 18"/>
                    <a:gd name="T35" fmla="*/ 2147483646 h 19"/>
                    <a:gd name="T36" fmla="*/ 2147483646 w 18"/>
                    <a:gd name="T37" fmla="*/ 2147483646 h 19"/>
                    <a:gd name="T38" fmla="*/ 2147483646 w 18"/>
                    <a:gd name="T39" fmla="*/ 2147483646 h 19"/>
                    <a:gd name="T40" fmla="*/ 2147483646 w 18"/>
                    <a:gd name="T41" fmla="*/ 2147483646 h 19"/>
                    <a:gd name="T42" fmla="*/ 2147483646 w 18"/>
                    <a:gd name="T43" fmla="*/ 2147483646 h 19"/>
                    <a:gd name="T44" fmla="*/ 2147483646 w 18"/>
                    <a:gd name="T45" fmla="*/ 2147483646 h 19"/>
                    <a:gd name="T46" fmla="*/ 2147483646 w 18"/>
                    <a:gd name="T47" fmla="*/ 0 h 19"/>
                    <a:gd name="T48" fmla="*/ 2147483646 w 18"/>
                    <a:gd name="T49" fmla="*/ 0 h 19"/>
                    <a:gd name="T50" fmla="*/ 2147483646 w 18"/>
                    <a:gd name="T51" fmla="*/ 2147483646 h 19"/>
                    <a:gd name="T52" fmla="*/ 2147483646 w 18"/>
                    <a:gd name="T53" fmla="*/ 2147483646 h 19"/>
                    <a:gd name="T54" fmla="*/ 2147483646 w 18"/>
                    <a:gd name="T55" fmla="*/ 2147483646 h 19"/>
                    <a:gd name="T56" fmla="*/ 2147483646 w 18"/>
                    <a:gd name="T57" fmla="*/ 2147483646 h 19"/>
                    <a:gd name="T58" fmla="*/ 2147483646 w 18"/>
                    <a:gd name="T59" fmla="*/ 2147483646 h 19"/>
                    <a:gd name="T60" fmla="*/ 2147483646 w 18"/>
                    <a:gd name="T61" fmla="*/ 2147483646 h 19"/>
                    <a:gd name="T62" fmla="*/ 2147483646 w 18"/>
                    <a:gd name="T63" fmla="*/ 2147483646 h 19"/>
                    <a:gd name="T64" fmla="*/ 2147483646 w 18"/>
                    <a:gd name="T65" fmla="*/ 2147483646 h 19"/>
                    <a:gd name="T66" fmla="*/ 2147483646 w 18"/>
                    <a:gd name="T67" fmla="*/ 2147483646 h 19"/>
                    <a:gd name="T68" fmla="*/ 2147483646 w 18"/>
                    <a:gd name="T69" fmla="*/ 2147483646 h 19"/>
                    <a:gd name="T70" fmla="*/ 2147483646 w 18"/>
                    <a:gd name="T71" fmla="*/ 2147483646 h 19"/>
                    <a:gd name="T72" fmla="*/ 2147483646 w 18"/>
                    <a:gd name="T73" fmla="*/ 2147483646 h 19"/>
                    <a:gd name="T74" fmla="*/ 2147483646 w 18"/>
                    <a:gd name="T75" fmla="*/ 2147483646 h 19"/>
                    <a:gd name="T76" fmla="*/ 2147483646 w 18"/>
                    <a:gd name="T77" fmla="*/ 2147483646 h 19"/>
                    <a:gd name="T78" fmla="*/ 2147483646 w 18"/>
                    <a:gd name="T79" fmla="*/ 2147483646 h 19"/>
                    <a:gd name="T80" fmla="*/ 2147483646 w 18"/>
                    <a:gd name="T81" fmla="*/ 2147483646 h 19"/>
                    <a:gd name="T82" fmla="*/ 2147483646 w 18"/>
                    <a:gd name="T83" fmla="*/ 2147483646 h 19"/>
                    <a:gd name="T84" fmla="*/ 2147483646 w 18"/>
                    <a:gd name="T85" fmla="*/ 2147483646 h 19"/>
                    <a:gd name="T86" fmla="*/ 2147483646 w 18"/>
                    <a:gd name="T87" fmla="*/ 2147483646 h 19"/>
                    <a:gd name="T88" fmla="*/ 2147483646 w 18"/>
                    <a:gd name="T89" fmla="*/ 2147483646 h 1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8"/>
                    <a:gd name="T136" fmla="*/ 0 h 19"/>
                    <a:gd name="T137" fmla="*/ 18 w 18"/>
                    <a:gd name="T138" fmla="*/ 19 h 1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8" h="19">
                      <a:moveTo>
                        <a:pt x="6" y="19"/>
                      </a:moveTo>
                      <a:lnTo>
                        <a:pt x="5" y="19"/>
                      </a:lnTo>
                      <a:lnTo>
                        <a:pt x="4" y="19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5" y="16"/>
                      </a:lnTo>
                      <a:lnTo>
                        <a:pt x="6" y="16"/>
                      </a:lnTo>
                      <a:lnTo>
                        <a:pt x="6" y="15"/>
                      </a:lnTo>
                      <a:lnTo>
                        <a:pt x="7" y="14"/>
                      </a:lnTo>
                      <a:lnTo>
                        <a:pt x="7" y="13"/>
                      </a:lnTo>
                      <a:lnTo>
                        <a:pt x="7" y="12"/>
                      </a:lnTo>
                      <a:lnTo>
                        <a:pt x="7" y="11"/>
                      </a:lnTo>
                      <a:lnTo>
                        <a:pt x="6" y="10"/>
                      </a:lnTo>
                      <a:lnTo>
                        <a:pt x="6" y="9"/>
                      </a:lnTo>
                      <a:lnTo>
                        <a:pt x="5" y="8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10" y="7"/>
                      </a:lnTo>
                      <a:lnTo>
                        <a:pt x="11" y="9"/>
                      </a:lnTo>
                      <a:lnTo>
                        <a:pt x="12" y="11"/>
                      </a:lnTo>
                      <a:lnTo>
                        <a:pt x="12" y="12"/>
                      </a:lnTo>
                      <a:lnTo>
                        <a:pt x="13" y="13"/>
                      </a:lnTo>
                      <a:lnTo>
                        <a:pt x="15" y="15"/>
                      </a:lnTo>
                      <a:lnTo>
                        <a:pt x="16" y="16"/>
                      </a:lnTo>
                      <a:lnTo>
                        <a:pt x="17" y="17"/>
                      </a:lnTo>
                      <a:lnTo>
                        <a:pt x="18" y="18"/>
                      </a:lnTo>
                      <a:lnTo>
                        <a:pt x="17" y="18"/>
                      </a:lnTo>
                      <a:lnTo>
                        <a:pt x="16" y="18"/>
                      </a:lnTo>
                      <a:lnTo>
                        <a:pt x="15" y="18"/>
                      </a:lnTo>
                      <a:lnTo>
                        <a:pt x="14" y="18"/>
                      </a:lnTo>
                      <a:lnTo>
                        <a:pt x="13" y="18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2" y="17"/>
                      </a:lnTo>
                      <a:lnTo>
                        <a:pt x="13" y="16"/>
                      </a:lnTo>
                      <a:lnTo>
                        <a:pt x="13" y="15"/>
                      </a:lnTo>
                      <a:lnTo>
                        <a:pt x="13" y="14"/>
                      </a:lnTo>
                      <a:lnTo>
                        <a:pt x="12" y="13"/>
                      </a:lnTo>
                      <a:lnTo>
                        <a:pt x="12" y="14"/>
                      </a:lnTo>
                      <a:lnTo>
                        <a:pt x="11" y="14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0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8" y="19"/>
                      </a:lnTo>
                      <a:lnTo>
                        <a:pt x="7" y="19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7DC1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23" name="Freeform 148"/>
                <p:cNvSpPr>
                  <a:spLocks/>
                </p:cNvSpPr>
                <p:nvPr/>
              </p:nvSpPr>
              <p:spPr bwMode="auto">
                <a:xfrm>
                  <a:off x="5268" y="2622"/>
                  <a:ext cx="72" cy="48"/>
                </a:xfrm>
                <a:custGeom>
                  <a:avLst/>
                  <a:gdLst>
                    <a:gd name="T0" fmla="*/ 2147483646 w 12"/>
                    <a:gd name="T1" fmla="*/ 2147483646 h 8"/>
                    <a:gd name="T2" fmla="*/ 2147483646 w 12"/>
                    <a:gd name="T3" fmla="*/ 2147483646 h 8"/>
                    <a:gd name="T4" fmla="*/ 2147483646 w 12"/>
                    <a:gd name="T5" fmla="*/ 2147483646 h 8"/>
                    <a:gd name="T6" fmla="*/ 2147483646 w 12"/>
                    <a:gd name="T7" fmla="*/ 2147483646 h 8"/>
                    <a:gd name="T8" fmla="*/ 2147483646 w 12"/>
                    <a:gd name="T9" fmla="*/ 2147483646 h 8"/>
                    <a:gd name="T10" fmla="*/ 0 w 12"/>
                    <a:gd name="T11" fmla="*/ 2147483646 h 8"/>
                    <a:gd name="T12" fmla="*/ 0 w 12"/>
                    <a:gd name="T13" fmla="*/ 2147483646 h 8"/>
                    <a:gd name="T14" fmla="*/ 0 w 12"/>
                    <a:gd name="T15" fmla="*/ 2147483646 h 8"/>
                    <a:gd name="T16" fmla="*/ 0 w 12"/>
                    <a:gd name="T17" fmla="*/ 2147483646 h 8"/>
                    <a:gd name="T18" fmla="*/ 2147483646 w 12"/>
                    <a:gd name="T19" fmla="*/ 2147483646 h 8"/>
                    <a:gd name="T20" fmla="*/ 2147483646 w 12"/>
                    <a:gd name="T21" fmla="*/ 2147483646 h 8"/>
                    <a:gd name="T22" fmla="*/ 2147483646 w 12"/>
                    <a:gd name="T23" fmla="*/ 2147483646 h 8"/>
                    <a:gd name="T24" fmla="*/ 2147483646 w 12"/>
                    <a:gd name="T25" fmla="*/ 2147483646 h 8"/>
                    <a:gd name="T26" fmla="*/ 2147483646 w 12"/>
                    <a:gd name="T27" fmla="*/ 2147483646 h 8"/>
                    <a:gd name="T28" fmla="*/ 2147483646 w 12"/>
                    <a:gd name="T29" fmla="*/ 2147483646 h 8"/>
                    <a:gd name="T30" fmla="*/ 2147483646 w 12"/>
                    <a:gd name="T31" fmla="*/ 2147483646 h 8"/>
                    <a:gd name="T32" fmla="*/ 2147483646 w 12"/>
                    <a:gd name="T33" fmla="*/ 2147483646 h 8"/>
                    <a:gd name="T34" fmla="*/ 2147483646 w 12"/>
                    <a:gd name="T35" fmla="*/ 0 h 8"/>
                    <a:gd name="T36" fmla="*/ 2147483646 w 12"/>
                    <a:gd name="T37" fmla="*/ 0 h 8"/>
                    <a:gd name="T38" fmla="*/ 2147483646 w 12"/>
                    <a:gd name="T39" fmla="*/ 0 h 8"/>
                    <a:gd name="T40" fmla="*/ 2147483646 w 12"/>
                    <a:gd name="T41" fmla="*/ 0 h 8"/>
                    <a:gd name="T42" fmla="*/ 2147483646 w 12"/>
                    <a:gd name="T43" fmla="*/ 2147483646 h 8"/>
                    <a:gd name="T44" fmla="*/ 2147483646 w 12"/>
                    <a:gd name="T45" fmla="*/ 2147483646 h 8"/>
                    <a:gd name="T46" fmla="*/ 2147483646 w 12"/>
                    <a:gd name="T47" fmla="*/ 2147483646 h 8"/>
                    <a:gd name="T48" fmla="*/ 2147483646 w 12"/>
                    <a:gd name="T49" fmla="*/ 2147483646 h 8"/>
                    <a:gd name="T50" fmla="*/ 2147483646 w 12"/>
                    <a:gd name="T51" fmla="*/ 2147483646 h 8"/>
                    <a:gd name="T52" fmla="*/ 2147483646 w 12"/>
                    <a:gd name="T53" fmla="*/ 2147483646 h 8"/>
                    <a:gd name="T54" fmla="*/ 2147483646 w 12"/>
                    <a:gd name="T55" fmla="*/ 2147483646 h 8"/>
                    <a:gd name="T56" fmla="*/ 2147483646 w 12"/>
                    <a:gd name="T57" fmla="*/ 2147483646 h 8"/>
                    <a:gd name="T58" fmla="*/ 2147483646 w 12"/>
                    <a:gd name="T59" fmla="*/ 2147483646 h 8"/>
                    <a:gd name="T60" fmla="*/ 2147483646 w 12"/>
                    <a:gd name="T61" fmla="*/ 2147483646 h 8"/>
                    <a:gd name="T62" fmla="*/ 2147483646 w 12"/>
                    <a:gd name="T63" fmla="*/ 2147483646 h 8"/>
                    <a:gd name="T64" fmla="*/ 2147483646 w 12"/>
                    <a:gd name="T65" fmla="*/ 2147483646 h 8"/>
                    <a:gd name="T66" fmla="*/ 2147483646 w 12"/>
                    <a:gd name="T67" fmla="*/ 2147483646 h 8"/>
                    <a:gd name="T68" fmla="*/ 2147483646 w 12"/>
                    <a:gd name="T69" fmla="*/ 2147483646 h 8"/>
                    <a:gd name="T70" fmla="*/ 2147483646 w 12"/>
                    <a:gd name="T71" fmla="*/ 2147483646 h 8"/>
                    <a:gd name="T72" fmla="*/ 2147483646 w 12"/>
                    <a:gd name="T73" fmla="*/ 2147483646 h 8"/>
                    <a:gd name="T74" fmla="*/ 2147483646 w 12"/>
                    <a:gd name="T75" fmla="*/ 2147483646 h 8"/>
                    <a:gd name="T76" fmla="*/ 2147483646 w 12"/>
                    <a:gd name="T77" fmla="*/ 2147483646 h 8"/>
                    <a:gd name="T78" fmla="*/ 2147483646 w 12"/>
                    <a:gd name="T79" fmla="*/ 2147483646 h 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2"/>
                    <a:gd name="T121" fmla="*/ 0 h 8"/>
                    <a:gd name="T122" fmla="*/ 12 w 12"/>
                    <a:gd name="T123" fmla="*/ 8 h 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2" h="8">
                      <a:moveTo>
                        <a:pt x="2" y="8"/>
                      </a:move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24" name="Freeform 149"/>
                <p:cNvSpPr>
                  <a:spLocks/>
                </p:cNvSpPr>
                <p:nvPr/>
              </p:nvSpPr>
              <p:spPr bwMode="auto">
                <a:xfrm>
                  <a:off x="5016" y="2352"/>
                  <a:ext cx="204" cy="300"/>
                </a:xfrm>
                <a:custGeom>
                  <a:avLst/>
                  <a:gdLst>
                    <a:gd name="T0" fmla="*/ 2147483646 w 34"/>
                    <a:gd name="T1" fmla="*/ 2147483646 h 50"/>
                    <a:gd name="T2" fmla="*/ 2147483646 w 34"/>
                    <a:gd name="T3" fmla="*/ 2147483646 h 50"/>
                    <a:gd name="T4" fmla="*/ 2147483646 w 34"/>
                    <a:gd name="T5" fmla="*/ 2147483646 h 50"/>
                    <a:gd name="T6" fmla="*/ 2147483646 w 34"/>
                    <a:gd name="T7" fmla="*/ 2147483646 h 50"/>
                    <a:gd name="T8" fmla="*/ 2147483646 w 34"/>
                    <a:gd name="T9" fmla="*/ 2147483646 h 50"/>
                    <a:gd name="T10" fmla="*/ 2147483646 w 34"/>
                    <a:gd name="T11" fmla="*/ 2147483646 h 50"/>
                    <a:gd name="T12" fmla="*/ 2147483646 w 34"/>
                    <a:gd name="T13" fmla="*/ 2147483646 h 50"/>
                    <a:gd name="T14" fmla="*/ 2147483646 w 34"/>
                    <a:gd name="T15" fmla="*/ 2147483646 h 50"/>
                    <a:gd name="T16" fmla="*/ 2147483646 w 34"/>
                    <a:gd name="T17" fmla="*/ 2147483646 h 50"/>
                    <a:gd name="T18" fmla="*/ 2147483646 w 34"/>
                    <a:gd name="T19" fmla="*/ 2147483646 h 50"/>
                    <a:gd name="T20" fmla="*/ 0 w 34"/>
                    <a:gd name="T21" fmla="*/ 2147483646 h 50"/>
                    <a:gd name="T22" fmla="*/ 0 w 34"/>
                    <a:gd name="T23" fmla="*/ 2147483646 h 50"/>
                    <a:gd name="T24" fmla="*/ 0 w 34"/>
                    <a:gd name="T25" fmla="*/ 2147483646 h 50"/>
                    <a:gd name="T26" fmla="*/ 0 w 34"/>
                    <a:gd name="T27" fmla="*/ 2147483646 h 50"/>
                    <a:gd name="T28" fmla="*/ 0 w 34"/>
                    <a:gd name="T29" fmla="*/ 2147483646 h 50"/>
                    <a:gd name="T30" fmla="*/ 2147483646 w 34"/>
                    <a:gd name="T31" fmla="*/ 2147483646 h 50"/>
                    <a:gd name="T32" fmla="*/ 2147483646 w 34"/>
                    <a:gd name="T33" fmla="*/ 0 h 50"/>
                    <a:gd name="T34" fmla="*/ 2147483646 w 34"/>
                    <a:gd name="T35" fmla="*/ 0 h 50"/>
                    <a:gd name="T36" fmla="*/ 2147483646 w 34"/>
                    <a:gd name="T37" fmla="*/ 0 h 50"/>
                    <a:gd name="T38" fmla="*/ 2147483646 w 34"/>
                    <a:gd name="T39" fmla="*/ 0 h 50"/>
                    <a:gd name="T40" fmla="*/ 2147483646 w 34"/>
                    <a:gd name="T41" fmla="*/ 2147483646 h 50"/>
                    <a:gd name="T42" fmla="*/ 2147483646 w 34"/>
                    <a:gd name="T43" fmla="*/ 2147483646 h 50"/>
                    <a:gd name="T44" fmla="*/ 2147483646 w 34"/>
                    <a:gd name="T45" fmla="*/ 2147483646 h 50"/>
                    <a:gd name="T46" fmla="*/ 2147483646 w 34"/>
                    <a:gd name="T47" fmla="*/ 2147483646 h 50"/>
                    <a:gd name="T48" fmla="*/ 2147483646 w 34"/>
                    <a:gd name="T49" fmla="*/ 2147483646 h 50"/>
                    <a:gd name="T50" fmla="*/ 2147483646 w 34"/>
                    <a:gd name="T51" fmla="*/ 2147483646 h 50"/>
                    <a:gd name="T52" fmla="*/ 2147483646 w 34"/>
                    <a:gd name="T53" fmla="*/ 2147483646 h 50"/>
                    <a:gd name="T54" fmla="*/ 2147483646 w 34"/>
                    <a:gd name="T55" fmla="*/ 2147483646 h 50"/>
                    <a:gd name="T56" fmla="*/ 2147483646 w 34"/>
                    <a:gd name="T57" fmla="*/ 2147483646 h 50"/>
                    <a:gd name="T58" fmla="*/ 2147483646 w 34"/>
                    <a:gd name="T59" fmla="*/ 2147483646 h 50"/>
                    <a:gd name="T60" fmla="*/ 2147483646 w 34"/>
                    <a:gd name="T61" fmla="*/ 2147483646 h 50"/>
                    <a:gd name="T62" fmla="*/ 2147483646 w 34"/>
                    <a:gd name="T63" fmla="*/ 2147483646 h 50"/>
                    <a:gd name="T64" fmla="*/ 2147483646 w 34"/>
                    <a:gd name="T65" fmla="*/ 2147483646 h 50"/>
                    <a:gd name="T66" fmla="*/ 2147483646 w 34"/>
                    <a:gd name="T67" fmla="*/ 2147483646 h 50"/>
                    <a:gd name="T68" fmla="*/ 2147483646 w 34"/>
                    <a:gd name="T69" fmla="*/ 2147483646 h 50"/>
                    <a:gd name="T70" fmla="*/ 2147483646 w 34"/>
                    <a:gd name="T71" fmla="*/ 2147483646 h 50"/>
                    <a:gd name="T72" fmla="*/ 2147483646 w 34"/>
                    <a:gd name="T73" fmla="*/ 2147483646 h 50"/>
                    <a:gd name="T74" fmla="*/ 2147483646 w 34"/>
                    <a:gd name="T75" fmla="*/ 2147483646 h 50"/>
                    <a:gd name="T76" fmla="*/ 2147483646 w 34"/>
                    <a:gd name="T77" fmla="*/ 2147483646 h 50"/>
                    <a:gd name="T78" fmla="*/ 2147483646 w 34"/>
                    <a:gd name="T79" fmla="*/ 2147483646 h 50"/>
                    <a:gd name="T80" fmla="*/ 2147483646 w 34"/>
                    <a:gd name="T81" fmla="*/ 2147483646 h 50"/>
                    <a:gd name="T82" fmla="*/ 2147483646 w 34"/>
                    <a:gd name="T83" fmla="*/ 2147483646 h 50"/>
                    <a:gd name="T84" fmla="*/ 2147483646 w 34"/>
                    <a:gd name="T85" fmla="*/ 2147483646 h 50"/>
                    <a:gd name="T86" fmla="*/ 2147483646 w 34"/>
                    <a:gd name="T87" fmla="*/ 2147483646 h 50"/>
                    <a:gd name="T88" fmla="*/ 2147483646 w 34"/>
                    <a:gd name="T89" fmla="*/ 2147483646 h 50"/>
                    <a:gd name="T90" fmla="*/ 2147483646 w 34"/>
                    <a:gd name="T91" fmla="*/ 2147483646 h 50"/>
                    <a:gd name="T92" fmla="*/ 2147483646 w 34"/>
                    <a:gd name="T93" fmla="*/ 2147483646 h 50"/>
                    <a:gd name="T94" fmla="*/ 2147483646 w 34"/>
                    <a:gd name="T95" fmla="*/ 2147483646 h 50"/>
                    <a:gd name="T96" fmla="*/ 2147483646 w 34"/>
                    <a:gd name="T97" fmla="*/ 2147483646 h 5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4"/>
                    <a:gd name="T148" fmla="*/ 0 h 50"/>
                    <a:gd name="T149" fmla="*/ 34 w 34"/>
                    <a:gd name="T150" fmla="*/ 50 h 5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4" h="50">
                      <a:moveTo>
                        <a:pt x="18" y="50"/>
                      </a:moveTo>
                      <a:lnTo>
                        <a:pt x="17" y="50"/>
                      </a:lnTo>
                      <a:lnTo>
                        <a:pt x="16" y="49"/>
                      </a:lnTo>
                      <a:lnTo>
                        <a:pt x="15" y="49"/>
                      </a:lnTo>
                      <a:lnTo>
                        <a:pt x="14" y="48"/>
                      </a:lnTo>
                      <a:lnTo>
                        <a:pt x="13" y="47"/>
                      </a:lnTo>
                      <a:lnTo>
                        <a:pt x="12" y="45"/>
                      </a:lnTo>
                      <a:lnTo>
                        <a:pt x="11" y="44"/>
                      </a:lnTo>
                      <a:lnTo>
                        <a:pt x="10" y="42"/>
                      </a:lnTo>
                      <a:lnTo>
                        <a:pt x="9" y="41"/>
                      </a:lnTo>
                      <a:lnTo>
                        <a:pt x="8" y="39"/>
                      </a:lnTo>
                      <a:lnTo>
                        <a:pt x="7" y="37"/>
                      </a:lnTo>
                      <a:lnTo>
                        <a:pt x="7" y="35"/>
                      </a:lnTo>
                      <a:lnTo>
                        <a:pt x="5" y="32"/>
                      </a:lnTo>
                      <a:lnTo>
                        <a:pt x="4" y="28"/>
                      </a:lnTo>
                      <a:lnTo>
                        <a:pt x="3" y="24"/>
                      </a:lnTo>
                      <a:lnTo>
                        <a:pt x="2" y="19"/>
                      </a:lnTo>
                      <a:lnTo>
                        <a:pt x="2" y="18"/>
                      </a:lnTo>
                      <a:lnTo>
                        <a:pt x="1" y="16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9" y="9"/>
                      </a:lnTo>
                      <a:lnTo>
                        <a:pt x="10" y="14"/>
                      </a:lnTo>
                      <a:lnTo>
                        <a:pt x="11" y="19"/>
                      </a:lnTo>
                      <a:lnTo>
                        <a:pt x="12" y="24"/>
                      </a:lnTo>
                      <a:lnTo>
                        <a:pt x="13" y="29"/>
                      </a:lnTo>
                      <a:lnTo>
                        <a:pt x="15" y="33"/>
                      </a:lnTo>
                      <a:lnTo>
                        <a:pt x="17" y="38"/>
                      </a:lnTo>
                      <a:lnTo>
                        <a:pt x="18" y="39"/>
                      </a:lnTo>
                      <a:lnTo>
                        <a:pt x="19" y="39"/>
                      </a:lnTo>
                      <a:lnTo>
                        <a:pt x="20" y="40"/>
                      </a:lnTo>
                      <a:lnTo>
                        <a:pt x="21" y="40"/>
                      </a:lnTo>
                      <a:lnTo>
                        <a:pt x="22" y="40"/>
                      </a:lnTo>
                      <a:lnTo>
                        <a:pt x="23" y="40"/>
                      </a:lnTo>
                      <a:lnTo>
                        <a:pt x="23" y="39"/>
                      </a:lnTo>
                      <a:lnTo>
                        <a:pt x="24" y="39"/>
                      </a:lnTo>
                      <a:lnTo>
                        <a:pt x="25" y="38"/>
                      </a:lnTo>
                      <a:lnTo>
                        <a:pt x="26" y="37"/>
                      </a:lnTo>
                      <a:lnTo>
                        <a:pt x="27" y="36"/>
                      </a:lnTo>
                      <a:lnTo>
                        <a:pt x="28" y="35"/>
                      </a:lnTo>
                      <a:lnTo>
                        <a:pt x="29" y="34"/>
                      </a:lnTo>
                      <a:lnTo>
                        <a:pt x="29" y="33"/>
                      </a:lnTo>
                      <a:lnTo>
                        <a:pt x="30" y="32"/>
                      </a:lnTo>
                      <a:lnTo>
                        <a:pt x="31" y="32"/>
                      </a:lnTo>
                      <a:lnTo>
                        <a:pt x="32" y="31"/>
                      </a:lnTo>
                      <a:lnTo>
                        <a:pt x="33" y="31"/>
                      </a:lnTo>
                      <a:lnTo>
                        <a:pt x="33" y="32"/>
                      </a:lnTo>
                      <a:lnTo>
                        <a:pt x="34" y="34"/>
                      </a:lnTo>
                      <a:lnTo>
                        <a:pt x="34" y="35"/>
                      </a:lnTo>
                      <a:lnTo>
                        <a:pt x="34" y="37"/>
                      </a:lnTo>
                      <a:lnTo>
                        <a:pt x="33" y="38"/>
                      </a:lnTo>
                      <a:lnTo>
                        <a:pt x="33" y="40"/>
                      </a:lnTo>
                      <a:lnTo>
                        <a:pt x="33" y="41"/>
                      </a:lnTo>
                      <a:lnTo>
                        <a:pt x="32" y="43"/>
                      </a:lnTo>
                      <a:lnTo>
                        <a:pt x="31" y="43"/>
                      </a:lnTo>
                      <a:lnTo>
                        <a:pt x="31" y="42"/>
                      </a:lnTo>
                      <a:lnTo>
                        <a:pt x="31" y="41"/>
                      </a:lnTo>
                      <a:lnTo>
                        <a:pt x="30" y="42"/>
                      </a:lnTo>
                      <a:lnTo>
                        <a:pt x="29" y="43"/>
                      </a:lnTo>
                      <a:lnTo>
                        <a:pt x="28" y="45"/>
                      </a:lnTo>
                      <a:lnTo>
                        <a:pt x="26" y="46"/>
                      </a:lnTo>
                      <a:lnTo>
                        <a:pt x="25" y="48"/>
                      </a:lnTo>
                      <a:lnTo>
                        <a:pt x="24" y="48"/>
                      </a:lnTo>
                      <a:lnTo>
                        <a:pt x="24" y="49"/>
                      </a:lnTo>
                      <a:lnTo>
                        <a:pt x="23" y="49"/>
                      </a:lnTo>
                      <a:lnTo>
                        <a:pt x="22" y="50"/>
                      </a:lnTo>
                      <a:lnTo>
                        <a:pt x="21" y="50"/>
                      </a:lnTo>
                      <a:lnTo>
                        <a:pt x="20" y="50"/>
                      </a:lnTo>
                      <a:lnTo>
                        <a:pt x="19" y="50"/>
                      </a:lnTo>
                      <a:lnTo>
                        <a:pt x="18" y="50"/>
                      </a:lnTo>
                      <a:close/>
                    </a:path>
                  </a:pathLst>
                </a:custGeom>
                <a:solidFill>
                  <a:srgbClr val="4C5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25" name="Freeform 150"/>
                <p:cNvSpPr>
                  <a:spLocks/>
                </p:cNvSpPr>
                <p:nvPr/>
              </p:nvSpPr>
              <p:spPr bwMode="auto">
                <a:xfrm>
                  <a:off x="5256" y="2592"/>
                  <a:ext cx="60" cy="54"/>
                </a:xfrm>
                <a:custGeom>
                  <a:avLst/>
                  <a:gdLst>
                    <a:gd name="T0" fmla="*/ 2147483646 w 10"/>
                    <a:gd name="T1" fmla="*/ 2147483646 h 9"/>
                    <a:gd name="T2" fmla="*/ 0 w 10"/>
                    <a:gd name="T3" fmla="*/ 2147483646 h 9"/>
                    <a:gd name="T4" fmla="*/ 2147483646 w 10"/>
                    <a:gd name="T5" fmla="*/ 2147483646 h 9"/>
                    <a:gd name="T6" fmla="*/ 2147483646 w 10"/>
                    <a:gd name="T7" fmla="*/ 2147483646 h 9"/>
                    <a:gd name="T8" fmla="*/ 2147483646 w 10"/>
                    <a:gd name="T9" fmla="*/ 2147483646 h 9"/>
                    <a:gd name="T10" fmla="*/ 2147483646 w 10"/>
                    <a:gd name="T11" fmla="*/ 2147483646 h 9"/>
                    <a:gd name="T12" fmla="*/ 2147483646 w 10"/>
                    <a:gd name="T13" fmla="*/ 2147483646 h 9"/>
                    <a:gd name="T14" fmla="*/ 2147483646 w 10"/>
                    <a:gd name="T15" fmla="*/ 2147483646 h 9"/>
                    <a:gd name="T16" fmla="*/ 2147483646 w 10"/>
                    <a:gd name="T17" fmla="*/ 2147483646 h 9"/>
                    <a:gd name="T18" fmla="*/ 2147483646 w 10"/>
                    <a:gd name="T19" fmla="*/ 2147483646 h 9"/>
                    <a:gd name="T20" fmla="*/ 2147483646 w 10"/>
                    <a:gd name="T21" fmla="*/ 2147483646 h 9"/>
                    <a:gd name="T22" fmla="*/ 2147483646 w 10"/>
                    <a:gd name="T23" fmla="*/ 0 h 9"/>
                    <a:gd name="T24" fmla="*/ 2147483646 w 10"/>
                    <a:gd name="T25" fmla="*/ 0 h 9"/>
                    <a:gd name="T26" fmla="*/ 2147483646 w 10"/>
                    <a:gd name="T27" fmla="*/ 0 h 9"/>
                    <a:gd name="T28" fmla="*/ 2147483646 w 10"/>
                    <a:gd name="T29" fmla="*/ 0 h 9"/>
                    <a:gd name="T30" fmla="*/ 2147483646 w 10"/>
                    <a:gd name="T31" fmla="*/ 0 h 9"/>
                    <a:gd name="T32" fmla="*/ 2147483646 w 10"/>
                    <a:gd name="T33" fmla="*/ 0 h 9"/>
                    <a:gd name="T34" fmla="*/ 2147483646 w 10"/>
                    <a:gd name="T35" fmla="*/ 0 h 9"/>
                    <a:gd name="T36" fmla="*/ 2147483646 w 10"/>
                    <a:gd name="T37" fmla="*/ 2147483646 h 9"/>
                    <a:gd name="T38" fmla="*/ 2147483646 w 10"/>
                    <a:gd name="T39" fmla="*/ 2147483646 h 9"/>
                    <a:gd name="T40" fmla="*/ 2147483646 w 10"/>
                    <a:gd name="T41" fmla="*/ 2147483646 h 9"/>
                    <a:gd name="T42" fmla="*/ 2147483646 w 10"/>
                    <a:gd name="T43" fmla="*/ 2147483646 h 9"/>
                    <a:gd name="T44" fmla="*/ 2147483646 w 10"/>
                    <a:gd name="T45" fmla="*/ 2147483646 h 9"/>
                    <a:gd name="T46" fmla="*/ 2147483646 w 10"/>
                    <a:gd name="T47" fmla="*/ 2147483646 h 9"/>
                    <a:gd name="T48" fmla="*/ 2147483646 w 10"/>
                    <a:gd name="T49" fmla="*/ 2147483646 h 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"/>
                    <a:gd name="T76" fmla="*/ 0 h 9"/>
                    <a:gd name="T77" fmla="*/ 10 w 10"/>
                    <a:gd name="T78" fmla="*/ 9 h 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" h="9">
                      <a:moveTo>
                        <a:pt x="1" y="9"/>
                      </a:move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26" name="Freeform 151"/>
                <p:cNvSpPr>
                  <a:spLocks/>
                </p:cNvSpPr>
                <p:nvPr/>
              </p:nvSpPr>
              <p:spPr bwMode="auto">
                <a:xfrm>
                  <a:off x="5196" y="2580"/>
                  <a:ext cx="18" cy="18"/>
                </a:xfrm>
                <a:custGeom>
                  <a:avLst/>
                  <a:gdLst>
                    <a:gd name="T0" fmla="*/ 0 w 3"/>
                    <a:gd name="T1" fmla="*/ 2147483646 h 3"/>
                    <a:gd name="T2" fmla="*/ 0 w 3"/>
                    <a:gd name="T3" fmla="*/ 2147483646 h 3"/>
                    <a:gd name="T4" fmla="*/ 2147483646 w 3"/>
                    <a:gd name="T5" fmla="*/ 2147483646 h 3"/>
                    <a:gd name="T6" fmla="*/ 2147483646 w 3"/>
                    <a:gd name="T7" fmla="*/ 2147483646 h 3"/>
                    <a:gd name="T8" fmla="*/ 2147483646 w 3"/>
                    <a:gd name="T9" fmla="*/ 2147483646 h 3"/>
                    <a:gd name="T10" fmla="*/ 2147483646 w 3"/>
                    <a:gd name="T11" fmla="*/ 0 h 3"/>
                    <a:gd name="T12" fmla="*/ 2147483646 w 3"/>
                    <a:gd name="T13" fmla="*/ 0 h 3"/>
                    <a:gd name="T14" fmla="*/ 2147483646 w 3"/>
                    <a:gd name="T15" fmla="*/ 2147483646 h 3"/>
                    <a:gd name="T16" fmla="*/ 2147483646 w 3"/>
                    <a:gd name="T17" fmla="*/ 2147483646 h 3"/>
                    <a:gd name="T18" fmla="*/ 2147483646 w 3"/>
                    <a:gd name="T19" fmla="*/ 2147483646 h 3"/>
                    <a:gd name="T20" fmla="*/ 2147483646 w 3"/>
                    <a:gd name="T21" fmla="*/ 2147483646 h 3"/>
                    <a:gd name="T22" fmla="*/ 2147483646 w 3"/>
                    <a:gd name="T23" fmla="*/ 2147483646 h 3"/>
                    <a:gd name="T24" fmla="*/ 2147483646 w 3"/>
                    <a:gd name="T25" fmla="*/ 2147483646 h 3"/>
                    <a:gd name="T26" fmla="*/ 0 w 3"/>
                    <a:gd name="T27" fmla="*/ 2147483646 h 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"/>
                    <a:gd name="T43" fmla="*/ 0 h 3"/>
                    <a:gd name="T44" fmla="*/ 3 w 3"/>
                    <a:gd name="T45" fmla="*/ 3 h 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328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27" name="Freeform 152"/>
                <p:cNvSpPr>
                  <a:spLocks/>
                </p:cNvSpPr>
                <p:nvPr/>
              </p:nvSpPr>
              <p:spPr bwMode="auto">
                <a:xfrm>
                  <a:off x="5124" y="2544"/>
                  <a:ext cx="24" cy="24"/>
                </a:xfrm>
                <a:custGeom>
                  <a:avLst/>
                  <a:gdLst>
                    <a:gd name="T0" fmla="*/ 2147483646 w 4"/>
                    <a:gd name="T1" fmla="*/ 2147483646 h 4"/>
                    <a:gd name="T2" fmla="*/ 2147483646 w 4"/>
                    <a:gd name="T3" fmla="*/ 2147483646 h 4"/>
                    <a:gd name="T4" fmla="*/ 2147483646 w 4"/>
                    <a:gd name="T5" fmla="*/ 2147483646 h 4"/>
                    <a:gd name="T6" fmla="*/ 2147483646 w 4"/>
                    <a:gd name="T7" fmla="*/ 2147483646 h 4"/>
                    <a:gd name="T8" fmla="*/ 2147483646 w 4"/>
                    <a:gd name="T9" fmla="*/ 2147483646 h 4"/>
                    <a:gd name="T10" fmla="*/ 0 w 4"/>
                    <a:gd name="T11" fmla="*/ 2147483646 h 4"/>
                    <a:gd name="T12" fmla="*/ 0 w 4"/>
                    <a:gd name="T13" fmla="*/ 2147483646 h 4"/>
                    <a:gd name="T14" fmla="*/ 0 w 4"/>
                    <a:gd name="T15" fmla="*/ 2147483646 h 4"/>
                    <a:gd name="T16" fmla="*/ 0 w 4"/>
                    <a:gd name="T17" fmla="*/ 0 h 4"/>
                    <a:gd name="T18" fmla="*/ 2147483646 w 4"/>
                    <a:gd name="T19" fmla="*/ 2147483646 h 4"/>
                    <a:gd name="T20" fmla="*/ 2147483646 w 4"/>
                    <a:gd name="T21" fmla="*/ 2147483646 h 4"/>
                    <a:gd name="T22" fmla="*/ 2147483646 w 4"/>
                    <a:gd name="T23" fmla="*/ 2147483646 h 4"/>
                    <a:gd name="T24" fmla="*/ 2147483646 w 4"/>
                    <a:gd name="T25" fmla="*/ 2147483646 h 4"/>
                    <a:gd name="T26" fmla="*/ 2147483646 w 4"/>
                    <a:gd name="T27" fmla="*/ 2147483646 h 4"/>
                    <a:gd name="T28" fmla="*/ 2147483646 w 4"/>
                    <a:gd name="T29" fmla="*/ 2147483646 h 4"/>
                    <a:gd name="T30" fmla="*/ 2147483646 w 4"/>
                    <a:gd name="T31" fmla="*/ 2147483646 h 4"/>
                    <a:gd name="T32" fmla="*/ 2147483646 w 4"/>
                    <a:gd name="T33" fmla="*/ 2147483646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4"/>
                    <a:gd name="T53" fmla="*/ 4 w 4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4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EFEF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28" name="Freeform 153"/>
                <p:cNvSpPr>
                  <a:spLocks/>
                </p:cNvSpPr>
                <p:nvPr/>
              </p:nvSpPr>
              <p:spPr bwMode="auto">
                <a:xfrm>
                  <a:off x="4848" y="2352"/>
                  <a:ext cx="174" cy="186"/>
                </a:xfrm>
                <a:custGeom>
                  <a:avLst/>
                  <a:gdLst>
                    <a:gd name="T0" fmla="*/ 2147483646 w 29"/>
                    <a:gd name="T1" fmla="*/ 2147483646 h 31"/>
                    <a:gd name="T2" fmla="*/ 2147483646 w 29"/>
                    <a:gd name="T3" fmla="*/ 2147483646 h 31"/>
                    <a:gd name="T4" fmla="*/ 2147483646 w 29"/>
                    <a:gd name="T5" fmla="*/ 2147483646 h 31"/>
                    <a:gd name="T6" fmla="*/ 0 w 29"/>
                    <a:gd name="T7" fmla="*/ 2147483646 h 31"/>
                    <a:gd name="T8" fmla="*/ 0 w 29"/>
                    <a:gd name="T9" fmla="*/ 2147483646 h 31"/>
                    <a:gd name="T10" fmla="*/ 2147483646 w 29"/>
                    <a:gd name="T11" fmla="*/ 2147483646 h 31"/>
                    <a:gd name="T12" fmla="*/ 2147483646 w 29"/>
                    <a:gd name="T13" fmla="*/ 2147483646 h 31"/>
                    <a:gd name="T14" fmla="*/ 2147483646 w 29"/>
                    <a:gd name="T15" fmla="*/ 2147483646 h 31"/>
                    <a:gd name="T16" fmla="*/ 2147483646 w 29"/>
                    <a:gd name="T17" fmla="*/ 2147483646 h 31"/>
                    <a:gd name="T18" fmla="*/ 2147483646 w 29"/>
                    <a:gd name="T19" fmla="*/ 2147483646 h 31"/>
                    <a:gd name="T20" fmla="*/ 2147483646 w 29"/>
                    <a:gd name="T21" fmla="*/ 2147483646 h 31"/>
                    <a:gd name="T22" fmla="*/ 2147483646 w 29"/>
                    <a:gd name="T23" fmla="*/ 0 h 31"/>
                    <a:gd name="T24" fmla="*/ 2147483646 w 29"/>
                    <a:gd name="T25" fmla="*/ 0 h 31"/>
                    <a:gd name="T26" fmla="*/ 2147483646 w 29"/>
                    <a:gd name="T27" fmla="*/ 2147483646 h 31"/>
                    <a:gd name="T28" fmla="*/ 2147483646 w 29"/>
                    <a:gd name="T29" fmla="*/ 2147483646 h 31"/>
                    <a:gd name="T30" fmla="*/ 2147483646 w 29"/>
                    <a:gd name="T31" fmla="*/ 2147483646 h 31"/>
                    <a:gd name="T32" fmla="*/ 2147483646 w 29"/>
                    <a:gd name="T33" fmla="*/ 2147483646 h 31"/>
                    <a:gd name="T34" fmla="*/ 2147483646 w 29"/>
                    <a:gd name="T35" fmla="*/ 2147483646 h 31"/>
                    <a:gd name="T36" fmla="*/ 2147483646 w 29"/>
                    <a:gd name="T37" fmla="*/ 2147483646 h 31"/>
                    <a:gd name="T38" fmla="*/ 2147483646 w 29"/>
                    <a:gd name="T39" fmla="*/ 2147483646 h 31"/>
                    <a:gd name="T40" fmla="*/ 2147483646 w 29"/>
                    <a:gd name="T41" fmla="*/ 2147483646 h 31"/>
                    <a:gd name="T42" fmla="*/ 2147483646 w 29"/>
                    <a:gd name="T43" fmla="*/ 2147483646 h 31"/>
                    <a:gd name="T44" fmla="*/ 2147483646 w 29"/>
                    <a:gd name="T45" fmla="*/ 2147483646 h 31"/>
                    <a:gd name="T46" fmla="*/ 2147483646 w 29"/>
                    <a:gd name="T47" fmla="*/ 2147483646 h 31"/>
                    <a:gd name="T48" fmla="*/ 2147483646 w 29"/>
                    <a:gd name="T49" fmla="*/ 2147483646 h 31"/>
                    <a:gd name="T50" fmla="*/ 2147483646 w 29"/>
                    <a:gd name="T51" fmla="*/ 2147483646 h 31"/>
                    <a:gd name="T52" fmla="*/ 2147483646 w 29"/>
                    <a:gd name="T53" fmla="*/ 2147483646 h 31"/>
                    <a:gd name="T54" fmla="*/ 2147483646 w 29"/>
                    <a:gd name="T55" fmla="*/ 2147483646 h 31"/>
                    <a:gd name="T56" fmla="*/ 2147483646 w 29"/>
                    <a:gd name="T57" fmla="*/ 2147483646 h 31"/>
                    <a:gd name="T58" fmla="*/ 2147483646 w 29"/>
                    <a:gd name="T59" fmla="*/ 2147483646 h 31"/>
                    <a:gd name="T60" fmla="*/ 2147483646 w 29"/>
                    <a:gd name="T61" fmla="*/ 2147483646 h 31"/>
                    <a:gd name="T62" fmla="*/ 2147483646 w 29"/>
                    <a:gd name="T63" fmla="*/ 2147483646 h 31"/>
                    <a:gd name="T64" fmla="*/ 2147483646 w 29"/>
                    <a:gd name="T65" fmla="*/ 2147483646 h 31"/>
                    <a:gd name="T66" fmla="*/ 2147483646 w 29"/>
                    <a:gd name="T67" fmla="*/ 2147483646 h 31"/>
                    <a:gd name="T68" fmla="*/ 2147483646 w 29"/>
                    <a:gd name="T69" fmla="*/ 2147483646 h 31"/>
                    <a:gd name="T70" fmla="*/ 2147483646 w 29"/>
                    <a:gd name="T71" fmla="*/ 2147483646 h 31"/>
                    <a:gd name="T72" fmla="*/ 2147483646 w 29"/>
                    <a:gd name="T73" fmla="*/ 2147483646 h 31"/>
                    <a:gd name="T74" fmla="*/ 2147483646 w 29"/>
                    <a:gd name="T75" fmla="*/ 2147483646 h 31"/>
                    <a:gd name="T76" fmla="*/ 2147483646 w 29"/>
                    <a:gd name="T77" fmla="*/ 2147483646 h 31"/>
                    <a:gd name="T78" fmla="*/ 2147483646 w 29"/>
                    <a:gd name="T79" fmla="*/ 2147483646 h 31"/>
                    <a:gd name="T80" fmla="*/ 2147483646 w 29"/>
                    <a:gd name="T81" fmla="*/ 2147483646 h 31"/>
                    <a:gd name="T82" fmla="*/ 2147483646 w 29"/>
                    <a:gd name="T83" fmla="*/ 2147483646 h 31"/>
                    <a:gd name="T84" fmla="*/ 2147483646 w 29"/>
                    <a:gd name="T85" fmla="*/ 2147483646 h 31"/>
                    <a:gd name="T86" fmla="*/ 2147483646 w 29"/>
                    <a:gd name="T87" fmla="*/ 2147483646 h 31"/>
                    <a:gd name="T88" fmla="*/ 2147483646 w 29"/>
                    <a:gd name="T89" fmla="*/ 2147483646 h 3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9"/>
                    <a:gd name="T136" fmla="*/ 0 h 31"/>
                    <a:gd name="T137" fmla="*/ 29 w 29"/>
                    <a:gd name="T138" fmla="*/ 31 h 3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9" h="31">
                      <a:moveTo>
                        <a:pt x="19" y="31"/>
                      </a:moveTo>
                      <a:lnTo>
                        <a:pt x="16" y="31"/>
                      </a:lnTo>
                      <a:lnTo>
                        <a:pt x="14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4" y="29"/>
                      </a:lnTo>
                      <a:lnTo>
                        <a:pt x="2" y="29"/>
                      </a:lnTo>
                      <a:lnTo>
                        <a:pt x="0" y="29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1" y="27"/>
                      </a:lnTo>
                      <a:lnTo>
                        <a:pt x="1" y="26"/>
                      </a:lnTo>
                      <a:lnTo>
                        <a:pt x="2" y="25"/>
                      </a:lnTo>
                      <a:lnTo>
                        <a:pt x="3" y="24"/>
                      </a:lnTo>
                      <a:lnTo>
                        <a:pt x="5" y="21"/>
                      </a:lnTo>
                      <a:lnTo>
                        <a:pt x="6" y="20"/>
                      </a:lnTo>
                      <a:lnTo>
                        <a:pt x="8" y="16"/>
                      </a:lnTo>
                      <a:lnTo>
                        <a:pt x="10" y="13"/>
                      </a:lnTo>
                      <a:lnTo>
                        <a:pt x="11" y="10"/>
                      </a:lnTo>
                      <a:lnTo>
                        <a:pt x="13" y="6"/>
                      </a:lnTo>
                      <a:lnTo>
                        <a:pt x="14" y="3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3" y="1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9" y="5"/>
                      </a:lnTo>
                      <a:lnTo>
                        <a:pt x="17" y="6"/>
                      </a:lnTo>
                      <a:lnTo>
                        <a:pt x="16" y="7"/>
                      </a:lnTo>
                      <a:lnTo>
                        <a:pt x="15" y="8"/>
                      </a:lnTo>
                      <a:lnTo>
                        <a:pt x="16" y="8"/>
                      </a:lnTo>
                      <a:lnTo>
                        <a:pt x="17" y="7"/>
                      </a:lnTo>
                      <a:lnTo>
                        <a:pt x="19" y="6"/>
                      </a:lnTo>
                      <a:lnTo>
                        <a:pt x="20" y="6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4" y="6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2" y="10"/>
                      </a:lnTo>
                      <a:lnTo>
                        <a:pt x="21" y="11"/>
                      </a:lnTo>
                      <a:lnTo>
                        <a:pt x="19" y="13"/>
                      </a:lnTo>
                      <a:lnTo>
                        <a:pt x="19" y="14"/>
                      </a:lnTo>
                      <a:lnTo>
                        <a:pt x="20" y="14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2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3" y="9"/>
                      </a:lnTo>
                      <a:lnTo>
                        <a:pt x="24" y="9"/>
                      </a:lnTo>
                      <a:lnTo>
                        <a:pt x="24" y="8"/>
                      </a:lnTo>
                      <a:lnTo>
                        <a:pt x="25" y="8"/>
                      </a:lnTo>
                      <a:lnTo>
                        <a:pt x="25" y="9"/>
                      </a:lnTo>
                      <a:lnTo>
                        <a:pt x="25" y="10"/>
                      </a:lnTo>
                      <a:lnTo>
                        <a:pt x="26" y="13"/>
                      </a:lnTo>
                      <a:lnTo>
                        <a:pt x="26" y="16"/>
                      </a:lnTo>
                      <a:lnTo>
                        <a:pt x="27" y="18"/>
                      </a:lnTo>
                      <a:lnTo>
                        <a:pt x="28" y="21"/>
                      </a:lnTo>
                      <a:lnTo>
                        <a:pt x="28" y="24"/>
                      </a:lnTo>
                      <a:lnTo>
                        <a:pt x="29" y="25"/>
                      </a:lnTo>
                      <a:lnTo>
                        <a:pt x="29" y="26"/>
                      </a:lnTo>
                      <a:lnTo>
                        <a:pt x="29" y="28"/>
                      </a:lnTo>
                      <a:lnTo>
                        <a:pt x="29" y="29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4" y="31"/>
                      </a:lnTo>
                      <a:lnTo>
                        <a:pt x="23" y="31"/>
                      </a:lnTo>
                      <a:lnTo>
                        <a:pt x="21" y="31"/>
                      </a:lnTo>
                      <a:lnTo>
                        <a:pt x="20" y="31"/>
                      </a:lnTo>
                      <a:lnTo>
                        <a:pt x="19" y="31"/>
                      </a:lnTo>
                      <a:close/>
                    </a:path>
                  </a:pathLst>
                </a:custGeom>
                <a:solidFill>
                  <a:srgbClr val="4C5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29" name="Freeform 154"/>
                <p:cNvSpPr>
                  <a:spLocks/>
                </p:cNvSpPr>
                <p:nvPr/>
              </p:nvSpPr>
              <p:spPr bwMode="auto">
                <a:xfrm>
                  <a:off x="4746" y="1908"/>
                  <a:ext cx="246" cy="630"/>
                </a:xfrm>
                <a:custGeom>
                  <a:avLst/>
                  <a:gdLst>
                    <a:gd name="T0" fmla="*/ 2147483646 w 41"/>
                    <a:gd name="T1" fmla="*/ 2147483646 h 105"/>
                    <a:gd name="T2" fmla="*/ 2147483646 w 41"/>
                    <a:gd name="T3" fmla="*/ 2147483646 h 105"/>
                    <a:gd name="T4" fmla="*/ 2147483646 w 41"/>
                    <a:gd name="T5" fmla="*/ 2147483646 h 105"/>
                    <a:gd name="T6" fmla="*/ 2147483646 w 41"/>
                    <a:gd name="T7" fmla="*/ 2147483646 h 105"/>
                    <a:gd name="T8" fmla="*/ 0 w 41"/>
                    <a:gd name="T9" fmla="*/ 2147483646 h 105"/>
                    <a:gd name="T10" fmla="*/ 0 w 41"/>
                    <a:gd name="T11" fmla="*/ 2147483646 h 105"/>
                    <a:gd name="T12" fmla="*/ 2147483646 w 41"/>
                    <a:gd name="T13" fmla="*/ 2147483646 h 105"/>
                    <a:gd name="T14" fmla="*/ 2147483646 w 41"/>
                    <a:gd name="T15" fmla="*/ 2147483646 h 105"/>
                    <a:gd name="T16" fmla="*/ 2147483646 w 41"/>
                    <a:gd name="T17" fmla="*/ 2147483646 h 105"/>
                    <a:gd name="T18" fmla="*/ 2147483646 w 41"/>
                    <a:gd name="T19" fmla="*/ 2147483646 h 105"/>
                    <a:gd name="T20" fmla="*/ 2147483646 w 41"/>
                    <a:gd name="T21" fmla="*/ 2147483646 h 105"/>
                    <a:gd name="T22" fmla="*/ 2147483646 w 41"/>
                    <a:gd name="T23" fmla="*/ 2147483646 h 105"/>
                    <a:gd name="T24" fmla="*/ 2147483646 w 41"/>
                    <a:gd name="T25" fmla="*/ 2147483646 h 105"/>
                    <a:gd name="T26" fmla="*/ 2147483646 w 41"/>
                    <a:gd name="T27" fmla="*/ 2147483646 h 105"/>
                    <a:gd name="T28" fmla="*/ 2147483646 w 41"/>
                    <a:gd name="T29" fmla="*/ 2147483646 h 105"/>
                    <a:gd name="T30" fmla="*/ 2147483646 w 41"/>
                    <a:gd name="T31" fmla="*/ 2147483646 h 105"/>
                    <a:gd name="T32" fmla="*/ 2147483646 w 41"/>
                    <a:gd name="T33" fmla="*/ 2147483646 h 105"/>
                    <a:gd name="T34" fmla="*/ 2147483646 w 41"/>
                    <a:gd name="T35" fmla="*/ 2147483646 h 105"/>
                    <a:gd name="T36" fmla="*/ 2147483646 w 41"/>
                    <a:gd name="T37" fmla="*/ 2147483646 h 105"/>
                    <a:gd name="T38" fmla="*/ 2147483646 w 41"/>
                    <a:gd name="T39" fmla="*/ 2147483646 h 105"/>
                    <a:gd name="T40" fmla="*/ 2147483646 w 41"/>
                    <a:gd name="T41" fmla="*/ 2147483646 h 105"/>
                    <a:gd name="T42" fmla="*/ 2147483646 w 41"/>
                    <a:gd name="T43" fmla="*/ 2147483646 h 105"/>
                    <a:gd name="T44" fmla="*/ 2147483646 w 41"/>
                    <a:gd name="T45" fmla="*/ 2147483646 h 105"/>
                    <a:gd name="T46" fmla="*/ 2147483646 w 41"/>
                    <a:gd name="T47" fmla="*/ 2147483646 h 105"/>
                    <a:gd name="T48" fmla="*/ 2147483646 w 41"/>
                    <a:gd name="T49" fmla="*/ 2147483646 h 105"/>
                    <a:gd name="T50" fmla="*/ 2147483646 w 41"/>
                    <a:gd name="T51" fmla="*/ 2147483646 h 105"/>
                    <a:gd name="T52" fmla="*/ 2147483646 w 41"/>
                    <a:gd name="T53" fmla="*/ 2147483646 h 105"/>
                    <a:gd name="T54" fmla="*/ 2147483646 w 41"/>
                    <a:gd name="T55" fmla="*/ 2147483646 h 105"/>
                    <a:gd name="T56" fmla="*/ 2147483646 w 41"/>
                    <a:gd name="T57" fmla="*/ 2147483646 h 105"/>
                    <a:gd name="T58" fmla="*/ 2147483646 w 41"/>
                    <a:gd name="T59" fmla="*/ 2147483646 h 105"/>
                    <a:gd name="T60" fmla="*/ 2147483646 w 41"/>
                    <a:gd name="T61" fmla="*/ 2147483646 h 105"/>
                    <a:gd name="T62" fmla="*/ 2147483646 w 41"/>
                    <a:gd name="T63" fmla="*/ 2147483646 h 105"/>
                    <a:gd name="T64" fmla="*/ 2147483646 w 41"/>
                    <a:gd name="T65" fmla="*/ 2147483646 h 105"/>
                    <a:gd name="T66" fmla="*/ 2147483646 w 41"/>
                    <a:gd name="T67" fmla="*/ 0 h 105"/>
                    <a:gd name="T68" fmla="*/ 2147483646 w 41"/>
                    <a:gd name="T69" fmla="*/ 2147483646 h 105"/>
                    <a:gd name="T70" fmla="*/ 2147483646 w 41"/>
                    <a:gd name="T71" fmla="*/ 2147483646 h 105"/>
                    <a:gd name="T72" fmla="*/ 2147483646 w 41"/>
                    <a:gd name="T73" fmla="*/ 2147483646 h 105"/>
                    <a:gd name="T74" fmla="*/ 2147483646 w 41"/>
                    <a:gd name="T75" fmla="*/ 2147483646 h 105"/>
                    <a:gd name="T76" fmla="*/ 2147483646 w 41"/>
                    <a:gd name="T77" fmla="*/ 2147483646 h 105"/>
                    <a:gd name="T78" fmla="*/ 2147483646 w 41"/>
                    <a:gd name="T79" fmla="*/ 2147483646 h 105"/>
                    <a:gd name="T80" fmla="*/ 2147483646 w 41"/>
                    <a:gd name="T81" fmla="*/ 2147483646 h 105"/>
                    <a:gd name="T82" fmla="*/ 2147483646 w 41"/>
                    <a:gd name="T83" fmla="*/ 2147483646 h 105"/>
                    <a:gd name="T84" fmla="*/ 2147483646 w 41"/>
                    <a:gd name="T85" fmla="*/ 2147483646 h 105"/>
                    <a:gd name="T86" fmla="*/ 2147483646 w 41"/>
                    <a:gd name="T87" fmla="*/ 2147483646 h 105"/>
                    <a:gd name="T88" fmla="*/ 2147483646 w 41"/>
                    <a:gd name="T89" fmla="*/ 2147483646 h 105"/>
                    <a:gd name="T90" fmla="*/ 2147483646 w 41"/>
                    <a:gd name="T91" fmla="*/ 2147483646 h 105"/>
                    <a:gd name="T92" fmla="*/ 2147483646 w 41"/>
                    <a:gd name="T93" fmla="*/ 2147483646 h 105"/>
                    <a:gd name="T94" fmla="*/ 2147483646 w 41"/>
                    <a:gd name="T95" fmla="*/ 2147483646 h 105"/>
                    <a:gd name="T96" fmla="*/ 2147483646 w 41"/>
                    <a:gd name="T97" fmla="*/ 2147483646 h 105"/>
                    <a:gd name="T98" fmla="*/ 2147483646 w 41"/>
                    <a:gd name="T99" fmla="*/ 2147483646 h 105"/>
                    <a:gd name="T100" fmla="*/ 2147483646 w 41"/>
                    <a:gd name="T101" fmla="*/ 2147483646 h 10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1"/>
                    <a:gd name="T154" fmla="*/ 0 h 105"/>
                    <a:gd name="T155" fmla="*/ 41 w 41"/>
                    <a:gd name="T156" fmla="*/ 105 h 10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1" h="105">
                      <a:moveTo>
                        <a:pt x="14" y="105"/>
                      </a:moveTo>
                      <a:lnTo>
                        <a:pt x="12" y="104"/>
                      </a:lnTo>
                      <a:lnTo>
                        <a:pt x="10" y="104"/>
                      </a:lnTo>
                      <a:lnTo>
                        <a:pt x="8" y="103"/>
                      </a:lnTo>
                      <a:lnTo>
                        <a:pt x="7" y="102"/>
                      </a:lnTo>
                      <a:lnTo>
                        <a:pt x="5" y="102"/>
                      </a:lnTo>
                      <a:lnTo>
                        <a:pt x="3" y="101"/>
                      </a:lnTo>
                      <a:lnTo>
                        <a:pt x="1" y="100"/>
                      </a:lnTo>
                      <a:lnTo>
                        <a:pt x="0" y="99"/>
                      </a:lnTo>
                      <a:lnTo>
                        <a:pt x="0" y="98"/>
                      </a:lnTo>
                      <a:lnTo>
                        <a:pt x="1" y="97"/>
                      </a:lnTo>
                      <a:lnTo>
                        <a:pt x="2" y="97"/>
                      </a:lnTo>
                      <a:lnTo>
                        <a:pt x="2" y="96"/>
                      </a:lnTo>
                      <a:lnTo>
                        <a:pt x="3" y="95"/>
                      </a:lnTo>
                      <a:lnTo>
                        <a:pt x="3" y="94"/>
                      </a:lnTo>
                      <a:lnTo>
                        <a:pt x="4" y="93"/>
                      </a:lnTo>
                      <a:lnTo>
                        <a:pt x="5" y="92"/>
                      </a:lnTo>
                      <a:lnTo>
                        <a:pt x="6" y="89"/>
                      </a:lnTo>
                      <a:lnTo>
                        <a:pt x="7" y="87"/>
                      </a:lnTo>
                      <a:lnTo>
                        <a:pt x="9" y="84"/>
                      </a:lnTo>
                      <a:lnTo>
                        <a:pt x="10" y="81"/>
                      </a:lnTo>
                      <a:lnTo>
                        <a:pt x="11" y="79"/>
                      </a:lnTo>
                      <a:lnTo>
                        <a:pt x="12" y="76"/>
                      </a:lnTo>
                      <a:lnTo>
                        <a:pt x="13" y="73"/>
                      </a:lnTo>
                      <a:lnTo>
                        <a:pt x="14" y="71"/>
                      </a:lnTo>
                      <a:lnTo>
                        <a:pt x="15" y="70"/>
                      </a:lnTo>
                      <a:lnTo>
                        <a:pt x="15" y="69"/>
                      </a:lnTo>
                      <a:lnTo>
                        <a:pt x="16" y="67"/>
                      </a:lnTo>
                      <a:lnTo>
                        <a:pt x="16" y="66"/>
                      </a:lnTo>
                      <a:lnTo>
                        <a:pt x="16" y="65"/>
                      </a:lnTo>
                      <a:lnTo>
                        <a:pt x="17" y="64"/>
                      </a:lnTo>
                      <a:lnTo>
                        <a:pt x="17" y="62"/>
                      </a:lnTo>
                      <a:lnTo>
                        <a:pt x="18" y="60"/>
                      </a:lnTo>
                      <a:lnTo>
                        <a:pt x="18" y="57"/>
                      </a:lnTo>
                      <a:lnTo>
                        <a:pt x="19" y="54"/>
                      </a:lnTo>
                      <a:lnTo>
                        <a:pt x="19" y="50"/>
                      </a:lnTo>
                      <a:lnTo>
                        <a:pt x="20" y="46"/>
                      </a:lnTo>
                      <a:lnTo>
                        <a:pt x="20" y="42"/>
                      </a:lnTo>
                      <a:lnTo>
                        <a:pt x="20" y="38"/>
                      </a:lnTo>
                      <a:lnTo>
                        <a:pt x="20" y="34"/>
                      </a:lnTo>
                      <a:lnTo>
                        <a:pt x="19" y="30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8" y="23"/>
                      </a:lnTo>
                      <a:lnTo>
                        <a:pt x="18" y="21"/>
                      </a:lnTo>
                      <a:lnTo>
                        <a:pt x="18" y="19"/>
                      </a:lnTo>
                      <a:lnTo>
                        <a:pt x="17" y="17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5" y="12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3" y="5"/>
                      </a:lnTo>
                      <a:lnTo>
                        <a:pt x="14" y="5"/>
                      </a:lnTo>
                      <a:lnTo>
                        <a:pt x="15" y="4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22" y="1"/>
                      </a:lnTo>
                      <a:lnTo>
                        <a:pt x="25" y="1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3" y="0"/>
                      </a:lnTo>
                      <a:lnTo>
                        <a:pt x="35" y="3"/>
                      </a:lnTo>
                      <a:lnTo>
                        <a:pt x="36" y="6"/>
                      </a:lnTo>
                      <a:lnTo>
                        <a:pt x="37" y="9"/>
                      </a:lnTo>
                      <a:lnTo>
                        <a:pt x="38" y="12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40" y="22"/>
                      </a:lnTo>
                      <a:lnTo>
                        <a:pt x="40" y="25"/>
                      </a:lnTo>
                      <a:lnTo>
                        <a:pt x="40" y="29"/>
                      </a:lnTo>
                      <a:lnTo>
                        <a:pt x="41" y="32"/>
                      </a:lnTo>
                      <a:lnTo>
                        <a:pt x="41" y="35"/>
                      </a:lnTo>
                      <a:lnTo>
                        <a:pt x="40" y="39"/>
                      </a:lnTo>
                      <a:lnTo>
                        <a:pt x="40" y="42"/>
                      </a:lnTo>
                      <a:lnTo>
                        <a:pt x="40" y="46"/>
                      </a:lnTo>
                      <a:lnTo>
                        <a:pt x="39" y="49"/>
                      </a:lnTo>
                      <a:lnTo>
                        <a:pt x="39" y="53"/>
                      </a:lnTo>
                      <a:lnTo>
                        <a:pt x="38" y="56"/>
                      </a:lnTo>
                      <a:lnTo>
                        <a:pt x="37" y="59"/>
                      </a:lnTo>
                      <a:lnTo>
                        <a:pt x="36" y="63"/>
                      </a:lnTo>
                      <a:lnTo>
                        <a:pt x="36" y="66"/>
                      </a:lnTo>
                      <a:lnTo>
                        <a:pt x="34" y="69"/>
                      </a:lnTo>
                      <a:lnTo>
                        <a:pt x="33" y="73"/>
                      </a:lnTo>
                      <a:lnTo>
                        <a:pt x="32" y="76"/>
                      </a:lnTo>
                      <a:lnTo>
                        <a:pt x="31" y="79"/>
                      </a:lnTo>
                      <a:lnTo>
                        <a:pt x="29" y="82"/>
                      </a:lnTo>
                      <a:lnTo>
                        <a:pt x="28" y="85"/>
                      </a:lnTo>
                      <a:lnTo>
                        <a:pt x="26" y="88"/>
                      </a:lnTo>
                      <a:lnTo>
                        <a:pt x="25" y="91"/>
                      </a:lnTo>
                      <a:lnTo>
                        <a:pt x="23" y="94"/>
                      </a:lnTo>
                      <a:lnTo>
                        <a:pt x="21" y="97"/>
                      </a:lnTo>
                      <a:lnTo>
                        <a:pt x="19" y="100"/>
                      </a:lnTo>
                      <a:lnTo>
                        <a:pt x="18" y="102"/>
                      </a:lnTo>
                      <a:lnTo>
                        <a:pt x="16" y="104"/>
                      </a:lnTo>
                      <a:lnTo>
                        <a:pt x="14" y="105"/>
                      </a:lnTo>
                      <a:close/>
                    </a:path>
                  </a:pathLst>
                </a:custGeom>
                <a:solidFill>
                  <a:srgbClr val="E9E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30" name="Freeform 155"/>
                <p:cNvSpPr>
                  <a:spLocks/>
                </p:cNvSpPr>
                <p:nvPr/>
              </p:nvSpPr>
              <p:spPr bwMode="auto">
                <a:xfrm>
                  <a:off x="5112" y="1974"/>
                  <a:ext cx="288" cy="552"/>
                </a:xfrm>
                <a:custGeom>
                  <a:avLst/>
                  <a:gdLst>
                    <a:gd name="T0" fmla="*/ 0 w 48"/>
                    <a:gd name="T1" fmla="*/ 2147483646 h 92"/>
                    <a:gd name="T2" fmla="*/ 0 w 48"/>
                    <a:gd name="T3" fmla="*/ 2147483646 h 92"/>
                    <a:gd name="T4" fmla="*/ 2147483646 w 48"/>
                    <a:gd name="T5" fmla="*/ 2147483646 h 92"/>
                    <a:gd name="T6" fmla="*/ 2147483646 w 48"/>
                    <a:gd name="T7" fmla="*/ 2147483646 h 92"/>
                    <a:gd name="T8" fmla="*/ 2147483646 w 48"/>
                    <a:gd name="T9" fmla="*/ 2147483646 h 92"/>
                    <a:gd name="T10" fmla="*/ 2147483646 w 48"/>
                    <a:gd name="T11" fmla="*/ 2147483646 h 92"/>
                    <a:gd name="T12" fmla="*/ 2147483646 w 48"/>
                    <a:gd name="T13" fmla="*/ 2147483646 h 92"/>
                    <a:gd name="T14" fmla="*/ 2147483646 w 48"/>
                    <a:gd name="T15" fmla="*/ 2147483646 h 92"/>
                    <a:gd name="T16" fmla="*/ 2147483646 w 48"/>
                    <a:gd name="T17" fmla="*/ 2147483646 h 92"/>
                    <a:gd name="T18" fmla="*/ 2147483646 w 48"/>
                    <a:gd name="T19" fmla="*/ 2147483646 h 92"/>
                    <a:gd name="T20" fmla="*/ 2147483646 w 48"/>
                    <a:gd name="T21" fmla="*/ 2147483646 h 92"/>
                    <a:gd name="T22" fmla="*/ 2147483646 w 48"/>
                    <a:gd name="T23" fmla="*/ 2147483646 h 92"/>
                    <a:gd name="T24" fmla="*/ 2147483646 w 48"/>
                    <a:gd name="T25" fmla="*/ 2147483646 h 92"/>
                    <a:gd name="T26" fmla="*/ 2147483646 w 48"/>
                    <a:gd name="T27" fmla="*/ 2147483646 h 92"/>
                    <a:gd name="T28" fmla="*/ 2147483646 w 48"/>
                    <a:gd name="T29" fmla="*/ 2147483646 h 92"/>
                    <a:gd name="T30" fmla="*/ 2147483646 w 48"/>
                    <a:gd name="T31" fmla="*/ 2147483646 h 92"/>
                    <a:gd name="T32" fmla="*/ 2147483646 w 48"/>
                    <a:gd name="T33" fmla="*/ 2147483646 h 92"/>
                    <a:gd name="T34" fmla="*/ 2147483646 w 48"/>
                    <a:gd name="T35" fmla="*/ 2147483646 h 92"/>
                    <a:gd name="T36" fmla="*/ 2147483646 w 48"/>
                    <a:gd name="T37" fmla="*/ 2147483646 h 92"/>
                    <a:gd name="T38" fmla="*/ 2147483646 w 48"/>
                    <a:gd name="T39" fmla="*/ 2147483646 h 92"/>
                    <a:gd name="T40" fmla="*/ 2147483646 w 48"/>
                    <a:gd name="T41" fmla="*/ 2147483646 h 92"/>
                    <a:gd name="T42" fmla="*/ 2147483646 w 48"/>
                    <a:gd name="T43" fmla="*/ 2147483646 h 92"/>
                    <a:gd name="T44" fmla="*/ 2147483646 w 48"/>
                    <a:gd name="T45" fmla="*/ 2147483646 h 92"/>
                    <a:gd name="T46" fmla="*/ 2147483646 w 48"/>
                    <a:gd name="T47" fmla="*/ 2147483646 h 92"/>
                    <a:gd name="T48" fmla="*/ 2147483646 w 48"/>
                    <a:gd name="T49" fmla="*/ 2147483646 h 92"/>
                    <a:gd name="T50" fmla="*/ 2147483646 w 48"/>
                    <a:gd name="T51" fmla="*/ 2147483646 h 92"/>
                    <a:gd name="T52" fmla="*/ 2147483646 w 48"/>
                    <a:gd name="T53" fmla="*/ 2147483646 h 92"/>
                    <a:gd name="T54" fmla="*/ 2147483646 w 48"/>
                    <a:gd name="T55" fmla="*/ 2147483646 h 92"/>
                    <a:gd name="T56" fmla="*/ 2147483646 w 48"/>
                    <a:gd name="T57" fmla="*/ 2147483646 h 92"/>
                    <a:gd name="T58" fmla="*/ 2147483646 w 48"/>
                    <a:gd name="T59" fmla="*/ 2147483646 h 92"/>
                    <a:gd name="T60" fmla="*/ 2147483646 w 48"/>
                    <a:gd name="T61" fmla="*/ 2147483646 h 92"/>
                    <a:gd name="T62" fmla="*/ 2147483646 w 48"/>
                    <a:gd name="T63" fmla="*/ 2147483646 h 92"/>
                    <a:gd name="T64" fmla="*/ 2147483646 w 48"/>
                    <a:gd name="T65" fmla="*/ 2147483646 h 92"/>
                    <a:gd name="T66" fmla="*/ 2147483646 w 48"/>
                    <a:gd name="T67" fmla="*/ 2147483646 h 92"/>
                    <a:gd name="T68" fmla="*/ 2147483646 w 48"/>
                    <a:gd name="T69" fmla="*/ 2147483646 h 92"/>
                    <a:gd name="T70" fmla="*/ 2147483646 w 48"/>
                    <a:gd name="T71" fmla="*/ 2147483646 h 92"/>
                    <a:gd name="T72" fmla="*/ 2147483646 w 48"/>
                    <a:gd name="T73" fmla="*/ 2147483646 h 92"/>
                    <a:gd name="T74" fmla="*/ 2147483646 w 48"/>
                    <a:gd name="T75" fmla="*/ 2147483646 h 92"/>
                    <a:gd name="T76" fmla="*/ 2147483646 w 48"/>
                    <a:gd name="T77" fmla="*/ 2147483646 h 92"/>
                    <a:gd name="T78" fmla="*/ 2147483646 w 48"/>
                    <a:gd name="T79" fmla="*/ 2147483646 h 92"/>
                    <a:gd name="T80" fmla="*/ 2147483646 w 48"/>
                    <a:gd name="T81" fmla="*/ 2147483646 h 92"/>
                    <a:gd name="T82" fmla="*/ 2147483646 w 48"/>
                    <a:gd name="T83" fmla="*/ 2147483646 h 92"/>
                    <a:gd name="T84" fmla="*/ 2147483646 w 48"/>
                    <a:gd name="T85" fmla="*/ 2147483646 h 92"/>
                    <a:gd name="T86" fmla="*/ 2147483646 w 48"/>
                    <a:gd name="T87" fmla="*/ 2147483646 h 92"/>
                    <a:gd name="T88" fmla="*/ 2147483646 w 48"/>
                    <a:gd name="T89" fmla="*/ 2147483646 h 92"/>
                    <a:gd name="T90" fmla="*/ 2147483646 w 48"/>
                    <a:gd name="T91" fmla="*/ 2147483646 h 92"/>
                    <a:gd name="T92" fmla="*/ 2147483646 w 48"/>
                    <a:gd name="T93" fmla="*/ 2147483646 h 92"/>
                    <a:gd name="T94" fmla="*/ 2147483646 w 48"/>
                    <a:gd name="T95" fmla="*/ 2147483646 h 92"/>
                    <a:gd name="T96" fmla="*/ 0 w 48"/>
                    <a:gd name="T97" fmla="*/ 2147483646 h 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8"/>
                    <a:gd name="T148" fmla="*/ 0 h 92"/>
                    <a:gd name="T149" fmla="*/ 48 w 48"/>
                    <a:gd name="T150" fmla="*/ 92 h 9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8" h="92">
                      <a:moveTo>
                        <a:pt x="0" y="92"/>
                      </a:move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89"/>
                      </a:lnTo>
                      <a:lnTo>
                        <a:pt x="1" y="88"/>
                      </a:lnTo>
                      <a:lnTo>
                        <a:pt x="2" y="87"/>
                      </a:lnTo>
                      <a:lnTo>
                        <a:pt x="3" y="86"/>
                      </a:lnTo>
                      <a:lnTo>
                        <a:pt x="3" y="85"/>
                      </a:lnTo>
                      <a:lnTo>
                        <a:pt x="4" y="85"/>
                      </a:lnTo>
                      <a:lnTo>
                        <a:pt x="5" y="84"/>
                      </a:lnTo>
                      <a:lnTo>
                        <a:pt x="5" y="83"/>
                      </a:lnTo>
                      <a:lnTo>
                        <a:pt x="6" y="81"/>
                      </a:lnTo>
                      <a:lnTo>
                        <a:pt x="8" y="79"/>
                      </a:lnTo>
                      <a:lnTo>
                        <a:pt x="9" y="77"/>
                      </a:lnTo>
                      <a:lnTo>
                        <a:pt x="11" y="74"/>
                      </a:lnTo>
                      <a:lnTo>
                        <a:pt x="12" y="71"/>
                      </a:lnTo>
                      <a:lnTo>
                        <a:pt x="14" y="69"/>
                      </a:lnTo>
                      <a:lnTo>
                        <a:pt x="15" y="66"/>
                      </a:lnTo>
                      <a:lnTo>
                        <a:pt x="16" y="64"/>
                      </a:lnTo>
                      <a:lnTo>
                        <a:pt x="17" y="63"/>
                      </a:lnTo>
                      <a:lnTo>
                        <a:pt x="17" y="62"/>
                      </a:lnTo>
                      <a:lnTo>
                        <a:pt x="18" y="61"/>
                      </a:lnTo>
                      <a:lnTo>
                        <a:pt x="18" y="60"/>
                      </a:lnTo>
                      <a:lnTo>
                        <a:pt x="19" y="59"/>
                      </a:lnTo>
                      <a:lnTo>
                        <a:pt x="19" y="58"/>
                      </a:lnTo>
                      <a:lnTo>
                        <a:pt x="19" y="57"/>
                      </a:lnTo>
                      <a:lnTo>
                        <a:pt x="20" y="56"/>
                      </a:lnTo>
                      <a:lnTo>
                        <a:pt x="20" y="53"/>
                      </a:lnTo>
                      <a:lnTo>
                        <a:pt x="21" y="50"/>
                      </a:lnTo>
                      <a:lnTo>
                        <a:pt x="21" y="47"/>
                      </a:lnTo>
                      <a:lnTo>
                        <a:pt x="22" y="43"/>
                      </a:lnTo>
                      <a:lnTo>
                        <a:pt x="22" y="40"/>
                      </a:lnTo>
                      <a:lnTo>
                        <a:pt x="23" y="36"/>
                      </a:lnTo>
                      <a:lnTo>
                        <a:pt x="23" y="32"/>
                      </a:lnTo>
                      <a:lnTo>
                        <a:pt x="23" y="28"/>
                      </a:lnTo>
                      <a:lnTo>
                        <a:pt x="23" y="24"/>
                      </a:lnTo>
                      <a:lnTo>
                        <a:pt x="23" y="21"/>
                      </a:lnTo>
                      <a:lnTo>
                        <a:pt x="23" y="17"/>
                      </a:lnTo>
                      <a:lnTo>
                        <a:pt x="23" y="13"/>
                      </a:lnTo>
                      <a:lnTo>
                        <a:pt x="22" y="11"/>
                      </a:ln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1" y="6"/>
                      </a:lnTo>
                      <a:lnTo>
                        <a:pt x="21" y="5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20" y="1"/>
                      </a:lnTo>
                      <a:lnTo>
                        <a:pt x="21" y="2"/>
                      </a:lnTo>
                      <a:lnTo>
                        <a:pt x="23" y="3"/>
                      </a:lnTo>
                      <a:lnTo>
                        <a:pt x="24" y="4"/>
                      </a:lnTo>
                      <a:lnTo>
                        <a:pt x="25" y="5"/>
                      </a:lnTo>
                      <a:lnTo>
                        <a:pt x="27" y="6"/>
                      </a:lnTo>
                      <a:lnTo>
                        <a:pt x="28" y="8"/>
                      </a:lnTo>
                      <a:lnTo>
                        <a:pt x="29" y="9"/>
                      </a:lnTo>
                      <a:lnTo>
                        <a:pt x="30" y="10"/>
                      </a:lnTo>
                      <a:lnTo>
                        <a:pt x="31" y="12"/>
                      </a:lnTo>
                      <a:lnTo>
                        <a:pt x="32" y="14"/>
                      </a:lnTo>
                      <a:lnTo>
                        <a:pt x="32" y="15"/>
                      </a:lnTo>
                      <a:lnTo>
                        <a:pt x="33" y="17"/>
                      </a:lnTo>
                      <a:lnTo>
                        <a:pt x="34" y="18"/>
                      </a:lnTo>
                      <a:lnTo>
                        <a:pt x="34" y="20"/>
                      </a:lnTo>
                      <a:lnTo>
                        <a:pt x="34" y="21"/>
                      </a:lnTo>
                      <a:lnTo>
                        <a:pt x="34" y="22"/>
                      </a:lnTo>
                      <a:lnTo>
                        <a:pt x="35" y="22"/>
                      </a:lnTo>
                      <a:lnTo>
                        <a:pt x="36" y="23"/>
                      </a:lnTo>
                      <a:lnTo>
                        <a:pt x="37" y="23"/>
                      </a:lnTo>
                      <a:lnTo>
                        <a:pt x="38" y="23"/>
                      </a:lnTo>
                      <a:lnTo>
                        <a:pt x="39" y="22"/>
                      </a:lnTo>
                      <a:lnTo>
                        <a:pt x="40" y="22"/>
                      </a:lnTo>
                      <a:lnTo>
                        <a:pt x="41" y="22"/>
                      </a:lnTo>
                      <a:lnTo>
                        <a:pt x="42" y="21"/>
                      </a:lnTo>
                      <a:lnTo>
                        <a:pt x="42" y="20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6" y="16"/>
                      </a:lnTo>
                      <a:lnTo>
                        <a:pt x="47" y="15"/>
                      </a:lnTo>
                      <a:lnTo>
                        <a:pt x="47" y="14"/>
                      </a:lnTo>
                      <a:lnTo>
                        <a:pt x="48" y="14"/>
                      </a:lnTo>
                      <a:lnTo>
                        <a:pt x="47" y="16"/>
                      </a:lnTo>
                      <a:lnTo>
                        <a:pt x="46" y="19"/>
                      </a:lnTo>
                      <a:lnTo>
                        <a:pt x="46" y="21"/>
                      </a:lnTo>
                      <a:lnTo>
                        <a:pt x="45" y="23"/>
                      </a:lnTo>
                      <a:lnTo>
                        <a:pt x="45" y="24"/>
                      </a:lnTo>
                      <a:lnTo>
                        <a:pt x="44" y="25"/>
                      </a:lnTo>
                      <a:lnTo>
                        <a:pt x="44" y="26"/>
                      </a:lnTo>
                      <a:lnTo>
                        <a:pt x="43" y="27"/>
                      </a:lnTo>
                      <a:lnTo>
                        <a:pt x="42" y="28"/>
                      </a:lnTo>
                      <a:lnTo>
                        <a:pt x="41" y="29"/>
                      </a:lnTo>
                      <a:lnTo>
                        <a:pt x="40" y="30"/>
                      </a:lnTo>
                      <a:lnTo>
                        <a:pt x="39" y="31"/>
                      </a:lnTo>
                      <a:lnTo>
                        <a:pt x="37" y="32"/>
                      </a:lnTo>
                      <a:lnTo>
                        <a:pt x="37" y="35"/>
                      </a:lnTo>
                      <a:lnTo>
                        <a:pt x="37" y="38"/>
                      </a:lnTo>
                      <a:lnTo>
                        <a:pt x="36" y="41"/>
                      </a:lnTo>
                      <a:lnTo>
                        <a:pt x="36" y="45"/>
                      </a:lnTo>
                      <a:lnTo>
                        <a:pt x="35" y="48"/>
                      </a:lnTo>
                      <a:lnTo>
                        <a:pt x="35" y="50"/>
                      </a:lnTo>
                      <a:lnTo>
                        <a:pt x="34" y="53"/>
                      </a:lnTo>
                      <a:lnTo>
                        <a:pt x="33" y="56"/>
                      </a:lnTo>
                      <a:lnTo>
                        <a:pt x="32" y="59"/>
                      </a:lnTo>
                      <a:lnTo>
                        <a:pt x="31" y="62"/>
                      </a:lnTo>
                      <a:lnTo>
                        <a:pt x="30" y="65"/>
                      </a:lnTo>
                      <a:lnTo>
                        <a:pt x="28" y="67"/>
                      </a:lnTo>
                      <a:lnTo>
                        <a:pt x="27" y="70"/>
                      </a:lnTo>
                      <a:lnTo>
                        <a:pt x="26" y="71"/>
                      </a:lnTo>
                      <a:lnTo>
                        <a:pt x="25" y="72"/>
                      </a:lnTo>
                      <a:lnTo>
                        <a:pt x="24" y="73"/>
                      </a:lnTo>
                      <a:lnTo>
                        <a:pt x="22" y="74"/>
                      </a:lnTo>
                      <a:lnTo>
                        <a:pt x="21" y="76"/>
                      </a:lnTo>
                      <a:lnTo>
                        <a:pt x="20" y="77"/>
                      </a:lnTo>
                      <a:lnTo>
                        <a:pt x="20" y="76"/>
                      </a:lnTo>
                      <a:lnTo>
                        <a:pt x="19" y="77"/>
                      </a:lnTo>
                      <a:lnTo>
                        <a:pt x="19" y="78"/>
                      </a:lnTo>
                      <a:lnTo>
                        <a:pt x="18" y="78"/>
                      </a:lnTo>
                      <a:lnTo>
                        <a:pt x="17" y="78"/>
                      </a:lnTo>
                      <a:lnTo>
                        <a:pt x="16" y="78"/>
                      </a:lnTo>
                      <a:lnTo>
                        <a:pt x="15" y="78"/>
                      </a:lnTo>
                      <a:lnTo>
                        <a:pt x="14" y="78"/>
                      </a:lnTo>
                      <a:lnTo>
                        <a:pt x="13" y="79"/>
                      </a:lnTo>
                      <a:lnTo>
                        <a:pt x="12" y="80"/>
                      </a:lnTo>
                      <a:lnTo>
                        <a:pt x="11" y="80"/>
                      </a:lnTo>
                      <a:lnTo>
                        <a:pt x="10" y="82"/>
                      </a:lnTo>
                      <a:lnTo>
                        <a:pt x="9" y="83"/>
                      </a:lnTo>
                      <a:lnTo>
                        <a:pt x="9" y="84"/>
                      </a:lnTo>
                      <a:lnTo>
                        <a:pt x="8" y="85"/>
                      </a:lnTo>
                      <a:lnTo>
                        <a:pt x="7" y="86"/>
                      </a:lnTo>
                      <a:lnTo>
                        <a:pt x="7" y="87"/>
                      </a:lnTo>
                      <a:lnTo>
                        <a:pt x="6" y="89"/>
                      </a:lnTo>
                      <a:lnTo>
                        <a:pt x="5" y="90"/>
                      </a:lnTo>
                      <a:lnTo>
                        <a:pt x="4" y="90"/>
                      </a:lnTo>
                      <a:lnTo>
                        <a:pt x="4" y="91"/>
                      </a:lnTo>
                      <a:lnTo>
                        <a:pt x="3" y="91"/>
                      </a:lnTo>
                      <a:lnTo>
                        <a:pt x="2" y="91"/>
                      </a:lnTo>
                      <a:lnTo>
                        <a:pt x="1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E9E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31" name="Freeform 156"/>
                <p:cNvSpPr>
                  <a:spLocks/>
                </p:cNvSpPr>
                <p:nvPr/>
              </p:nvSpPr>
              <p:spPr bwMode="auto">
                <a:xfrm>
                  <a:off x="4452" y="2358"/>
                  <a:ext cx="162" cy="162"/>
                </a:xfrm>
                <a:custGeom>
                  <a:avLst/>
                  <a:gdLst>
                    <a:gd name="T0" fmla="*/ 2147483646 w 27"/>
                    <a:gd name="T1" fmla="*/ 2147483646 h 27"/>
                    <a:gd name="T2" fmla="*/ 2147483646 w 27"/>
                    <a:gd name="T3" fmla="*/ 2147483646 h 27"/>
                    <a:gd name="T4" fmla="*/ 2147483646 w 27"/>
                    <a:gd name="T5" fmla="*/ 2147483646 h 27"/>
                    <a:gd name="T6" fmla="*/ 2147483646 w 27"/>
                    <a:gd name="T7" fmla="*/ 2147483646 h 27"/>
                    <a:gd name="T8" fmla="*/ 2147483646 w 27"/>
                    <a:gd name="T9" fmla="*/ 2147483646 h 27"/>
                    <a:gd name="T10" fmla="*/ 2147483646 w 27"/>
                    <a:gd name="T11" fmla="*/ 2147483646 h 27"/>
                    <a:gd name="T12" fmla="*/ 2147483646 w 27"/>
                    <a:gd name="T13" fmla="*/ 2147483646 h 27"/>
                    <a:gd name="T14" fmla="*/ 2147483646 w 27"/>
                    <a:gd name="T15" fmla="*/ 2147483646 h 27"/>
                    <a:gd name="T16" fmla="*/ 2147483646 w 27"/>
                    <a:gd name="T17" fmla="*/ 2147483646 h 27"/>
                    <a:gd name="T18" fmla="*/ 2147483646 w 27"/>
                    <a:gd name="T19" fmla="*/ 2147483646 h 27"/>
                    <a:gd name="T20" fmla="*/ 2147483646 w 27"/>
                    <a:gd name="T21" fmla="*/ 2147483646 h 27"/>
                    <a:gd name="T22" fmla="*/ 0 w 27"/>
                    <a:gd name="T23" fmla="*/ 2147483646 h 27"/>
                    <a:gd name="T24" fmla="*/ 0 w 27"/>
                    <a:gd name="T25" fmla="*/ 2147483646 h 27"/>
                    <a:gd name="T26" fmla="*/ 0 w 27"/>
                    <a:gd name="T27" fmla="*/ 2147483646 h 27"/>
                    <a:gd name="T28" fmla="*/ 0 w 27"/>
                    <a:gd name="T29" fmla="*/ 2147483646 h 27"/>
                    <a:gd name="T30" fmla="*/ 2147483646 w 27"/>
                    <a:gd name="T31" fmla="*/ 2147483646 h 27"/>
                    <a:gd name="T32" fmla="*/ 2147483646 w 27"/>
                    <a:gd name="T33" fmla="*/ 2147483646 h 27"/>
                    <a:gd name="T34" fmla="*/ 2147483646 w 27"/>
                    <a:gd name="T35" fmla="*/ 2147483646 h 27"/>
                    <a:gd name="T36" fmla="*/ 2147483646 w 27"/>
                    <a:gd name="T37" fmla="*/ 2147483646 h 27"/>
                    <a:gd name="T38" fmla="*/ 2147483646 w 27"/>
                    <a:gd name="T39" fmla="*/ 0 h 27"/>
                    <a:gd name="T40" fmla="*/ 2147483646 w 27"/>
                    <a:gd name="T41" fmla="*/ 2147483646 h 27"/>
                    <a:gd name="T42" fmla="*/ 2147483646 w 27"/>
                    <a:gd name="T43" fmla="*/ 2147483646 h 27"/>
                    <a:gd name="T44" fmla="*/ 2147483646 w 27"/>
                    <a:gd name="T45" fmla="*/ 2147483646 h 27"/>
                    <a:gd name="T46" fmla="*/ 2147483646 w 27"/>
                    <a:gd name="T47" fmla="*/ 2147483646 h 27"/>
                    <a:gd name="T48" fmla="*/ 2147483646 w 27"/>
                    <a:gd name="T49" fmla="*/ 2147483646 h 27"/>
                    <a:gd name="T50" fmla="*/ 2147483646 w 27"/>
                    <a:gd name="T51" fmla="*/ 2147483646 h 27"/>
                    <a:gd name="T52" fmla="*/ 2147483646 w 27"/>
                    <a:gd name="T53" fmla="*/ 2147483646 h 27"/>
                    <a:gd name="T54" fmla="*/ 2147483646 w 27"/>
                    <a:gd name="T55" fmla="*/ 2147483646 h 27"/>
                    <a:gd name="T56" fmla="*/ 2147483646 w 27"/>
                    <a:gd name="T57" fmla="*/ 2147483646 h 27"/>
                    <a:gd name="T58" fmla="*/ 2147483646 w 27"/>
                    <a:gd name="T59" fmla="*/ 2147483646 h 27"/>
                    <a:gd name="T60" fmla="*/ 2147483646 w 27"/>
                    <a:gd name="T61" fmla="*/ 2147483646 h 27"/>
                    <a:gd name="T62" fmla="*/ 2147483646 w 27"/>
                    <a:gd name="T63" fmla="*/ 2147483646 h 27"/>
                    <a:gd name="T64" fmla="*/ 2147483646 w 27"/>
                    <a:gd name="T65" fmla="*/ 2147483646 h 27"/>
                    <a:gd name="T66" fmla="*/ 2147483646 w 27"/>
                    <a:gd name="T67" fmla="*/ 2147483646 h 27"/>
                    <a:gd name="T68" fmla="*/ 2147483646 w 27"/>
                    <a:gd name="T69" fmla="*/ 2147483646 h 27"/>
                    <a:gd name="T70" fmla="*/ 2147483646 w 27"/>
                    <a:gd name="T71" fmla="*/ 2147483646 h 27"/>
                    <a:gd name="T72" fmla="*/ 2147483646 w 27"/>
                    <a:gd name="T73" fmla="*/ 2147483646 h 27"/>
                    <a:gd name="T74" fmla="*/ 2147483646 w 27"/>
                    <a:gd name="T75" fmla="*/ 2147483646 h 27"/>
                    <a:gd name="T76" fmla="*/ 2147483646 w 27"/>
                    <a:gd name="T77" fmla="*/ 2147483646 h 27"/>
                    <a:gd name="T78" fmla="*/ 2147483646 w 27"/>
                    <a:gd name="T79" fmla="*/ 2147483646 h 27"/>
                    <a:gd name="T80" fmla="*/ 2147483646 w 27"/>
                    <a:gd name="T81" fmla="*/ 2147483646 h 27"/>
                    <a:gd name="T82" fmla="*/ 2147483646 w 27"/>
                    <a:gd name="T83" fmla="*/ 2147483646 h 27"/>
                    <a:gd name="T84" fmla="*/ 2147483646 w 27"/>
                    <a:gd name="T85" fmla="*/ 2147483646 h 27"/>
                    <a:gd name="T86" fmla="*/ 2147483646 w 27"/>
                    <a:gd name="T87" fmla="*/ 2147483646 h 27"/>
                    <a:gd name="T88" fmla="*/ 2147483646 w 27"/>
                    <a:gd name="T89" fmla="*/ 2147483646 h 27"/>
                    <a:gd name="T90" fmla="*/ 2147483646 w 27"/>
                    <a:gd name="T91" fmla="*/ 2147483646 h 27"/>
                    <a:gd name="T92" fmla="*/ 2147483646 w 27"/>
                    <a:gd name="T93" fmla="*/ 2147483646 h 27"/>
                    <a:gd name="T94" fmla="*/ 2147483646 w 27"/>
                    <a:gd name="T95" fmla="*/ 2147483646 h 27"/>
                    <a:gd name="T96" fmla="*/ 2147483646 w 27"/>
                    <a:gd name="T97" fmla="*/ 2147483646 h 27"/>
                    <a:gd name="T98" fmla="*/ 2147483646 w 27"/>
                    <a:gd name="T99" fmla="*/ 2147483646 h 27"/>
                    <a:gd name="T100" fmla="*/ 2147483646 w 27"/>
                    <a:gd name="T101" fmla="*/ 2147483646 h 2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7"/>
                    <a:gd name="T154" fmla="*/ 0 h 27"/>
                    <a:gd name="T155" fmla="*/ 27 w 27"/>
                    <a:gd name="T156" fmla="*/ 27 h 2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7" h="27">
                      <a:moveTo>
                        <a:pt x="24" y="27"/>
                      </a:moveTo>
                      <a:lnTo>
                        <a:pt x="21" y="25"/>
                      </a:lnTo>
                      <a:lnTo>
                        <a:pt x="17" y="22"/>
                      </a:lnTo>
                      <a:lnTo>
                        <a:pt x="14" y="20"/>
                      </a:lnTo>
                      <a:lnTo>
                        <a:pt x="11" y="17"/>
                      </a:lnTo>
                      <a:lnTo>
                        <a:pt x="8" y="14"/>
                      </a:lnTo>
                      <a:lnTo>
                        <a:pt x="6" y="13"/>
                      </a:lnTo>
                      <a:lnTo>
                        <a:pt x="5" y="11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10" y="6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5" y="8"/>
                      </a:lnTo>
                      <a:lnTo>
                        <a:pt x="18" y="9"/>
                      </a:lnTo>
                      <a:lnTo>
                        <a:pt x="20" y="10"/>
                      </a:lnTo>
                      <a:lnTo>
                        <a:pt x="21" y="10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6" y="11"/>
                      </a:lnTo>
                      <a:lnTo>
                        <a:pt x="27" y="11"/>
                      </a:lnTo>
                      <a:lnTo>
                        <a:pt x="27" y="13"/>
                      </a:lnTo>
                      <a:lnTo>
                        <a:pt x="27" y="14"/>
                      </a:lnTo>
                      <a:lnTo>
                        <a:pt x="27" y="15"/>
                      </a:lnTo>
                      <a:lnTo>
                        <a:pt x="26" y="16"/>
                      </a:lnTo>
                      <a:lnTo>
                        <a:pt x="26" y="17"/>
                      </a:lnTo>
                      <a:lnTo>
                        <a:pt x="25" y="19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5" y="24"/>
                      </a:lnTo>
                      <a:lnTo>
                        <a:pt x="25" y="25"/>
                      </a:lnTo>
                      <a:lnTo>
                        <a:pt x="25" y="26"/>
                      </a:lnTo>
                      <a:lnTo>
                        <a:pt x="25" y="27"/>
                      </a:lnTo>
                      <a:lnTo>
                        <a:pt x="24" y="27"/>
                      </a:lnTo>
                      <a:close/>
                    </a:path>
                  </a:pathLst>
                </a:custGeom>
                <a:solidFill>
                  <a:srgbClr val="7D2A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32" name="Freeform 157"/>
                <p:cNvSpPr>
                  <a:spLocks/>
                </p:cNvSpPr>
                <p:nvPr/>
              </p:nvSpPr>
              <p:spPr bwMode="auto">
                <a:xfrm>
                  <a:off x="4668" y="2430"/>
                  <a:ext cx="60" cy="66"/>
                </a:xfrm>
                <a:custGeom>
                  <a:avLst/>
                  <a:gdLst>
                    <a:gd name="T0" fmla="*/ 2147483646 w 10"/>
                    <a:gd name="T1" fmla="*/ 2147483646 h 11"/>
                    <a:gd name="T2" fmla="*/ 2147483646 w 10"/>
                    <a:gd name="T3" fmla="*/ 2147483646 h 11"/>
                    <a:gd name="T4" fmla="*/ 2147483646 w 10"/>
                    <a:gd name="T5" fmla="*/ 2147483646 h 11"/>
                    <a:gd name="T6" fmla="*/ 2147483646 w 10"/>
                    <a:gd name="T7" fmla="*/ 2147483646 h 11"/>
                    <a:gd name="T8" fmla="*/ 2147483646 w 10"/>
                    <a:gd name="T9" fmla="*/ 2147483646 h 11"/>
                    <a:gd name="T10" fmla="*/ 2147483646 w 10"/>
                    <a:gd name="T11" fmla="*/ 2147483646 h 11"/>
                    <a:gd name="T12" fmla="*/ 2147483646 w 10"/>
                    <a:gd name="T13" fmla="*/ 2147483646 h 11"/>
                    <a:gd name="T14" fmla="*/ 2147483646 w 10"/>
                    <a:gd name="T15" fmla="*/ 2147483646 h 11"/>
                    <a:gd name="T16" fmla="*/ 0 w 10"/>
                    <a:gd name="T17" fmla="*/ 2147483646 h 11"/>
                    <a:gd name="T18" fmla="*/ 0 w 10"/>
                    <a:gd name="T19" fmla="*/ 2147483646 h 11"/>
                    <a:gd name="T20" fmla="*/ 0 w 10"/>
                    <a:gd name="T21" fmla="*/ 2147483646 h 11"/>
                    <a:gd name="T22" fmla="*/ 0 w 10"/>
                    <a:gd name="T23" fmla="*/ 2147483646 h 11"/>
                    <a:gd name="T24" fmla="*/ 2147483646 w 10"/>
                    <a:gd name="T25" fmla="*/ 2147483646 h 11"/>
                    <a:gd name="T26" fmla="*/ 2147483646 w 10"/>
                    <a:gd name="T27" fmla="*/ 2147483646 h 11"/>
                    <a:gd name="T28" fmla="*/ 2147483646 w 10"/>
                    <a:gd name="T29" fmla="*/ 2147483646 h 11"/>
                    <a:gd name="T30" fmla="*/ 2147483646 w 10"/>
                    <a:gd name="T31" fmla="*/ 0 h 11"/>
                    <a:gd name="T32" fmla="*/ 2147483646 w 10"/>
                    <a:gd name="T33" fmla="*/ 0 h 11"/>
                    <a:gd name="T34" fmla="*/ 2147483646 w 10"/>
                    <a:gd name="T35" fmla="*/ 2147483646 h 11"/>
                    <a:gd name="T36" fmla="*/ 2147483646 w 10"/>
                    <a:gd name="T37" fmla="*/ 2147483646 h 11"/>
                    <a:gd name="T38" fmla="*/ 2147483646 w 10"/>
                    <a:gd name="T39" fmla="*/ 2147483646 h 11"/>
                    <a:gd name="T40" fmla="*/ 2147483646 w 10"/>
                    <a:gd name="T41" fmla="*/ 2147483646 h 11"/>
                    <a:gd name="T42" fmla="*/ 2147483646 w 10"/>
                    <a:gd name="T43" fmla="*/ 2147483646 h 11"/>
                    <a:gd name="T44" fmla="*/ 2147483646 w 10"/>
                    <a:gd name="T45" fmla="*/ 2147483646 h 11"/>
                    <a:gd name="T46" fmla="*/ 2147483646 w 10"/>
                    <a:gd name="T47" fmla="*/ 2147483646 h 11"/>
                    <a:gd name="T48" fmla="*/ 2147483646 w 10"/>
                    <a:gd name="T49" fmla="*/ 2147483646 h 11"/>
                    <a:gd name="T50" fmla="*/ 2147483646 w 10"/>
                    <a:gd name="T51" fmla="*/ 2147483646 h 11"/>
                    <a:gd name="T52" fmla="*/ 2147483646 w 10"/>
                    <a:gd name="T53" fmla="*/ 2147483646 h 11"/>
                    <a:gd name="T54" fmla="*/ 2147483646 w 10"/>
                    <a:gd name="T55" fmla="*/ 2147483646 h 11"/>
                    <a:gd name="T56" fmla="*/ 2147483646 w 10"/>
                    <a:gd name="T57" fmla="*/ 2147483646 h 11"/>
                    <a:gd name="T58" fmla="*/ 2147483646 w 10"/>
                    <a:gd name="T59" fmla="*/ 2147483646 h 11"/>
                    <a:gd name="T60" fmla="*/ 2147483646 w 10"/>
                    <a:gd name="T61" fmla="*/ 2147483646 h 1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0"/>
                    <a:gd name="T94" fmla="*/ 0 h 11"/>
                    <a:gd name="T95" fmla="*/ 10 w 10"/>
                    <a:gd name="T96" fmla="*/ 11 h 1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0" h="11">
                      <a:moveTo>
                        <a:pt x="10" y="11"/>
                      </a:moveTo>
                      <a:lnTo>
                        <a:pt x="8" y="10"/>
                      </a:lnTo>
                      <a:lnTo>
                        <a:pt x="7" y="9"/>
                      </a:lnTo>
                      <a:lnTo>
                        <a:pt x="5" y="8"/>
                      </a:lnTo>
                      <a:lnTo>
                        <a:pt x="4" y="7"/>
                      </a:lnTo>
                      <a:lnTo>
                        <a:pt x="3" y="6"/>
                      </a:lnTo>
                      <a:lnTo>
                        <a:pt x="2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8" y="6"/>
                      </a:lnTo>
                      <a:lnTo>
                        <a:pt x="9" y="8"/>
                      </a:lnTo>
                      <a:lnTo>
                        <a:pt x="9" y="9"/>
                      </a:lnTo>
                      <a:lnTo>
                        <a:pt x="10" y="9"/>
                      </a:lnTo>
                      <a:lnTo>
                        <a:pt x="10" y="10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E9E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33" name="Freeform 158"/>
                <p:cNvSpPr>
                  <a:spLocks/>
                </p:cNvSpPr>
                <p:nvPr/>
              </p:nvSpPr>
              <p:spPr bwMode="auto">
                <a:xfrm>
                  <a:off x="4962" y="1908"/>
                  <a:ext cx="282" cy="576"/>
                </a:xfrm>
                <a:custGeom>
                  <a:avLst/>
                  <a:gdLst>
                    <a:gd name="T0" fmla="*/ 2147483646 w 47"/>
                    <a:gd name="T1" fmla="*/ 2147483646 h 96"/>
                    <a:gd name="T2" fmla="*/ 2147483646 w 47"/>
                    <a:gd name="T3" fmla="*/ 2147483646 h 96"/>
                    <a:gd name="T4" fmla="*/ 2147483646 w 47"/>
                    <a:gd name="T5" fmla="*/ 2147483646 h 96"/>
                    <a:gd name="T6" fmla="*/ 2147483646 w 47"/>
                    <a:gd name="T7" fmla="*/ 2147483646 h 96"/>
                    <a:gd name="T8" fmla="*/ 2147483646 w 47"/>
                    <a:gd name="T9" fmla="*/ 2147483646 h 96"/>
                    <a:gd name="T10" fmla="*/ 2147483646 w 47"/>
                    <a:gd name="T11" fmla="*/ 2147483646 h 96"/>
                    <a:gd name="T12" fmla="*/ 2147483646 w 47"/>
                    <a:gd name="T13" fmla="*/ 2147483646 h 96"/>
                    <a:gd name="T14" fmla="*/ 2147483646 w 47"/>
                    <a:gd name="T15" fmla="*/ 2147483646 h 96"/>
                    <a:gd name="T16" fmla="*/ 2147483646 w 47"/>
                    <a:gd name="T17" fmla="*/ 2147483646 h 96"/>
                    <a:gd name="T18" fmla="*/ 2147483646 w 47"/>
                    <a:gd name="T19" fmla="*/ 2147483646 h 96"/>
                    <a:gd name="T20" fmla="*/ 2147483646 w 47"/>
                    <a:gd name="T21" fmla="*/ 2147483646 h 96"/>
                    <a:gd name="T22" fmla="*/ 2147483646 w 47"/>
                    <a:gd name="T23" fmla="*/ 2147483646 h 96"/>
                    <a:gd name="T24" fmla="*/ 2147483646 w 47"/>
                    <a:gd name="T25" fmla="*/ 2147483646 h 96"/>
                    <a:gd name="T26" fmla="*/ 2147483646 w 47"/>
                    <a:gd name="T27" fmla="*/ 2147483646 h 96"/>
                    <a:gd name="T28" fmla="*/ 2147483646 w 47"/>
                    <a:gd name="T29" fmla="*/ 2147483646 h 96"/>
                    <a:gd name="T30" fmla="*/ 2147483646 w 47"/>
                    <a:gd name="T31" fmla="*/ 2147483646 h 96"/>
                    <a:gd name="T32" fmla="*/ 2147483646 w 47"/>
                    <a:gd name="T33" fmla="*/ 2147483646 h 96"/>
                    <a:gd name="T34" fmla="*/ 2147483646 w 47"/>
                    <a:gd name="T35" fmla="*/ 2147483646 h 96"/>
                    <a:gd name="T36" fmla="*/ 2147483646 w 47"/>
                    <a:gd name="T37" fmla="*/ 2147483646 h 96"/>
                    <a:gd name="T38" fmla="*/ 2147483646 w 47"/>
                    <a:gd name="T39" fmla="*/ 2147483646 h 96"/>
                    <a:gd name="T40" fmla="*/ 2147483646 w 47"/>
                    <a:gd name="T41" fmla="*/ 2147483646 h 96"/>
                    <a:gd name="T42" fmla="*/ 2147483646 w 47"/>
                    <a:gd name="T43" fmla="*/ 2147483646 h 96"/>
                    <a:gd name="T44" fmla="*/ 0 w 47"/>
                    <a:gd name="T45" fmla="*/ 2147483646 h 96"/>
                    <a:gd name="T46" fmla="*/ 2147483646 w 47"/>
                    <a:gd name="T47" fmla="*/ 2147483646 h 96"/>
                    <a:gd name="T48" fmla="*/ 2147483646 w 47"/>
                    <a:gd name="T49" fmla="*/ 2147483646 h 96"/>
                    <a:gd name="T50" fmla="*/ 2147483646 w 47"/>
                    <a:gd name="T51" fmla="*/ 2147483646 h 96"/>
                    <a:gd name="T52" fmla="*/ 2147483646 w 47"/>
                    <a:gd name="T53" fmla="*/ 2147483646 h 96"/>
                    <a:gd name="T54" fmla="*/ 2147483646 w 47"/>
                    <a:gd name="T55" fmla="*/ 2147483646 h 96"/>
                    <a:gd name="T56" fmla="*/ 2147483646 w 47"/>
                    <a:gd name="T57" fmla="*/ 2147483646 h 96"/>
                    <a:gd name="T58" fmla="*/ 2147483646 w 47"/>
                    <a:gd name="T59" fmla="*/ 2147483646 h 96"/>
                    <a:gd name="T60" fmla="*/ 2147483646 w 47"/>
                    <a:gd name="T61" fmla="*/ 2147483646 h 96"/>
                    <a:gd name="T62" fmla="*/ 0 w 47"/>
                    <a:gd name="T63" fmla="*/ 0 h 96"/>
                    <a:gd name="T64" fmla="*/ 2147483646 w 47"/>
                    <a:gd name="T65" fmla="*/ 0 h 96"/>
                    <a:gd name="T66" fmla="*/ 2147483646 w 47"/>
                    <a:gd name="T67" fmla="*/ 0 h 96"/>
                    <a:gd name="T68" fmla="*/ 2147483646 w 47"/>
                    <a:gd name="T69" fmla="*/ 2147483646 h 96"/>
                    <a:gd name="T70" fmla="*/ 2147483646 w 47"/>
                    <a:gd name="T71" fmla="*/ 2147483646 h 96"/>
                    <a:gd name="T72" fmla="*/ 2147483646 w 47"/>
                    <a:gd name="T73" fmla="*/ 2147483646 h 96"/>
                    <a:gd name="T74" fmla="*/ 2147483646 w 47"/>
                    <a:gd name="T75" fmla="*/ 2147483646 h 96"/>
                    <a:gd name="T76" fmla="*/ 2147483646 w 47"/>
                    <a:gd name="T77" fmla="*/ 2147483646 h 96"/>
                    <a:gd name="T78" fmla="*/ 2147483646 w 47"/>
                    <a:gd name="T79" fmla="*/ 2147483646 h 96"/>
                    <a:gd name="T80" fmla="*/ 2147483646 w 47"/>
                    <a:gd name="T81" fmla="*/ 2147483646 h 96"/>
                    <a:gd name="T82" fmla="*/ 2147483646 w 47"/>
                    <a:gd name="T83" fmla="*/ 2147483646 h 96"/>
                    <a:gd name="T84" fmla="*/ 2147483646 w 47"/>
                    <a:gd name="T85" fmla="*/ 2147483646 h 96"/>
                    <a:gd name="T86" fmla="*/ 2147483646 w 47"/>
                    <a:gd name="T87" fmla="*/ 2147483646 h 96"/>
                    <a:gd name="T88" fmla="*/ 2147483646 w 47"/>
                    <a:gd name="T89" fmla="*/ 2147483646 h 96"/>
                    <a:gd name="T90" fmla="*/ 2147483646 w 47"/>
                    <a:gd name="T91" fmla="*/ 2147483646 h 96"/>
                    <a:gd name="T92" fmla="*/ 2147483646 w 47"/>
                    <a:gd name="T93" fmla="*/ 2147483646 h 96"/>
                    <a:gd name="T94" fmla="*/ 2147483646 w 47"/>
                    <a:gd name="T95" fmla="*/ 2147483646 h 96"/>
                    <a:gd name="T96" fmla="*/ 2147483646 w 47"/>
                    <a:gd name="T97" fmla="*/ 2147483646 h 96"/>
                    <a:gd name="T98" fmla="*/ 2147483646 w 47"/>
                    <a:gd name="T99" fmla="*/ 2147483646 h 9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7"/>
                    <a:gd name="T151" fmla="*/ 0 h 96"/>
                    <a:gd name="T152" fmla="*/ 47 w 47"/>
                    <a:gd name="T153" fmla="*/ 96 h 9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7" h="96">
                      <a:moveTo>
                        <a:pt x="24" y="96"/>
                      </a:moveTo>
                      <a:lnTo>
                        <a:pt x="23" y="93"/>
                      </a:lnTo>
                      <a:lnTo>
                        <a:pt x="22" y="89"/>
                      </a:lnTo>
                      <a:lnTo>
                        <a:pt x="21" y="85"/>
                      </a:lnTo>
                      <a:lnTo>
                        <a:pt x="21" y="82"/>
                      </a:lnTo>
                      <a:lnTo>
                        <a:pt x="22" y="82"/>
                      </a:lnTo>
                      <a:lnTo>
                        <a:pt x="23" y="82"/>
                      </a:lnTo>
                      <a:lnTo>
                        <a:pt x="24" y="83"/>
                      </a:lnTo>
                      <a:lnTo>
                        <a:pt x="26" y="83"/>
                      </a:lnTo>
                      <a:lnTo>
                        <a:pt x="27" y="83"/>
                      </a:lnTo>
                      <a:lnTo>
                        <a:pt x="28" y="83"/>
                      </a:lnTo>
                      <a:lnTo>
                        <a:pt x="29" y="82"/>
                      </a:lnTo>
                      <a:lnTo>
                        <a:pt x="30" y="82"/>
                      </a:lnTo>
                      <a:lnTo>
                        <a:pt x="30" y="81"/>
                      </a:lnTo>
                      <a:lnTo>
                        <a:pt x="28" y="81"/>
                      </a:lnTo>
                      <a:lnTo>
                        <a:pt x="27" y="81"/>
                      </a:lnTo>
                      <a:lnTo>
                        <a:pt x="26" y="81"/>
                      </a:lnTo>
                      <a:lnTo>
                        <a:pt x="25" y="81"/>
                      </a:lnTo>
                      <a:lnTo>
                        <a:pt x="24" y="81"/>
                      </a:lnTo>
                      <a:lnTo>
                        <a:pt x="23" y="81"/>
                      </a:lnTo>
                      <a:lnTo>
                        <a:pt x="22" y="81"/>
                      </a:lnTo>
                      <a:lnTo>
                        <a:pt x="22" y="80"/>
                      </a:lnTo>
                      <a:lnTo>
                        <a:pt x="21" y="80"/>
                      </a:lnTo>
                      <a:lnTo>
                        <a:pt x="21" y="79"/>
                      </a:lnTo>
                      <a:lnTo>
                        <a:pt x="20" y="78"/>
                      </a:lnTo>
                      <a:lnTo>
                        <a:pt x="20" y="77"/>
                      </a:lnTo>
                      <a:lnTo>
                        <a:pt x="20" y="76"/>
                      </a:lnTo>
                      <a:lnTo>
                        <a:pt x="20" y="75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1" y="74"/>
                      </a:lnTo>
                      <a:lnTo>
                        <a:pt x="22" y="74"/>
                      </a:lnTo>
                      <a:lnTo>
                        <a:pt x="23" y="74"/>
                      </a:lnTo>
                      <a:lnTo>
                        <a:pt x="25" y="73"/>
                      </a:lnTo>
                      <a:lnTo>
                        <a:pt x="26" y="72"/>
                      </a:lnTo>
                      <a:lnTo>
                        <a:pt x="27" y="71"/>
                      </a:lnTo>
                      <a:lnTo>
                        <a:pt x="25" y="71"/>
                      </a:lnTo>
                      <a:lnTo>
                        <a:pt x="22" y="72"/>
                      </a:lnTo>
                      <a:lnTo>
                        <a:pt x="21" y="72"/>
                      </a:lnTo>
                      <a:lnTo>
                        <a:pt x="20" y="72"/>
                      </a:lnTo>
                      <a:lnTo>
                        <a:pt x="18" y="72"/>
                      </a:lnTo>
                      <a:lnTo>
                        <a:pt x="17" y="72"/>
                      </a:lnTo>
                      <a:lnTo>
                        <a:pt x="16" y="72"/>
                      </a:lnTo>
                      <a:lnTo>
                        <a:pt x="16" y="70"/>
                      </a:lnTo>
                      <a:lnTo>
                        <a:pt x="16" y="69"/>
                      </a:lnTo>
                      <a:lnTo>
                        <a:pt x="16" y="68"/>
                      </a:lnTo>
                      <a:lnTo>
                        <a:pt x="14" y="69"/>
                      </a:lnTo>
                      <a:lnTo>
                        <a:pt x="12" y="71"/>
                      </a:lnTo>
                      <a:lnTo>
                        <a:pt x="11" y="72"/>
                      </a:lnTo>
                      <a:lnTo>
                        <a:pt x="10" y="73"/>
                      </a:lnTo>
                      <a:lnTo>
                        <a:pt x="9" y="74"/>
                      </a:lnTo>
                      <a:lnTo>
                        <a:pt x="8" y="75"/>
                      </a:lnTo>
                      <a:lnTo>
                        <a:pt x="7" y="75"/>
                      </a:lnTo>
                      <a:lnTo>
                        <a:pt x="6" y="75"/>
                      </a:lnTo>
                      <a:lnTo>
                        <a:pt x="5" y="76"/>
                      </a:lnTo>
                      <a:lnTo>
                        <a:pt x="4" y="76"/>
                      </a:lnTo>
                      <a:lnTo>
                        <a:pt x="2" y="76"/>
                      </a:lnTo>
                      <a:lnTo>
                        <a:pt x="1" y="76"/>
                      </a:lnTo>
                      <a:lnTo>
                        <a:pt x="0" y="75"/>
                      </a:lnTo>
                      <a:lnTo>
                        <a:pt x="0" y="74"/>
                      </a:lnTo>
                      <a:lnTo>
                        <a:pt x="1" y="70"/>
                      </a:lnTo>
                      <a:lnTo>
                        <a:pt x="3" y="65"/>
                      </a:lnTo>
                      <a:lnTo>
                        <a:pt x="4" y="61"/>
                      </a:lnTo>
                      <a:lnTo>
                        <a:pt x="5" y="56"/>
                      </a:lnTo>
                      <a:lnTo>
                        <a:pt x="6" y="52"/>
                      </a:lnTo>
                      <a:lnTo>
                        <a:pt x="6" y="47"/>
                      </a:lnTo>
                      <a:lnTo>
                        <a:pt x="7" y="43"/>
                      </a:lnTo>
                      <a:lnTo>
                        <a:pt x="7" y="38"/>
                      </a:lnTo>
                      <a:lnTo>
                        <a:pt x="7" y="33"/>
                      </a:lnTo>
                      <a:lnTo>
                        <a:pt x="7" y="29"/>
                      </a:lnTo>
                      <a:lnTo>
                        <a:pt x="7" y="24"/>
                      </a:lnTo>
                      <a:lnTo>
                        <a:pt x="6" y="19"/>
                      </a:lnTo>
                      <a:lnTo>
                        <a:pt x="6" y="17"/>
                      </a:lnTo>
                      <a:lnTo>
                        <a:pt x="5" y="15"/>
                      </a:lnTo>
                      <a:lnTo>
                        <a:pt x="5" y="13"/>
                      </a:lnTo>
                      <a:lnTo>
                        <a:pt x="4" y="11"/>
                      </a:lnTo>
                      <a:lnTo>
                        <a:pt x="4" y="8"/>
                      </a:lnTo>
                      <a:lnTo>
                        <a:pt x="3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1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2"/>
                      </a:lnTo>
                      <a:lnTo>
                        <a:pt x="23" y="2"/>
                      </a:lnTo>
                      <a:lnTo>
                        <a:pt x="26" y="3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3" y="5"/>
                      </a:lnTo>
                      <a:lnTo>
                        <a:pt x="35" y="5"/>
                      </a:lnTo>
                      <a:lnTo>
                        <a:pt x="36" y="6"/>
                      </a:lnTo>
                      <a:lnTo>
                        <a:pt x="37" y="6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39" y="9"/>
                      </a:lnTo>
                      <a:lnTo>
                        <a:pt x="38" y="9"/>
                      </a:lnTo>
                      <a:lnTo>
                        <a:pt x="40" y="11"/>
                      </a:lnTo>
                      <a:lnTo>
                        <a:pt x="41" y="14"/>
                      </a:lnTo>
                      <a:lnTo>
                        <a:pt x="42" y="16"/>
                      </a:lnTo>
                      <a:lnTo>
                        <a:pt x="43" y="19"/>
                      </a:lnTo>
                      <a:lnTo>
                        <a:pt x="44" y="21"/>
                      </a:lnTo>
                      <a:lnTo>
                        <a:pt x="45" y="24"/>
                      </a:lnTo>
                      <a:lnTo>
                        <a:pt x="46" y="27"/>
                      </a:lnTo>
                      <a:lnTo>
                        <a:pt x="46" y="30"/>
                      </a:lnTo>
                      <a:lnTo>
                        <a:pt x="46" y="33"/>
                      </a:lnTo>
                      <a:lnTo>
                        <a:pt x="47" y="36"/>
                      </a:lnTo>
                      <a:lnTo>
                        <a:pt x="47" y="39"/>
                      </a:lnTo>
                      <a:lnTo>
                        <a:pt x="47" y="42"/>
                      </a:lnTo>
                      <a:lnTo>
                        <a:pt x="46" y="45"/>
                      </a:lnTo>
                      <a:lnTo>
                        <a:pt x="46" y="48"/>
                      </a:lnTo>
                      <a:lnTo>
                        <a:pt x="46" y="51"/>
                      </a:lnTo>
                      <a:lnTo>
                        <a:pt x="45" y="54"/>
                      </a:lnTo>
                      <a:lnTo>
                        <a:pt x="45" y="58"/>
                      </a:lnTo>
                      <a:lnTo>
                        <a:pt x="44" y="61"/>
                      </a:lnTo>
                      <a:lnTo>
                        <a:pt x="43" y="64"/>
                      </a:lnTo>
                      <a:lnTo>
                        <a:pt x="42" y="67"/>
                      </a:lnTo>
                      <a:lnTo>
                        <a:pt x="41" y="70"/>
                      </a:lnTo>
                      <a:lnTo>
                        <a:pt x="40" y="72"/>
                      </a:lnTo>
                      <a:lnTo>
                        <a:pt x="39" y="75"/>
                      </a:lnTo>
                      <a:lnTo>
                        <a:pt x="38" y="78"/>
                      </a:lnTo>
                      <a:lnTo>
                        <a:pt x="36" y="81"/>
                      </a:lnTo>
                      <a:lnTo>
                        <a:pt x="35" y="83"/>
                      </a:lnTo>
                      <a:lnTo>
                        <a:pt x="33" y="86"/>
                      </a:lnTo>
                      <a:lnTo>
                        <a:pt x="31" y="88"/>
                      </a:lnTo>
                      <a:lnTo>
                        <a:pt x="30" y="90"/>
                      </a:lnTo>
                      <a:lnTo>
                        <a:pt x="28" y="93"/>
                      </a:lnTo>
                      <a:lnTo>
                        <a:pt x="26" y="95"/>
                      </a:lnTo>
                      <a:lnTo>
                        <a:pt x="24" y="96"/>
                      </a:lnTo>
                      <a:close/>
                    </a:path>
                  </a:pathLst>
                </a:custGeom>
                <a:solidFill>
                  <a:srgbClr val="4C5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34" name="Freeform 159"/>
                <p:cNvSpPr>
                  <a:spLocks/>
                </p:cNvSpPr>
                <p:nvPr/>
              </p:nvSpPr>
              <p:spPr bwMode="auto">
                <a:xfrm>
                  <a:off x="4614" y="1938"/>
                  <a:ext cx="240" cy="540"/>
                </a:xfrm>
                <a:custGeom>
                  <a:avLst/>
                  <a:gdLst>
                    <a:gd name="T0" fmla="*/ 2147483646 w 40"/>
                    <a:gd name="T1" fmla="*/ 2147483646 h 90"/>
                    <a:gd name="T2" fmla="*/ 2147483646 w 40"/>
                    <a:gd name="T3" fmla="*/ 2147483646 h 90"/>
                    <a:gd name="T4" fmla="*/ 2147483646 w 40"/>
                    <a:gd name="T5" fmla="*/ 2147483646 h 90"/>
                    <a:gd name="T6" fmla="*/ 2147483646 w 40"/>
                    <a:gd name="T7" fmla="*/ 2147483646 h 90"/>
                    <a:gd name="T8" fmla="*/ 2147483646 w 40"/>
                    <a:gd name="T9" fmla="*/ 2147483646 h 90"/>
                    <a:gd name="T10" fmla="*/ 0 w 40"/>
                    <a:gd name="T11" fmla="*/ 2147483646 h 90"/>
                    <a:gd name="T12" fmla="*/ 2147483646 w 40"/>
                    <a:gd name="T13" fmla="*/ 2147483646 h 90"/>
                    <a:gd name="T14" fmla="*/ 2147483646 w 40"/>
                    <a:gd name="T15" fmla="*/ 2147483646 h 90"/>
                    <a:gd name="T16" fmla="*/ 2147483646 w 40"/>
                    <a:gd name="T17" fmla="*/ 2147483646 h 90"/>
                    <a:gd name="T18" fmla="*/ 2147483646 w 40"/>
                    <a:gd name="T19" fmla="*/ 2147483646 h 90"/>
                    <a:gd name="T20" fmla="*/ 2147483646 w 40"/>
                    <a:gd name="T21" fmla="*/ 2147483646 h 90"/>
                    <a:gd name="T22" fmla="*/ 2147483646 w 40"/>
                    <a:gd name="T23" fmla="*/ 2147483646 h 90"/>
                    <a:gd name="T24" fmla="*/ 2147483646 w 40"/>
                    <a:gd name="T25" fmla="*/ 2147483646 h 90"/>
                    <a:gd name="T26" fmla="*/ 2147483646 w 40"/>
                    <a:gd name="T27" fmla="*/ 2147483646 h 90"/>
                    <a:gd name="T28" fmla="*/ 2147483646 w 40"/>
                    <a:gd name="T29" fmla="*/ 2147483646 h 90"/>
                    <a:gd name="T30" fmla="*/ 2147483646 w 40"/>
                    <a:gd name="T31" fmla="*/ 2147483646 h 90"/>
                    <a:gd name="T32" fmla="*/ 2147483646 w 40"/>
                    <a:gd name="T33" fmla="*/ 2147483646 h 90"/>
                    <a:gd name="T34" fmla="*/ 2147483646 w 40"/>
                    <a:gd name="T35" fmla="*/ 2147483646 h 90"/>
                    <a:gd name="T36" fmla="*/ 2147483646 w 40"/>
                    <a:gd name="T37" fmla="*/ 2147483646 h 90"/>
                    <a:gd name="T38" fmla="*/ 2147483646 w 40"/>
                    <a:gd name="T39" fmla="*/ 2147483646 h 90"/>
                    <a:gd name="T40" fmla="*/ 2147483646 w 40"/>
                    <a:gd name="T41" fmla="*/ 2147483646 h 90"/>
                    <a:gd name="T42" fmla="*/ 2147483646 w 40"/>
                    <a:gd name="T43" fmla="*/ 2147483646 h 90"/>
                    <a:gd name="T44" fmla="*/ 2147483646 w 40"/>
                    <a:gd name="T45" fmla="*/ 2147483646 h 90"/>
                    <a:gd name="T46" fmla="*/ 2147483646 w 40"/>
                    <a:gd name="T47" fmla="*/ 2147483646 h 90"/>
                    <a:gd name="T48" fmla="*/ 2147483646 w 40"/>
                    <a:gd name="T49" fmla="*/ 2147483646 h 90"/>
                    <a:gd name="T50" fmla="*/ 2147483646 w 40"/>
                    <a:gd name="T51" fmla="*/ 2147483646 h 90"/>
                    <a:gd name="T52" fmla="*/ 2147483646 w 40"/>
                    <a:gd name="T53" fmla="*/ 2147483646 h 90"/>
                    <a:gd name="T54" fmla="*/ 2147483646 w 40"/>
                    <a:gd name="T55" fmla="*/ 2147483646 h 90"/>
                    <a:gd name="T56" fmla="*/ 2147483646 w 40"/>
                    <a:gd name="T57" fmla="*/ 2147483646 h 90"/>
                    <a:gd name="T58" fmla="*/ 2147483646 w 40"/>
                    <a:gd name="T59" fmla="*/ 2147483646 h 90"/>
                    <a:gd name="T60" fmla="*/ 2147483646 w 40"/>
                    <a:gd name="T61" fmla="*/ 2147483646 h 90"/>
                    <a:gd name="T62" fmla="*/ 2147483646 w 40"/>
                    <a:gd name="T63" fmla="*/ 2147483646 h 90"/>
                    <a:gd name="T64" fmla="*/ 2147483646 w 40"/>
                    <a:gd name="T65" fmla="*/ 2147483646 h 90"/>
                    <a:gd name="T66" fmla="*/ 2147483646 w 40"/>
                    <a:gd name="T67" fmla="*/ 2147483646 h 90"/>
                    <a:gd name="T68" fmla="*/ 2147483646 w 40"/>
                    <a:gd name="T69" fmla="*/ 2147483646 h 90"/>
                    <a:gd name="T70" fmla="*/ 2147483646 w 40"/>
                    <a:gd name="T71" fmla="*/ 2147483646 h 90"/>
                    <a:gd name="T72" fmla="*/ 2147483646 w 40"/>
                    <a:gd name="T73" fmla="*/ 2147483646 h 90"/>
                    <a:gd name="T74" fmla="*/ 2147483646 w 40"/>
                    <a:gd name="T75" fmla="*/ 2147483646 h 90"/>
                    <a:gd name="T76" fmla="*/ 2147483646 w 40"/>
                    <a:gd name="T77" fmla="*/ 2147483646 h 90"/>
                    <a:gd name="T78" fmla="*/ 2147483646 w 40"/>
                    <a:gd name="T79" fmla="*/ 2147483646 h 90"/>
                    <a:gd name="T80" fmla="*/ 2147483646 w 40"/>
                    <a:gd name="T81" fmla="*/ 2147483646 h 90"/>
                    <a:gd name="T82" fmla="*/ 2147483646 w 40"/>
                    <a:gd name="T83" fmla="*/ 2147483646 h 90"/>
                    <a:gd name="T84" fmla="*/ 2147483646 w 40"/>
                    <a:gd name="T85" fmla="*/ 2147483646 h 90"/>
                    <a:gd name="T86" fmla="*/ 2147483646 w 40"/>
                    <a:gd name="T87" fmla="*/ 2147483646 h 90"/>
                    <a:gd name="T88" fmla="*/ 2147483646 w 40"/>
                    <a:gd name="T89" fmla="*/ 2147483646 h 90"/>
                    <a:gd name="T90" fmla="*/ 2147483646 w 40"/>
                    <a:gd name="T91" fmla="*/ 2147483646 h 90"/>
                    <a:gd name="T92" fmla="*/ 2147483646 w 40"/>
                    <a:gd name="T93" fmla="*/ 2147483646 h 90"/>
                    <a:gd name="T94" fmla="*/ 2147483646 w 40"/>
                    <a:gd name="T95" fmla="*/ 2147483646 h 90"/>
                    <a:gd name="T96" fmla="*/ 2147483646 w 40"/>
                    <a:gd name="T97" fmla="*/ 0 h 90"/>
                    <a:gd name="T98" fmla="*/ 2147483646 w 40"/>
                    <a:gd name="T99" fmla="*/ 2147483646 h 90"/>
                    <a:gd name="T100" fmla="*/ 2147483646 w 40"/>
                    <a:gd name="T101" fmla="*/ 2147483646 h 90"/>
                    <a:gd name="T102" fmla="*/ 2147483646 w 40"/>
                    <a:gd name="T103" fmla="*/ 2147483646 h 90"/>
                    <a:gd name="T104" fmla="*/ 2147483646 w 40"/>
                    <a:gd name="T105" fmla="*/ 2147483646 h 90"/>
                    <a:gd name="T106" fmla="*/ 2147483646 w 40"/>
                    <a:gd name="T107" fmla="*/ 2147483646 h 90"/>
                    <a:gd name="T108" fmla="*/ 2147483646 w 40"/>
                    <a:gd name="T109" fmla="*/ 2147483646 h 90"/>
                    <a:gd name="T110" fmla="*/ 2147483646 w 40"/>
                    <a:gd name="T111" fmla="*/ 2147483646 h 90"/>
                    <a:gd name="T112" fmla="*/ 2147483646 w 40"/>
                    <a:gd name="T113" fmla="*/ 2147483646 h 90"/>
                    <a:gd name="T114" fmla="*/ 2147483646 w 40"/>
                    <a:gd name="T115" fmla="*/ 2147483646 h 90"/>
                    <a:gd name="T116" fmla="*/ 2147483646 w 40"/>
                    <a:gd name="T117" fmla="*/ 2147483646 h 90"/>
                    <a:gd name="T118" fmla="*/ 2147483646 w 40"/>
                    <a:gd name="T119" fmla="*/ 2147483646 h 90"/>
                    <a:gd name="T120" fmla="*/ 2147483646 w 40"/>
                    <a:gd name="T121" fmla="*/ 2147483646 h 90"/>
                    <a:gd name="T122" fmla="*/ 2147483646 w 40"/>
                    <a:gd name="T123" fmla="*/ 2147483646 h 9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0"/>
                    <a:gd name="T187" fmla="*/ 0 h 90"/>
                    <a:gd name="T188" fmla="*/ 40 w 40"/>
                    <a:gd name="T189" fmla="*/ 90 h 9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0" h="90">
                      <a:moveTo>
                        <a:pt x="21" y="90"/>
                      </a:moveTo>
                      <a:lnTo>
                        <a:pt x="19" y="88"/>
                      </a:lnTo>
                      <a:lnTo>
                        <a:pt x="18" y="87"/>
                      </a:lnTo>
                      <a:lnTo>
                        <a:pt x="16" y="85"/>
                      </a:lnTo>
                      <a:lnTo>
                        <a:pt x="14" y="83"/>
                      </a:lnTo>
                      <a:lnTo>
                        <a:pt x="13" y="81"/>
                      </a:lnTo>
                      <a:lnTo>
                        <a:pt x="11" y="79"/>
                      </a:lnTo>
                      <a:lnTo>
                        <a:pt x="10" y="77"/>
                      </a:lnTo>
                      <a:lnTo>
                        <a:pt x="8" y="75"/>
                      </a:lnTo>
                      <a:lnTo>
                        <a:pt x="7" y="72"/>
                      </a:lnTo>
                      <a:lnTo>
                        <a:pt x="5" y="70"/>
                      </a:lnTo>
                      <a:lnTo>
                        <a:pt x="4" y="68"/>
                      </a:lnTo>
                      <a:lnTo>
                        <a:pt x="3" y="66"/>
                      </a:lnTo>
                      <a:lnTo>
                        <a:pt x="2" y="64"/>
                      </a:lnTo>
                      <a:lnTo>
                        <a:pt x="1" y="62"/>
                      </a:lnTo>
                      <a:lnTo>
                        <a:pt x="1" y="60"/>
                      </a:lnTo>
                      <a:lnTo>
                        <a:pt x="1" y="59"/>
                      </a:lnTo>
                      <a:lnTo>
                        <a:pt x="0" y="58"/>
                      </a:lnTo>
                      <a:lnTo>
                        <a:pt x="1" y="58"/>
                      </a:lnTo>
                      <a:lnTo>
                        <a:pt x="2" y="57"/>
                      </a:lnTo>
                      <a:lnTo>
                        <a:pt x="3" y="56"/>
                      </a:lnTo>
                      <a:lnTo>
                        <a:pt x="4" y="56"/>
                      </a:lnTo>
                      <a:lnTo>
                        <a:pt x="5" y="56"/>
                      </a:lnTo>
                      <a:lnTo>
                        <a:pt x="6" y="55"/>
                      </a:lnTo>
                      <a:lnTo>
                        <a:pt x="9" y="54"/>
                      </a:lnTo>
                      <a:lnTo>
                        <a:pt x="11" y="54"/>
                      </a:lnTo>
                      <a:lnTo>
                        <a:pt x="14" y="53"/>
                      </a:lnTo>
                      <a:lnTo>
                        <a:pt x="16" y="52"/>
                      </a:lnTo>
                      <a:lnTo>
                        <a:pt x="17" y="52"/>
                      </a:lnTo>
                      <a:lnTo>
                        <a:pt x="18" y="51"/>
                      </a:lnTo>
                      <a:lnTo>
                        <a:pt x="19" y="50"/>
                      </a:lnTo>
                      <a:lnTo>
                        <a:pt x="20" y="48"/>
                      </a:lnTo>
                      <a:lnTo>
                        <a:pt x="20" y="47"/>
                      </a:lnTo>
                      <a:lnTo>
                        <a:pt x="21" y="46"/>
                      </a:lnTo>
                      <a:lnTo>
                        <a:pt x="21" y="45"/>
                      </a:lnTo>
                      <a:lnTo>
                        <a:pt x="21" y="43"/>
                      </a:lnTo>
                      <a:lnTo>
                        <a:pt x="20" y="42"/>
                      </a:lnTo>
                      <a:lnTo>
                        <a:pt x="20" y="41"/>
                      </a:lnTo>
                      <a:lnTo>
                        <a:pt x="19" y="39"/>
                      </a:lnTo>
                      <a:lnTo>
                        <a:pt x="18" y="36"/>
                      </a:lnTo>
                      <a:lnTo>
                        <a:pt x="17" y="34"/>
                      </a:lnTo>
                      <a:lnTo>
                        <a:pt x="17" y="32"/>
                      </a:lnTo>
                      <a:lnTo>
                        <a:pt x="17" y="31"/>
                      </a:lnTo>
                      <a:lnTo>
                        <a:pt x="18" y="31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0"/>
                      </a:lnTo>
                      <a:lnTo>
                        <a:pt x="20" y="29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1" y="27"/>
                      </a:lnTo>
                      <a:lnTo>
                        <a:pt x="21" y="26"/>
                      </a:lnTo>
                      <a:lnTo>
                        <a:pt x="21" y="25"/>
                      </a:lnTo>
                      <a:lnTo>
                        <a:pt x="21" y="24"/>
                      </a:lnTo>
                      <a:lnTo>
                        <a:pt x="21" y="23"/>
                      </a:lnTo>
                      <a:lnTo>
                        <a:pt x="21" y="22"/>
                      </a:lnTo>
                      <a:lnTo>
                        <a:pt x="20" y="21"/>
                      </a:lnTo>
                      <a:lnTo>
                        <a:pt x="20" y="20"/>
                      </a:lnTo>
                      <a:lnTo>
                        <a:pt x="19" y="19"/>
                      </a:lnTo>
                      <a:lnTo>
                        <a:pt x="18" y="18"/>
                      </a:lnTo>
                      <a:lnTo>
                        <a:pt x="17" y="17"/>
                      </a:lnTo>
                      <a:lnTo>
                        <a:pt x="16" y="17"/>
                      </a:lnTo>
                      <a:lnTo>
                        <a:pt x="16" y="16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3" y="15"/>
                      </a:lnTo>
                      <a:lnTo>
                        <a:pt x="12" y="14"/>
                      </a:lnTo>
                      <a:lnTo>
                        <a:pt x="11" y="14"/>
                      </a:lnTo>
                      <a:lnTo>
                        <a:pt x="10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9" y="12"/>
                      </a:lnTo>
                      <a:lnTo>
                        <a:pt x="10" y="11"/>
                      </a:lnTo>
                      <a:lnTo>
                        <a:pt x="10" y="10"/>
                      </a:lnTo>
                      <a:lnTo>
                        <a:pt x="11" y="9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5" y="5"/>
                      </a:lnTo>
                      <a:lnTo>
                        <a:pt x="16" y="4"/>
                      </a:lnTo>
                      <a:lnTo>
                        <a:pt x="17" y="3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19" y="1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2" y="2"/>
                      </a:lnTo>
                      <a:lnTo>
                        <a:pt x="24" y="2"/>
                      </a:lnTo>
                      <a:lnTo>
                        <a:pt x="24" y="3"/>
                      </a:lnTo>
                      <a:lnTo>
                        <a:pt x="25" y="4"/>
                      </a:lnTo>
                      <a:lnTo>
                        <a:pt x="26" y="4"/>
                      </a:lnTo>
                      <a:lnTo>
                        <a:pt x="27" y="5"/>
                      </a:lnTo>
                      <a:lnTo>
                        <a:pt x="27" y="6"/>
                      </a:lnTo>
                      <a:lnTo>
                        <a:pt x="28" y="7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1"/>
                      </a:lnTo>
                      <a:lnTo>
                        <a:pt x="29" y="12"/>
                      </a:lnTo>
                      <a:lnTo>
                        <a:pt x="29" y="15"/>
                      </a:lnTo>
                      <a:lnTo>
                        <a:pt x="30" y="17"/>
                      </a:lnTo>
                      <a:lnTo>
                        <a:pt x="30" y="20"/>
                      </a:lnTo>
                      <a:lnTo>
                        <a:pt x="30" y="22"/>
                      </a:lnTo>
                      <a:lnTo>
                        <a:pt x="30" y="25"/>
                      </a:lnTo>
                      <a:lnTo>
                        <a:pt x="30" y="26"/>
                      </a:lnTo>
                      <a:lnTo>
                        <a:pt x="30" y="27"/>
                      </a:lnTo>
                      <a:lnTo>
                        <a:pt x="30" y="28"/>
                      </a:lnTo>
                      <a:lnTo>
                        <a:pt x="31" y="29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2" y="29"/>
                      </a:lnTo>
                      <a:lnTo>
                        <a:pt x="32" y="28"/>
                      </a:lnTo>
                      <a:lnTo>
                        <a:pt x="32" y="27"/>
                      </a:lnTo>
                      <a:lnTo>
                        <a:pt x="32" y="26"/>
                      </a:lnTo>
                      <a:lnTo>
                        <a:pt x="32" y="24"/>
                      </a:lnTo>
                      <a:lnTo>
                        <a:pt x="32" y="22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31" y="15"/>
                      </a:lnTo>
                      <a:lnTo>
                        <a:pt x="31" y="12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29" y="7"/>
                      </a:lnTo>
                      <a:lnTo>
                        <a:pt x="29" y="6"/>
                      </a:lnTo>
                      <a:lnTo>
                        <a:pt x="29" y="5"/>
                      </a:lnTo>
                      <a:lnTo>
                        <a:pt x="28" y="4"/>
                      </a:lnTo>
                      <a:lnTo>
                        <a:pt x="27" y="3"/>
                      </a:lnTo>
                      <a:lnTo>
                        <a:pt x="27" y="2"/>
                      </a:lnTo>
                      <a:lnTo>
                        <a:pt x="26" y="2"/>
                      </a:lnTo>
                      <a:lnTo>
                        <a:pt x="25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30" y="2"/>
                      </a:lnTo>
                      <a:lnTo>
                        <a:pt x="32" y="3"/>
                      </a:lnTo>
                      <a:lnTo>
                        <a:pt x="33" y="6"/>
                      </a:lnTo>
                      <a:lnTo>
                        <a:pt x="35" y="8"/>
                      </a:lnTo>
                      <a:lnTo>
                        <a:pt x="36" y="11"/>
                      </a:lnTo>
                      <a:lnTo>
                        <a:pt x="37" y="14"/>
                      </a:lnTo>
                      <a:lnTo>
                        <a:pt x="38" y="16"/>
                      </a:lnTo>
                      <a:lnTo>
                        <a:pt x="38" y="19"/>
                      </a:lnTo>
                      <a:lnTo>
                        <a:pt x="39" y="22"/>
                      </a:lnTo>
                      <a:lnTo>
                        <a:pt x="39" y="25"/>
                      </a:lnTo>
                      <a:lnTo>
                        <a:pt x="40" y="28"/>
                      </a:lnTo>
                      <a:lnTo>
                        <a:pt x="40" y="30"/>
                      </a:lnTo>
                      <a:lnTo>
                        <a:pt x="40" y="33"/>
                      </a:lnTo>
                      <a:lnTo>
                        <a:pt x="40" y="36"/>
                      </a:lnTo>
                      <a:lnTo>
                        <a:pt x="40" y="39"/>
                      </a:lnTo>
                      <a:lnTo>
                        <a:pt x="40" y="42"/>
                      </a:lnTo>
                      <a:lnTo>
                        <a:pt x="39" y="45"/>
                      </a:lnTo>
                      <a:lnTo>
                        <a:pt x="39" y="47"/>
                      </a:lnTo>
                      <a:lnTo>
                        <a:pt x="38" y="50"/>
                      </a:lnTo>
                      <a:lnTo>
                        <a:pt x="38" y="53"/>
                      </a:lnTo>
                      <a:lnTo>
                        <a:pt x="37" y="56"/>
                      </a:lnTo>
                      <a:lnTo>
                        <a:pt x="36" y="59"/>
                      </a:lnTo>
                      <a:lnTo>
                        <a:pt x="35" y="61"/>
                      </a:lnTo>
                      <a:lnTo>
                        <a:pt x="34" y="64"/>
                      </a:lnTo>
                      <a:lnTo>
                        <a:pt x="33" y="67"/>
                      </a:lnTo>
                      <a:lnTo>
                        <a:pt x="32" y="70"/>
                      </a:lnTo>
                      <a:lnTo>
                        <a:pt x="31" y="72"/>
                      </a:lnTo>
                      <a:lnTo>
                        <a:pt x="30" y="75"/>
                      </a:lnTo>
                      <a:lnTo>
                        <a:pt x="29" y="77"/>
                      </a:lnTo>
                      <a:lnTo>
                        <a:pt x="27" y="80"/>
                      </a:lnTo>
                      <a:lnTo>
                        <a:pt x="26" y="82"/>
                      </a:lnTo>
                      <a:lnTo>
                        <a:pt x="24" y="85"/>
                      </a:lnTo>
                      <a:lnTo>
                        <a:pt x="23" y="87"/>
                      </a:lnTo>
                      <a:lnTo>
                        <a:pt x="21" y="90"/>
                      </a:lnTo>
                      <a:close/>
                    </a:path>
                  </a:pathLst>
                </a:custGeom>
                <a:solidFill>
                  <a:srgbClr val="7D2A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35" name="Freeform 160"/>
                <p:cNvSpPr>
                  <a:spLocks/>
                </p:cNvSpPr>
                <p:nvPr/>
              </p:nvSpPr>
              <p:spPr bwMode="auto">
                <a:xfrm>
                  <a:off x="4542" y="2334"/>
                  <a:ext cx="132" cy="102"/>
                </a:xfrm>
                <a:custGeom>
                  <a:avLst/>
                  <a:gdLst>
                    <a:gd name="T0" fmla="*/ 2147483646 w 22"/>
                    <a:gd name="T1" fmla="*/ 2147483646 h 17"/>
                    <a:gd name="T2" fmla="*/ 2147483646 w 22"/>
                    <a:gd name="T3" fmla="*/ 2147483646 h 17"/>
                    <a:gd name="T4" fmla="*/ 2147483646 w 22"/>
                    <a:gd name="T5" fmla="*/ 2147483646 h 17"/>
                    <a:gd name="T6" fmla="*/ 2147483646 w 22"/>
                    <a:gd name="T7" fmla="*/ 2147483646 h 17"/>
                    <a:gd name="T8" fmla="*/ 2147483646 w 22"/>
                    <a:gd name="T9" fmla="*/ 2147483646 h 17"/>
                    <a:gd name="T10" fmla="*/ 2147483646 w 22"/>
                    <a:gd name="T11" fmla="*/ 2147483646 h 17"/>
                    <a:gd name="T12" fmla="*/ 2147483646 w 22"/>
                    <a:gd name="T13" fmla="*/ 2147483646 h 17"/>
                    <a:gd name="T14" fmla="*/ 2147483646 w 22"/>
                    <a:gd name="T15" fmla="*/ 2147483646 h 17"/>
                    <a:gd name="T16" fmla="*/ 2147483646 w 22"/>
                    <a:gd name="T17" fmla="*/ 2147483646 h 17"/>
                    <a:gd name="T18" fmla="*/ 2147483646 w 22"/>
                    <a:gd name="T19" fmla="*/ 2147483646 h 17"/>
                    <a:gd name="T20" fmla="*/ 2147483646 w 22"/>
                    <a:gd name="T21" fmla="*/ 2147483646 h 17"/>
                    <a:gd name="T22" fmla="*/ 2147483646 w 22"/>
                    <a:gd name="T23" fmla="*/ 2147483646 h 17"/>
                    <a:gd name="T24" fmla="*/ 2147483646 w 22"/>
                    <a:gd name="T25" fmla="*/ 2147483646 h 17"/>
                    <a:gd name="T26" fmla="*/ 0 w 22"/>
                    <a:gd name="T27" fmla="*/ 2147483646 h 17"/>
                    <a:gd name="T28" fmla="*/ 0 w 22"/>
                    <a:gd name="T29" fmla="*/ 2147483646 h 17"/>
                    <a:gd name="T30" fmla="*/ 2147483646 w 22"/>
                    <a:gd name="T31" fmla="*/ 2147483646 h 17"/>
                    <a:gd name="T32" fmla="*/ 2147483646 w 22"/>
                    <a:gd name="T33" fmla="*/ 2147483646 h 17"/>
                    <a:gd name="T34" fmla="*/ 2147483646 w 22"/>
                    <a:gd name="T35" fmla="*/ 2147483646 h 17"/>
                    <a:gd name="T36" fmla="*/ 2147483646 w 22"/>
                    <a:gd name="T37" fmla="*/ 2147483646 h 17"/>
                    <a:gd name="T38" fmla="*/ 2147483646 w 22"/>
                    <a:gd name="T39" fmla="*/ 2147483646 h 17"/>
                    <a:gd name="T40" fmla="*/ 2147483646 w 22"/>
                    <a:gd name="T41" fmla="*/ 2147483646 h 17"/>
                    <a:gd name="T42" fmla="*/ 2147483646 w 22"/>
                    <a:gd name="T43" fmla="*/ 2147483646 h 17"/>
                    <a:gd name="T44" fmla="*/ 2147483646 w 22"/>
                    <a:gd name="T45" fmla="*/ 2147483646 h 17"/>
                    <a:gd name="T46" fmla="*/ 2147483646 w 22"/>
                    <a:gd name="T47" fmla="*/ 2147483646 h 17"/>
                    <a:gd name="T48" fmla="*/ 2147483646 w 22"/>
                    <a:gd name="T49" fmla="*/ 2147483646 h 17"/>
                    <a:gd name="T50" fmla="*/ 2147483646 w 22"/>
                    <a:gd name="T51" fmla="*/ 0 h 17"/>
                    <a:gd name="T52" fmla="*/ 2147483646 w 22"/>
                    <a:gd name="T53" fmla="*/ 0 h 17"/>
                    <a:gd name="T54" fmla="*/ 2147483646 w 22"/>
                    <a:gd name="T55" fmla="*/ 0 h 17"/>
                    <a:gd name="T56" fmla="*/ 2147483646 w 22"/>
                    <a:gd name="T57" fmla="*/ 2147483646 h 17"/>
                    <a:gd name="T58" fmla="*/ 2147483646 w 22"/>
                    <a:gd name="T59" fmla="*/ 2147483646 h 17"/>
                    <a:gd name="T60" fmla="*/ 2147483646 w 22"/>
                    <a:gd name="T61" fmla="*/ 2147483646 h 17"/>
                    <a:gd name="T62" fmla="*/ 2147483646 w 22"/>
                    <a:gd name="T63" fmla="*/ 2147483646 h 17"/>
                    <a:gd name="T64" fmla="*/ 2147483646 w 22"/>
                    <a:gd name="T65" fmla="*/ 2147483646 h 17"/>
                    <a:gd name="T66" fmla="*/ 2147483646 w 22"/>
                    <a:gd name="T67" fmla="*/ 2147483646 h 17"/>
                    <a:gd name="T68" fmla="*/ 2147483646 w 22"/>
                    <a:gd name="T69" fmla="*/ 2147483646 h 17"/>
                    <a:gd name="T70" fmla="*/ 2147483646 w 22"/>
                    <a:gd name="T71" fmla="*/ 2147483646 h 17"/>
                    <a:gd name="T72" fmla="*/ 2147483646 w 22"/>
                    <a:gd name="T73" fmla="*/ 2147483646 h 17"/>
                    <a:gd name="T74" fmla="*/ 2147483646 w 22"/>
                    <a:gd name="T75" fmla="*/ 2147483646 h 17"/>
                    <a:gd name="T76" fmla="*/ 2147483646 w 22"/>
                    <a:gd name="T77" fmla="*/ 2147483646 h 1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2"/>
                    <a:gd name="T118" fmla="*/ 0 h 17"/>
                    <a:gd name="T119" fmla="*/ 22 w 22"/>
                    <a:gd name="T120" fmla="*/ 17 h 1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2" h="17">
                      <a:moveTo>
                        <a:pt x="19" y="17"/>
                      </a:move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8" y="15"/>
                      </a:lnTo>
                      <a:lnTo>
                        <a:pt x="13" y="14"/>
                      </a:lnTo>
                      <a:lnTo>
                        <a:pt x="9" y="13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2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7"/>
                      </a:lnTo>
                      <a:lnTo>
                        <a:pt x="7" y="5"/>
                      </a:lnTo>
                      <a:lnTo>
                        <a:pt x="9" y="4"/>
                      </a:lnTo>
                      <a:lnTo>
                        <a:pt x="10" y="3"/>
                      </a:lnTo>
                      <a:lnTo>
                        <a:pt x="11" y="2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3"/>
                      </a:lnTo>
                      <a:lnTo>
                        <a:pt x="17" y="7"/>
                      </a:lnTo>
                      <a:lnTo>
                        <a:pt x="20" y="10"/>
                      </a:lnTo>
                      <a:lnTo>
                        <a:pt x="22" y="14"/>
                      </a:lnTo>
                      <a:lnTo>
                        <a:pt x="22" y="15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7"/>
                      </a:lnTo>
                      <a:close/>
                    </a:path>
                  </a:pathLst>
                </a:custGeom>
                <a:solidFill>
                  <a:srgbClr val="4C5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36" name="Freeform 161"/>
                <p:cNvSpPr>
                  <a:spLocks/>
                </p:cNvSpPr>
                <p:nvPr/>
              </p:nvSpPr>
              <p:spPr bwMode="auto">
                <a:xfrm>
                  <a:off x="4488" y="2292"/>
                  <a:ext cx="126" cy="96"/>
                </a:xfrm>
                <a:custGeom>
                  <a:avLst/>
                  <a:gdLst>
                    <a:gd name="T0" fmla="*/ 2147483646 w 21"/>
                    <a:gd name="T1" fmla="*/ 2147483646 h 16"/>
                    <a:gd name="T2" fmla="*/ 2147483646 w 21"/>
                    <a:gd name="T3" fmla="*/ 2147483646 h 16"/>
                    <a:gd name="T4" fmla="*/ 2147483646 w 21"/>
                    <a:gd name="T5" fmla="*/ 2147483646 h 16"/>
                    <a:gd name="T6" fmla="*/ 2147483646 w 21"/>
                    <a:gd name="T7" fmla="*/ 2147483646 h 16"/>
                    <a:gd name="T8" fmla="*/ 2147483646 w 21"/>
                    <a:gd name="T9" fmla="*/ 2147483646 h 16"/>
                    <a:gd name="T10" fmla="*/ 2147483646 w 21"/>
                    <a:gd name="T11" fmla="*/ 2147483646 h 16"/>
                    <a:gd name="T12" fmla="*/ 2147483646 w 21"/>
                    <a:gd name="T13" fmla="*/ 2147483646 h 16"/>
                    <a:gd name="T14" fmla="*/ 0 w 21"/>
                    <a:gd name="T15" fmla="*/ 2147483646 h 16"/>
                    <a:gd name="T16" fmla="*/ 0 w 21"/>
                    <a:gd name="T17" fmla="*/ 2147483646 h 16"/>
                    <a:gd name="T18" fmla="*/ 0 w 21"/>
                    <a:gd name="T19" fmla="*/ 2147483646 h 16"/>
                    <a:gd name="T20" fmla="*/ 0 w 21"/>
                    <a:gd name="T21" fmla="*/ 2147483646 h 16"/>
                    <a:gd name="T22" fmla="*/ 0 w 21"/>
                    <a:gd name="T23" fmla="*/ 2147483646 h 16"/>
                    <a:gd name="T24" fmla="*/ 2147483646 w 21"/>
                    <a:gd name="T25" fmla="*/ 2147483646 h 16"/>
                    <a:gd name="T26" fmla="*/ 2147483646 w 21"/>
                    <a:gd name="T27" fmla="*/ 2147483646 h 16"/>
                    <a:gd name="T28" fmla="*/ 2147483646 w 21"/>
                    <a:gd name="T29" fmla="*/ 2147483646 h 16"/>
                    <a:gd name="T30" fmla="*/ 2147483646 w 21"/>
                    <a:gd name="T31" fmla="*/ 2147483646 h 16"/>
                    <a:gd name="T32" fmla="*/ 2147483646 w 21"/>
                    <a:gd name="T33" fmla="*/ 2147483646 h 16"/>
                    <a:gd name="T34" fmla="*/ 2147483646 w 21"/>
                    <a:gd name="T35" fmla="*/ 2147483646 h 16"/>
                    <a:gd name="T36" fmla="*/ 2147483646 w 21"/>
                    <a:gd name="T37" fmla="*/ 0 h 16"/>
                    <a:gd name="T38" fmla="*/ 2147483646 w 21"/>
                    <a:gd name="T39" fmla="*/ 2147483646 h 16"/>
                    <a:gd name="T40" fmla="*/ 2147483646 w 21"/>
                    <a:gd name="T41" fmla="*/ 2147483646 h 16"/>
                    <a:gd name="T42" fmla="*/ 2147483646 w 21"/>
                    <a:gd name="T43" fmla="*/ 2147483646 h 16"/>
                    <a:gd name="T44" fmla="*/ 2147483646 w 21"/>
                    <a:gd name="T45" fmla="*/ 2147483646 h 16"/>
                    <a:gd name="T46" fmla="*/ 2147483646 w 21"/>
                    <a:gd name="T47" fmla="*/ 2147483646 h 16"/>
                    <a:gd name="T48" fmla="*/ 2147483646 w 21"/>
                    <a:gd name="T49" fmla="*/ 2147483646 h 16"/>
                    <a:gd name="T50" fmla="*/ 2147483646 w 21"/>
                    <a:gd name="T51" fmla="*/ 2147483646 h 16"/>
                    <a:gd name="T52" fmla="*/ 2147483646 w 21"/>
                    <a:gd name="T53" fmla="*/ 2147483646 h 16"/>
                    <a:gd name="T54" fmla="*/ 2147483646 w 21"/>
                    <a:gd name="T55" fmla="*/ 2147483646 h 16"/>
                    <a:gd name="T56" fmla="*/ 2147483646 w 21"/>
                    <a:gd name="T57" fmla="*/ 2147483646 h 16"/>
                    <a:gd name="T58" fmla="*/ 2147483646 w 21"/>
                    <a:gd name="T59" fmla="*/ 2147483646 h 16"/>
                    <a:gd name="T60" fmla="*/ 2147483646 w 21"/>
                    <a:gd name="T61" fmla="*/ 2147483646 h 16"/>
                    <a:gd name="T62" fmla="*/ 2147483646 w 21"/>
                    <a:gd name="T63" fmla="*/ 2147483646 h 16"/>
                    <a:gd name="T64" fmla="*/ 2147483646 w 21"/>
                    <a:gd name="T65" fmla="*/ 214748364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"/>
                    <a:gd name="T100" fmla="*/ 0 h 16"/>
                    <a:gd name="T101" fmla="*/ 21 w 21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" h="16">
                      <a:moveTo>
                        <a:pt x="6" y="16"/>
                      </a:moveTo>
                      <a:lnTo>
                        <a:pt x="5" y="15"/>
                      </a:lnTo>
                      <a:lnTo>
                        <a:pt x="4" y="15"/>
                      </a:lnTo>
                      <a:lnTo>
                        <a:pt x="3" y="14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5" y="7"/>
                      </a:lnTo>
                      <a:lnTo>
                        <a:pt x="9" y="5"/>
                      </a:lnTo>
                      <a:lnTo>
                        <a:pt x="12" y="3"/>
                      </a:lnTo>
                      <a:lnTo>
                        <a:pt x="14" y="2"/>
                      </a:lnTo>
                      <a:lnTo>
                        <a:pt x="17" y="1"/>
                      </a:lnTo>
                      <a:lnTo>
                        <a:pt x="19" y="0"/>
                      </a:lnTo>
                      <a:lnTo>
                        <a:pt x="20" y="1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0" y="5"/>
                      </a:lnTo>
                      <a:lnTo>
                        <a:pt x="19" y="6"/>
                      </a:lnTo>
                      <a:lnTo>
                        <a:pt x="17" y="7"/>
                      </a:lnTo>
                      <a:lnTo>
                        <a:pt x="15" y="9"/>
                      </a:lnTo>
                      <a:lnTo>
                        <a:pt x="13" y="10"/>
                      </a:lnTo>
                      <a:lnTo>
                        <a:pt x="11" y="11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8" y="14"/>
                      </a:lnTo>
                      <a:lnTo>
                        <a:pt x="7" y="15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E9E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37" name="Freeform 162"/>
                <p:cNvSpPr>
                  <a:spLocks/>
                </p:cNvSpPr>
                <p:nvPr/>
              </p:nvSpPr>
              <p:spPr bwMode="auto">
                <a:xfrm>
                  <a:off x="4344" y="2304"/>
                  <a:ext cx="42" cy="30"/>
                </a:xfrm>
                <a:custGeom>
                  <a:avLst/>
                  <a:gdLst>
                    <a:gd name="T0" fmla="*/ 2147483646 w 7"/>
                    <a:gd name="T1" fmla="*/ 2147483646 h 5"/>
                    <a:gd name="T2" fmla="*/ 2147483646 w 7"/>
                    <a:gd name="T3" fmla="*/ 2147483646 h 5"/>
                    <a:gd name="T4" fmla="*/ 2147483646 w 7"/>
                    <a:gd name="T5" fmla="*/ 2147483646 h 5"/>
                    <a:gd name="T6" fmla="*/ 2147483646 w 7"/>
                    <a:gd name="T7" fmla="*/ 2147483646 h 5"/>
                    <a:gd name="T8" fmla="*/ 0 w 7"/>
                    <a:gd name="T9" fmla="*/ 2147483646 h 5"/>
                    <a:gd name="T10" fmla="*/ 0 w 7"/>
                    <a:gd name="T11" fmla="*/ 2147483646 h 5"/>
                    <a:gd name="T12" fmla="*/ 0 w 7"/>
                    <a:gd name="T13" fmla="*/ 2147483646 h 5"/>
                    <a:gd name="T14" fmla="*/ 0 w 7"/>
                    <a:gd name="T15" fmla="*/ 2147483646 h 5"/>
                    <a:gd name="T16" fmla="*/ 2147483646 w 7"/>
                    <a:gd name="T17" fmla="*/ 2147483646 h 5"/>
                    <a:gd name="T18" fmla="*/ 2147483646 w 7"/>
                    <a:gd name="T19" fmla="*/ 2147483646 h 5"/>
                    <a:gd name="T20" fmla="*/ 2147483646 w 7"/>
                    <a:gd name="T21" fmla="*/ 2147483646 h 5"/>
                    <a:gd name="T22" fmla="*/ 2147483646 w 7"/>
                    <a:gd name="T23" fmla="*/ 0 h 5"/>
                    <a:gd name="T24" fmla="*/ 2147483646 w 7"/>
                    <a:gd name="T25" fmla="*/ 0 h 5"/>
                    <a:gd name="T26" fmla="*/ 2147483646 w 7"/>
                    <a:gd name="T27" fmla="*/ 0 h 5"/>
                    <a:gd name="T28" fmla="*/ 2147483646 w 7"/>
                    <a:gd name="T29" fmla="*/ 0 h 5"/>
                    <a:gd name="T30" fmla="*/ 2147483646 w 7"/>
                    <a:gd name="T31" fmla="*/ 2147483646 h 5"/>
                    <a:gd name="T32" fmla="*/ 2147483646 w 7"/>
                    <a:gd name="T33" fmla="*/ 2147483646 h 5"/>
                    <a:gd name="T34" fmla="*/ 2147483646 w 7"/>
                    <a:gd name="T35" fmla="*/ 2147483646 h 5"/>
                    <a:gd name="T36" fmla="*/ 2147483646 w 7"/>
                    <a:gd name="T37" fmla="*/ 2147483646 h 5"/>
                    <a:gd name="T38" fmla="*/ 2147483646 w 7"/>
                    <a:gd name="T39" fmla="*/ 2147483646 h 5"/>
                    <a:gd name="T40" fmla="*/ 2147483646 w 7"/>
                    <a:gd name="T41" fmla="*/ 2147483646 h 5"/>
                    <a:gd name="T42" fmla="*/ 2147483646 w 7"/>
                    <a:gd name="T43" fmla="*/ 2147483646 h 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"/>
                    <a:gd name="T67" fmla="*/ 0 h 5"/>
                    <a:gd name="T68" fmla="*/ 7 w 7"/>
                    <a:gd name="T69" fmla="*/ 5 h 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" h="5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4C5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38" name="Freeform 163"/>
                <p:cNvSpPr>
                  <a:spLocks/>
                </p:cNvSpPr>
                <p:nvPr/>
              </p:nvSpPr>
              <p:spPr bwMode="auto">
                <a:xfrm>
                  <a:off x="4380" y="2274"/>
                  <a:ext cx="18" cy="18"/>
                </a:xfrm>
                <a:custGeom>
                  <a:avLst/>
                  <a:gdLst>
                    <a:gd name="T0" fmla="*/ 2147483646 w 3"/>
                    <a:gd name="T1" fmla="*/ 2147483646 h 3"/>
                    <a:gd name="T2" fmla="*/ 2147483646 w 3"/>
                    <a:gd name="T3" fmla="*/ 2147483646 h 3"/>
                    <a:gd name="T4" fmla="*/ 2147483646 w 3"/>
                    <a:gd name="T5" fmla="*/ 2147483646 h 3"/>
                    <a:gd name="T6" fmla="*/ 0 w 3"/>
                    <a:gd name="T7" fmla="*/ 2147483646 h 3"/>
                    <a:gd name="T8" fmla="*/ 0 w 3"/>
                    <a:gd name="T9" fmla="*/ 2147483646 h 3"/>
                    <a:gd name="T10" fmla="*/ 0 w 3"/>
                    <a:gd name="T11" fmla="*/ 2147483646 h 3"/>
                    <a:gd name="T12" fmla="*/ 0 w 3"/>
                    <a:gd name="T13" fmla="*/ 2147483646 h 3"/>
                    <a:gd name="T14" fmla="*/ 0 w 3"/>
                    <a:gd name="T15" fmla="*/ 2147483646 h 3"/>
                    <a:gd name="T16" fmla="*/ 0 w 3"/>
                    <a:gd name="T17" fmla="*/ 2147483646 h 3"/>
                    <a:gd name="T18" fmla="*/ 2147483646 w 3"/>
                    <a:gd name="T19" fmla="*/ 2147483646 h 3"/>
                    <a:gd name="T20" fmla="*/ 2147483646 w 3"/>
                    <a:gd name="T21" fmla="*/ 0 h 3"/>
                    <a:gd name="T22" fmla="*/ 2147483646 w 3"/>
                    <a:gd name="T23" fmla="*/ 0 h 3"/>
                    <a:gd name="T24" fmla="*/ 2147483646 w 3"/>
                    <a:gd name="T25" fmla="*/ 0 h 3"/>
                    <a:gd name="T26" fmla="*/ 2147483646 w 3"/>
                    <a:gd name="T27" fmla="*/ 0 h 3"/>
                    <a:gd name="T28" fmla="*/ 2147483646 w 3"/>
                    <a:gd name="T29" fmla="*/ 2147483646 h 3"/>
                    <a:gd name="T30" fmla="*/ 2147483646 w 3"/>
                    <a:gd name="T31" fmla="*/ 2147483646 h 3"/>
                    <a:gd name="T32" fmla="*/ 2147483646 w 3"/>
                    <a:gd name="T33" fmla="*/ 2147483646 h 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"/>
                    <a:gd name="T52" fmla="*/ 0 h 3"/>
                    <a:gd name="T53" fmla="*/ 3 w 3"/>
                    <a:gd name="T54" fmla="*/ 3 h 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" h="3">
                      <a:moveTo>
                        <a:pt x="1" y="3"/>
                      </a:move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4C5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39" name="Freeform 164"/>
                <p:cNvSpPr>
                  <a:spLocks/>
                </p:cNvSpPr>
                <p:nvPr/>
              </p:nvSpPr>
              <p:spPr bwMode="auto">
                <a:xfrm>
                  <a:off x="4398" y="2232"/>
                  <a:ext cx="6" cy="12"/>
                </a:xfrm>
                <a:custGeom>
                  <a:avLst/>
                  <a:gdLst>
                    <a:gd name="T0" fmla="*/ 2147483646 w 1"/>
                    <a:gd name="T1" fmla="*/ 2147483646 h 2"/>
                    <a:gd name="T2" fmla="*/ 2147483646 w 1"/>
                    <a:gd name="T3" fmla="*/ 2147483646 h 2"/>
                    <a:gd name="T4" fmla="*/ 0 w 1"/>
                    <a:gd name="T5" fmla="*/ 0 h 2"/>
                    <a:gd name="T6" fmla="*/ 2147483646 w 1"/>
                    <a:gd name="T7" fmla="*/ 0 h 2"/>
                    <a:gd name="T8" fmla="*/ 2147483646 w 1"/>
                    <a:gd name="T9" fmla="*/ 2147483646 h 2"/>
                    <a:gd name="T10" fmla="*/ 2147483646 w 1"/>
                    <a:gd name="T11" fmla="*/ 2147483646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2"/>
                    <a:gd name="T20" fmla="*/ 1 w 1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2">
                      <a:moveTo>
                        <a:pt x="1" y="2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7D2A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40" name="Freeform 165"/>
                <p:cNvSpPr>
                  <a:spLocks/>
                </p:cNvSpPr>
                <p:nvPr/>
              </p:nvSpPr>
              <p:spPr bwMode="auto">
                <a:xfrm>
                  <a:off x="3780" y="1908"/>
                  <a:ext cx="594" cy="366"/>
                </a:xfrm>
                <a:custGeom>
                  <a:avLst/>
                  <a:gdLst>
                    <a:gd name="T0" fmla="*/ 2147483646 w 99"/>
                    <a:gd name="T1" fmla="*/ 2147483646 h 61"/>
                    <a:gd name="T2" fmla="*/ 2147483646 w 99"/>
                    <a:gd name="T3" fmla="*/ 2147483646 h 61"/>
                    <a:gd name="T4" fmla="*/ 2147483646 w 99"/>
                    <a:gd name="T5" fmla="*/ 2147483646 h 61"/>
                    <a:gd name="T6" fmla="*/ 2147483646 w 99"/>
                    <a:gd name="T7" fmla="*/ 2147483646 h 61"/>
                    <a:gd name="T8" fmla="*/ 2147483646 w 99"/>
                    <a:gd name="T9" fmla="*/ 2147483646 h 61"/>
                    <a:gd name="T10" fmla="*/ 2147483646 w 99"/>
                    <a:gd name="T11" fmla="*/ 2147483646 h 61"/>
                    <a:gd name="T12" fmla="*/ 2147483646 w 99"/>
                    <a:gd name="T13" fmla="*/ 2147483646 h 61"/>
                    <a:gd name="T14" fmla="*/ 2147483646 w 99"/>
                    <a:gd name="T15" fmla="*/ 2147483646 h 61"/>
                    <a:gd name="T16" fmla="*/ 2147483646 w 99"/>
                    <a:gd name="T17" fmla="*/ 2147483646 h 61"/>
                    <a:gd name="T18" fmla="*/ 0 w 99"/>
                    <a:gd name="T19" fmla="*/ 2147483646 h 61"/>
                    <a:gd name="T20" fmla="*/ 2147483646 w 99"/>
                    <a:gd name="T21" fmla="*/ 2147483646 h 61"/>
                    <a:gd name="T22" fmla="*/ 2147483646 w 99"/>
                    <a:gd name="T23" fmla="*/ 2147483646 h 61"/>
                    <a:gd name="T24" fmla="*/ 2147483646 w 99"/>
                    <a:gd name="T25" fmla="*/ 2147483646 h 61"/>
                    <a:gd name="T26" fmla="*/ 2147483646 w 99"/>
                    <a:gd name="T27" fmla="*/ 2147483646 h 61"/>
                    <a:gd name="T28" fmla="*/ 2147483646 w 99"/>
                    <a:gd name="T29" fmla="*/ 2147483646 h 61"/>
                    <a:gd name="T30" fmla="*/ 2147483646 w 99"/>
                    <a:gd name="T31" fmla="*/ 2147483646 h 61"/>
                    <a:gd name="T32" fmla="*/ 2147483646 w 99"/>
                    <a:gd name="T33" fmla="*/ 2147483646 h 61"/>
                    <a:gd name="T34" fmla="*/ 2147483646 w 99"/>
                    <a:gd name="T35" fmla="*/ 2147483646 h 61"/>
                    <a:gd name="T36" fmla="*/ 2147483646 w 99"/>
                    <a:gd name="T37" fmla="*/ 2147483646 h 61"/>
                    <a:gd name="T38" fmla="*/ 2147483646 w 99"/>
                    <a:gd name="T39" fmla="*/ 2147483646 h 61"/>
                    <a:gd name="T40" fmla="*/ 2147483646 w 99"/>
                    <a:gd name="T41" fmla="*/ 2147483646 h 61"/>
                    <a:gd name="T42" fmla="*/ 2147483646 w 99"/>
                    <a:gd name="T43" fmla="*/ 2147483646 h 61"/>
                    <a:gd name="T44" fmla="*/ 2147483646 w 99"/>
                    <a:gd name="T45" fmla="*/ 2147483646 h 61"/>
                    <a:gd name="T46" fmla="*/ 2147483646 w 99"/>
                    <a:gd name="T47" fmla="*/ 2147483646 h 61"/>
                    <a:gd name="T48" fmla="*/ 2147483646 w 99"/>
                    <a:gd name="T49" fmla="*/ 2147483646 h 61"/>
                    <a:gd name="T50" fmla="*/ 2147483646 w 99"/>
                    <a:gd name="T51" fmla="*/ 2147483646 h 61"/>
                    <a:gd name="T52" fmla="*/ 2147483646 w 99"/>
                    <a:gd name="T53" fmla="*/ 2147483646 h 61"/>
                    <a:gd name="T54" fmla="*/ 2147483646 w 99"/>
                    <a:gd name="T55" fmla="*/ 2147483646 h 61"/>
                    <a:gd name="T56" fmla="*/ 2147483646 w 99"/>
                    <a:gd name="T57" fmla="*/ 2147483646 h 61"/>
                    <a:gd name="T58" fmla="*/ 2147483646 w 99"/>
                    <a:gd name="T59" fmla="*/ 2147483646 h 61"/>
                    <a:gd name="T60" fmla="*/ 2147483646 w 99"/>
                    <a:gd name="T61" fmla="*/ 2147483646 h 61"/>
                    <a:gd name="T62" fmla="*/ 2147483646 w 99"/>
                    <a:gd name="T63" fmla="*/ 2147483646 h 61"/>
                    <a:gd name="T64" fmla="*/ 2147483646 w 99"/>
                    <a:gd name="T65" fmla="*/ 2147483646 h 61"/>
                    <a:gd name="T66" fmla="*/ 2147483646 w 99"/>
                    <a:gd name="T67" fmla="*/ 2147483646 h 61"/>
                    <a:gd name="T68" fmla="*/ 2147483646 w 99"/>
                    <a:gd name="T69" fmla="*/ 2147483646 h 61"/>
                    <a:gd name="T70" fmla="*/ 2147483646 w 99"/>
                    <a:gd name="T71" fmla="*/ 2147483646 h 61"/>
                    <a:gd name="T72" fmla="*/ 2147483646 w 99"/>
                    <a:gd name="T73" fmla="*/ 2147483646 h 61"/>
                    <a:gd name="T74" fmla="*/ 2147483646 w 99"/>
                    <a:gd name="T75" fmla="*/ 2147483646 h 61"/>
                    <a:gd name="T76" fmla="*/ 2147483646 w 99"/>
                    <a:gd name="T77" fmla="*/ 2147483646 h 61"/>
                    <a:gd name="T78" fmla="*/ 2147483646 w 99"/>
                    <a:gd name="T79" fmla="*/ 2147483646 h 61"/>
                    <a:gd name="T80" fmla="*/ 2147483646 w 99"/>
                    <a:gd name="T81" fmla="*/ 2147483646 h 61"/>
                    <a:gd name="T82" fmla="*/ 2147483646 w 99"/>
                    <a:gd name="T83" fmla="*/ 2147483646 h 61"/>
                    <a:gd name="T84" fmla="*/ 2147483646 w 99"/>
                    <a:gd name="T85" fmla="*/ 2147483646 h 61"/>
                    <a:gd name="T86" fmla="*/ 2147483646 w 99"/>
                    <a:gd name="T87" fmla="*/ 2147483646 h 61"/>
                    <a:gd name="T88" fmla="*/ 2147483646 w 99"/>
                    <a:gd name="T89" fmla="*/ 2147483646 h 61"/>
                    <a:gd name="T90" fmla="*/ 2147483646 w 99"/>
                    <a:gd name="T91" fmla="*/ 2147483646 h 61"/>
                    <a:gd name="T92" fmla="*/ 2147483646 w 99"/>
                    <a:gd name="T93" fmla="*/ 2147483646 h 61"/>
                    <a:gd name="T94" fmla="*/ 2147483646 w 99"/>
                    <a:gd name="T95" fmla="*/ 2147483646 h 61"/>
                    <a:gd name="T96" fmla="*/ 2147483646 w 99"/>
                    <a:gd name="T97" fmla="*/ 2147483646 h 61"/>
                    <a:gd name="T98" fmla="*/ 2147483646 w 99"/>
                    <a:gd name="T99" fmla="*/ 2147483646 h 61"/>
                    <a:gd name="T100" fmla="*/ 2147483646 w 99"/>
                    <a:gd name="T101" fmla="*/ 2147483646 h 61"/>
                    <a:gd name="T102" fmla="*/ 2147483646 w 99"/>
                    <a:gd name="T103" fmla="*/ 2147483646 h 61"/>
                    <a:gd name="T104" fmla="*/ 2147483646 w 99"/>
                    <a:gd name="T105" fmla="*/ 2147483646 h 6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9"/>
                    <a:gd name="T160" fmla="*/ 0 h 61"/>
                    <a:gd name="T161" fmla="*/ 99 w 99"/>
                    <a:gd name="T162" fmla="*/ 61 h 6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9" h="61">
                      <a:moveTo>
                        <a:pt x="69" y="61"/>
                      </a:moveTo>
                      <a:lnTo>
                        <a:pt x="68" y="61"/>
                      </a:lnTo>
                      <a:lnTo>
                        <a:pt x="67" y="61"/>
                      </a:lnTo>
                      <a:lnTo>
                        <a:pt x="65" y="60"/>
                      </a:lnTo>
                      <a:lnTo>
                        <a:pt x="64" y="60"/>
                      </a:lnTo>
                      <a:lnTo>
                        <a:pt x="63" y="59"/>
                      </a:lnTo>
                      <a:lnTo>
                        <a:pt x="62" y="58"/>
                      </a:lnTo>
                      <a:lnTo>
                        <a:pt x="61" y="57"/>
                      </a:lnTo>
                      <a:lnTo>
                        <a:pt x="60" y="57"/>
                      </a:lnTo>
                      <a:lnTo>
                        <a:pt x="59" y="55"/>
                      </a:lnTo>
                      <a:lnTo>
                        <a:pt x="57" y="53"/>
                      </a:lnTo>
                      <a:lnTo>
                        <a:pt x="54" y="48"/>
                      </a:lnTo>
                      <a:lnTo>
                        <a:pt x="52" y="46"/>
                      </a:lnTo>
                      <a:lnTo>
                        <a:pt x="50" y="44"/>
                      </a:lnTo>
                      <a:lnTo>
                        <a:pt x="48" y="42"/>
                      </a:lnTo>
                      <a:lnTo>
                        <a:pt x="47" y="41"/>
                      </a:lnTo>
                      <a:lnTo>
                        <a:pt x="46" y="41"/>
                      </a:lnTo>
                      <a:lnTo>
                        <a:pt x="45" y="40"/>
                      </a:lnTo>
                      <a:lnTo>
                        <a:pt x="44" y="39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7"/>
                      </a:lnTo>
                      <a:lnTo>
                        <a:pt x="39" y="37"/>
                      </a:lnTo>
                      <a:lnTo>
                        <a:pt x="38" y="36"/>
                      </a:lnTo>
                      <a:lnTo>
                        <a:pt x="36" y="36"/>
                      </a:lnTo>
                      <a:lnTo>
                        <a:pt x="35" y="35"/>
                      </a:lnTo>
                      <a:lnTo>
                        <a:pt x="34" y="35"/>
                      </a:lnTo>
                      <a:lnTo>
                        <a:pt x="34" y="34"/>
                      </a:lnTo>
                      <a:lnTo>
                        <a:pt x="33" y="33"/>
                      </a:lnTo>
                      <a:lnTo>
                        <a:pt x="31" y="33"/>
                      </a:lnTo>
                      <a:lnTo>
                        <a:pt x="29" y="33"/>
                      </a:lnTo>
                      <a:lnTo>
                        <a:pt x="28" y="33"/>
                      </a:lnTo>
                      <a:lnTo>
                        <a:pt x="27" y="32"/>
                      </a:lnTo>
                      <a:lnTo>
                        <a:pt x="26" y="32"/>
                      </a:lnTo>
                      <a:lnTo>
                        <a:pt x="23" y="33"/>
                      </a:lnTo>
                      <a:lnTo>
                        <a:pt x="21" y="33"/>
                      </a:lnTo>
                      <a:lnTo>
                        <a:pt x="18" y="33"/>
                      </a:lnTo>
                      <a:lnTo>
                        <a:pt x="13" y="34"/>
                      </a:lnTo>
                      <a:lnTo>
                        <a:pt x="10" y="35"/>
                      </a:lnTo>
                      <a:lnTo>
                        <a:pt x="8" y="35"/>
                      </a:lnTo>
                      <a:lnTo>
                        <a:pt x="6" y="35"/>
                      </a:lnTo>
                      <a:lnTo>
                        <a:pt x="5" y="35"/>
                      </a:lnTo>
                      <a:lnTo>
                        <a:pt x="4" y="35"/>
                      </a:lnTo>
                      <a:lnTo>
                        <a:pt x="3" y="35"/>
                      </a:lnTo>
                      <a:lnTo>
                        <a:pt x="2" y="35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1" y="31"/>
                      </a:lnTo>
                      <a:lnTo>
                        <a:pt x="2" y="30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8" y="29"/>
                      </a:lnTo>
                      <a:lnTo>
                        <a:pt x="9" y="29"/>
                      </a:lnTo>
                      <a:lnTo>
                        <a:pt x="10" y="29"/>
                      </a:lnTo>
                      <a:lnTo>
                        <a:pt x="11" y="30"/>
                      </a:lnTo>
                      <a:lnTo>
                        <a:pt x="12" y="30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5" y="28"/>
                      </a:lnTo>
                      <a:lnTo>
                        <a:pt x="16" y="28"/>
                      </a:lnTo>
                      <a:lnTo>
                        <a:pt x="18" y="27"/>
                      </a:lnTo>
                      <a:lnTo>
                        <a:pt x="21" y="25"/>
                      </a:lnTo>
                      <a:lnTo>
                        <a:pt x="22" y="25"/>
                      </a:lnTo>
                      <a:lnTo>
                        <a:pt x="23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5" y="23"/>
                      </a:lnTo>
                      <a:lnTo>
                        <a:pt x="25" y="22"/>
                      </a:lnTo>
                      <a:lnTo>
                        <a:pt x="27" y="22"/>
                      </a:lnTo>
                      <a:lnTo>
                        <a:pt x="29" y="21"/>
                      </a:lnTo>
                      <a:lnTo>
                        <a:pt x="31" y="20"/>
                      </a:lnTo>
                      <a:lnTo>
                        <a:pt x="32" y="20"/>
                      </a:lnTo>
                      <a:lnTo>
                        <a:pt x="33" y="19"/>
                      </a:lnTo>
                      <a:lnTo>
                        <a:pt x="34" y="19"/>
                      </a:lnTo>
                      <a:lnTo>
                        <a:pt x="35" y="20"/>
                      </a:lnTo>
                      <a:lnTo>
                        <a:pt x="36" y="20"/>
                      </a:lnTo>
                      <a:lnTo>
                        <a:pt x="37" y="21"/>
                      </a:lnTo>
                      <a:lnTo>
                        <a:pt x="37" y="22"/>
                      </a:lnTo>
                      <a:lnTo>
                        <a:pt x="38" y="23"/>
                      </a:lnTo>
                      <a:lnTo>
                        <a:pt x="39" y="23"/>
                      </a:lnTo>
                      <a:lnTo>
                        <a:pt x="40" y="23"/>
                      </a:lnTo>
                      <a:lnTo>
                        <a:pt x="40" y="22"/>
                      </a:lnTo>
                      <a:lnTo>
                        <a:pt x="39" y="21"/>
                      </a:lnTo>
                      <a:lnTo>
                        <a:pt x="39" y="20"/>
                      </a:lnTo>
                      <a:lnTo>
                        <a:pt x="38" y="20"/>
                      </a:lnTo>
                      <a:lnTo>
                        <a:pt x="37" y="19"/>
                      </a:lnTo>
                      <a:lnTo>
                        <a:pt x="36" y="18"/>
                      </a:lnTo>
                      <a:lnTo>
                        <a:pt x="35" y="18"/>
                      </a:lnTo>
                      <a:lnTo>
                        <a:pt x="34" y="17"/>
                      </a:lnTo>
                      <a:lnTo>
                        <a:pt x="34" y="16"/>
                      </a:lnTo>
                      <a:lnTo>
                        <a:pt x="35" y="16"/>
                      </a:lnTo>
                      <a:lnTo>
                        <a:pt x="35" y="15"/>
                      </a:lnTo>
                      <a:lnTo>
                        <a:pt x="35" y="14"/>
                      </a:lnTo>
                      <a:lnTo>
                        <a:pt x="36" y="14"/>
                      </a:lnTo>
                      <a:lnTo>
                        <a:pt x="37" y="14"/>
                      </a:lnTo>
                      <a:lnTo>
                        <a:pt x="37" y="13"/>
                      </a:lnTo>
                      <a:lnTo>
                        <a:pt x="38" y="13"/>
                      </a:lnTo>
                      <a:lnTo>
                        <a:pt x="38" y="12"/>
                      </a:lnTo>
                      <a:lnTo>
                        <a:pt x="38" y="11"/>
                      </a:lnTo>
                      <a:lnTo>
                        <a:pt x="37" y="11"/>
                      </a:lnTo>
                      <a:lnTo>
                        <a:pt x="36" y="11"/>
                      </a:lnTo>
                      <a:lnTo>
                        <a:pt x="35" y="10"/>
                      </a:lnTo>
                      <a:lnTo>
                        <a:pt x="35" y="9"/>
                      </a:lnTo>
                      <a:lnTo>
                        <a:pt x="34" y="9"/>
                      </a:lnTo>
                      <a:lnTo>
                        <a:pt x="34" y="8"/>
                      </a:lnTo>
                      <a:lnTo>
                        <a:pt x="34" y="7"/>
                      </a:lnTo>
                      <a:lnTo>
                        <a:pt x="34" y="6"/>
                      </a:lnTo>
                      <a:lnTo>
                        <a:pt x="35" y="5"/>
                      </a:lnTo>
                      <a:lnTo>
                        <a:pt x="36" y="4"/>
                      </a:lnTo>
                      <a:lnTo>
                        <a:pt x="37" y="3"/>
                      </a:lnTo>
                      <a:lnTo>
                        <a:pt x="39" y="2"/>
                      </a:lnTo>
                      <a:lnTo>
                        <a:pt x="40" y="2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4" y="1"/>
                      </a:lnTo>
                      <a:lnTo>
                        <a:pt x="45" y="0"/>
                      </a:lnTo>
                      <a:lnTo>
                        <a:pt x="45" y="1"/>
                      </a:lnTo>
                      <a:lnTo>
                        <a:pt x="46" y="1"/>
                      </a:lnTo>
                      <a:lnTo>
                        <a:pt x="46" y="2"/>
                      </a:lnTo>
                      <a:lnTo>
                        <a:pt x="46" y="3"/>
                      </a:lnTo>
                      <a:lnTo>
                        <a:pt x="46" y="4"/>
                      </a:lnTo>
                      <a:lnTo>
                        <a:pt x="45" y="5"/>
                      </a:lnTo>
                      <a:lnTo>
                        <a:pt x="45" y="6"/>
                      </a:lnTo>
                      <a:lnTo>
                        <a:pt x="45" y="7"/>
                      </a:lnTo>
                      <a:lnTo>
                        <a:pt x="44" y="8"/>
                      </a:lnTo>
                      <a:lnTo>
                        <a:pt x="44" y="9"/>
                      </a:lnTo>
                      <a:lnTo>
                        <a:pt x="43" y="10"/>
                      </a:lnTo>
                      <a:lnTo>
                        <a:pt x="43" y="11"/>
                      </a:lnTo>
                      <a:lnTo>
                        <a:pt x="43" y="13"/>
                      </a:lnTo>
                      <a:lnTo>
                        <a:pt x="43" y="14"/>
                      </a:lnTo>
                      <a:lnTo>
                        <a:pt x="43" y="15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5" y="17"/>
                      </a:lnTo>
                      <a:lnTo>
                        <a:pt x="45" y="18"/>
                      </a:lnTo>
                      <a:lnTo>
                        <a:pt x="46" y="18"/>
                      </a:lnTo>
                      <a:lnTo>
                        <a:pt x="47" y="19"/>
                      </a:lnTo>
                      <a:lnTo>
                        <a:pt x="48" y="20"/>
                      </a:lnTo>
                      <a:lnTo>
                        <a:pt x="49" y="21"/>
                      </a:lnTo>
                      <a:lnTo>
                        <a:pt x="49" y="22"/>
                      </a:lnTo>
                      <a:lnTo>
                        <a:pt x="49" y="23"/>
                      </a:lnTo>
                      <a:lnTo>
                        <a:pt x="50" y="24"/>
                      </a:lnTo>
                      <a:lnTo>
                        <a:pt x="49" y="25"/>
                      </a:lnTo>
                      <a:lnTo>
                        <a:pt x="49" y="26"/>
                      </a:lnTo>
                      <a:lnTo>
                        <a:pt x="49" y="27"/>
                      </a:lnTo>
                      <a:lnTo>
                        <a:pt x="49" y="28"/>
                      </a:lnTo>
                      <a:lnTo>
                        <a:pt x="49" y="29"/>
                      </a:lnTo>
                      <a:lnTo>
                        <a:pt x="49" y="30"/>
                      </a:lnTo>
                      <a:lnTo>
                        <a:pt x="49" y="31"/>
                      </a:lnTo>
                      <a:lnTo>
                        <a:pt x="50" y="32"/>
                      </a:lnTo>
                      <a:lnTo>
                        <a:pt x="50" y="33"/>
                      </a:lnTo>
                      <a:lnTo>
                        <a:pt x="51" y="33"/>
                      </a:lnTo>
                      <a:lnTo>
                        <a:pt x="54" y="35"/>
                      </a:lnTo>
                      <a:lnTo>
                        <a:pt x="56" y="37"/>
                      </a:lnTo>
                      <a:lnTo>
                        <a:pt x="58" y="39"/>
                      </a:lnTo>
                      <a:lnTo>
                        <a:pt x="61" y="41"/>
                      </a:lnTo>
                      <a:lnTo>
                        <a:pt x="63" y="43"/>
                      </a:lnTo>
                      <a:lnTo>
                        <a:pt x="66" y="45"/>
                      </a:lnTo>
                      <a:lnTo>
                        <a:pt x="71" y="49"/>
                      </a:lnTo>
                      <a:lnTo>
                        <a:pt x="72" y="50"/>
                      </a:lnTo>
                      <a:lnTo>
                        <a:pt x="73" y="50"/>
                      </a:lnTo>
                      <a:lnTo>
                        <a:pt x="74" y="50"/>
                      </a:lnTo>
                      <a:lnTo>
                        <a:pt x="75" y="49"/>
                      </a:lnTo>
                      <a:lnTo>
                        <a:pt x="76" y="49"/>
                      </a:lnTo>
                      <a:lnTo>
                        <a:pt x="77" y="48"/>
                      </a:lnTo>
                      <a:lnTo>
                        <a:pt x="78" y="48"/>
                      </a:lnTo>
                      <a:lnTo>
                        <a:pt x="79" y="47"/>
                      </a:lnTo>
                      <a:lnTo>
                        <a:pt x="80" y="47"/>
                      </a:lnTo>
                      <a:lnTo>
                        <a:pt x="82" y="45"/>
                      </a:lnTo>
                      <a:lnTo>
                        <a:pt x="84" y="44"/>
                      </a:lnTo>
                      <a:lnTo>
                        <a:pt x="86" y="42"/>
                      </a:lnTo>
                      <a:lnTo>
                        <a:pt x="88" y="41"/>
                      </a:lnTo>
                      <a:lnTo>
                        <a:pt x="89" y="40"/>
                      </a:lnTo>
                      <a:lnTo>
                        <a:pt x="91" y="39"/>
                      </a:lnTo>
                      <a:lnTo>
                        <a:pt x="92" y="38"/>
                      </a:lnTo>
                      <a:lnTo>
                        <a:pt x="93" y="37"/>
                      </a:lnTo>
                      <a:lnTo>
                        <a:pt x="94" y="37"/>
                      </a:lnTo>
                      <a:lnTo>
                        <a:pt x="95" y="36"/>
                      </a:lnTo>
                      <a:lnTo>
                        <a:pt x="96" y="36"/>
                      </a:lnTo>
                      <a:lnTo>
                        <a:pt x="96" y="35"/>
                      </a:lnTo>
                      <a:lnTo>
                        <a:pt x="97" y="35"/>
                      </a:lnTo>
                      <a:lnTo>
                        <a:pt x="98" y="35"/>
                      </a:lnTo>
                      <a:lnTo>
                        <a:pt x="98" y="36"/>
                      </a:lnTo>
                      <a:lnTo>
                        <a:pt x="98" y="37"/>
                      </a:lnTo>
                      <a:lnTo>
                        <a:pt x="99" y="39"/>
                      </a:lnTo>
                      <a:lnTo>
                        <a:pt x="99" y="41"/>
                      </a:lnTo>
                      <a:lnTo>
                        <a:pt x="99" y="42"/>
                      </a:lnTo>
                      <a:lnTo>
                        <a:pt x="99" y="43"/>
                      </a:lnTo>
                      <a:lnTo>
                        <a:pt x="98" y="43"/>
                      </a:lnTo>
                      <a:lnTo>
                        <a:pt x="98" y="44"/>
                      </a:lnTo>
                      <a:lnTo>
                        <a:pt x="96" y="44"/>
                      </a:lnTo>
                      <a:lnTo>
                        <a:pt x="95" y="44"/>
                      </a:lnTo>
                      <a:lnTo>
                        <a:pt x="94" y="45"/>
                      </a:lnTo>
                      <a:lnTo>
                        <a:pt x="94" y="46"/>
                      </a:lnTo>
                      <a:lnTo>
                        <a:pt x="94" y="48"/>
                      </a:lnTo>
                      <a:lnTo>
                        <a:pt x="94" y="49"/>
                      </a:lnTo>
                      <a:lnTo>
                        <a:pt x="94" y="50"/>
                      </a:lnTo>
                      <a:lnTo>
                        <a:pt x="95" y="52"/>
                      </a:lnTo>
                      <a:lnTo>
                        <a:pt x="95" y="54"/>
                      </a:lnTo>
                      <a:lnTo>
                        <a:pt x="95" y="55"/>
                      </a:lnTo>
                      <a:lnTo>
                        <a:pt x="94" y="55"/>
                      </a:lnTo>
                      <a:lnTo>
                        <a:pt x="93" y="56"/>
                      </a:lnTo>
                      <a:lnTo>
                        <a:pt x="92" y="56"/>
                      </a:lnTo>
                      <a:lnTo>
                        <a:pt x="91" y="56"/>
                      </a:lnTo>
                      <a:lnTo>
                        <a:pt x="89" y="57"/>
                      </a:lnTo>
                      <a:lnTo>
                        <a:pt x="87" y="58"/>
                      </a:lnTo>
                      <a:lnTo>
                        <a:pt x="85" y="58"/>
                      </a:lnTo>
                      <a:lnTo>
                        <a:pt x="82" y="59"/>
                      </a:lnTo>
                      <a:lnTo>
                        <a:pt x="80" y="59"/>
                      </a:lnTo>
                      <a:lnTo>
                        <a:pt x="78" y="60"/>
                      </a:lnTo>
                      <a:lnTo>
                        <a:pt x="76" y="60"/>
                      </a:lnTo>
                      <a:lnTo>
                        <a:pt x="74" y="61"/>
                      </a:lnTo>
                      <a:lnTo>
                        <a:pt x="73" y="61"/>
                      </a:lnTo>
                      <a:lnTo>
                        <a:pt x="72" y="61"/>
                      </a:lnTo>
                      <a:lnTo>
                        <a:pt x="71" y="61"/>
                      </a:lnTo>
                      <a:lnTo>
                        <a:pt x="70" y="61"/>
                      </a:lnTo>
                      <a:lnTo>
                        <a:pt x="69" y="61"/>
                      </a:lnTo>
                      <a:close/>
                    </a:path>
                  </a:pathLst>
                </a:custGeom>
                <a:solidFill>
                  <a:srgbClr val="4C5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41" name="Freeform 166"/>
                <p:cNvSpPr>
                  <a:spLocks/>
                </p:cNvSpPr>
                <p:nvPr/>
              </p:nvSpPr>
              <p:spPr bwMode="auto">
                <a:xfrm>
                  <a:off x="4404" y="2118"/>
                  <a:ext cx="168" cy="108"/>
                </a:xfrm>
                <a:custGeom>
                  <a:avLst/>
                  <a:gdLst>
                    <a:gd name="T0" fmla="*/ 2147483646 w 28"/>
                    <a:gd name="T1" fmla="*/ 2147483646 h 18"/>
                    <a:gd name="T2" fmla="*/ 2147483646 w 28"/>
                    <a:gd name="T3" fmla="*/ 2147483646 h 18"/>
                    <a:gd name="T4" fmla="*/ 2147483646 w 28"/>
                    <a:gd name="T5" fmla="*/ 2147483646 h 18"/>
                    <a:gd name="T6" fmla="*/ 2147483646 w 28"/>
                    <a:gd name="T7" fmla="*/ 2147483646 h 18"/>
                    <a:gd name="T8" fmla="*/ 2147483646 w 28"/>
                    <a:gd name="T9" fmla="*/ 2147483646 h 18"/>
                    <a:gd name="T10" fmla="*/ 2147483646 w 28"/>
                    <a:gd name="T11" fmla="*/ 2147483646 h 18"/>
                    <a:gd name="T12" fmla="*/ 2147483646 w 28"/>
                    <a:gd name="T13" fmla="*/ 2147483646 h 18"/>
                    <a:gd name="T14" fmla="*/ 2147483646 w 28"/>
                    <a:gd name="T15" fmla="*/ 2147483646 h 18"/>
                    <a:gd name="T16" fmla="*/ 2147483646 w 28"/>
                    <a:gd name="T17" fmla="*/ 2147483646 h 18"/>
                    <a:gd name="T18" fmla="*/ 2147483646 w 28"/>
                    <a:gd name="T19" fmla="*/ 2147483646 h 18"/>
                    <a:gd name="T20" fmla="*/ 2147483646 w 28"/>
                    <a:gd name="T21" fmla="*/ 2147483646 h 18"/>
                    <a:gd name="T22" fmla="*/ 0 w 28"/>
                    <a:gd name="T23" fmla="*/ 2147483646 h 18"/>
                    <a:gd name="T24" fmla="*/ 0 w 28"/>
                    <a:gd name="T25" fmla="*/ 2147483646 h 18"/>
                    <a:gd name="T26" fmla="*/ 2147483646 w 28"/>
                    <a:gd name="T27" fmla="*/ 2147483646 h 18"/>
                    <a:gd name="T28" fmla="*/ 2147483646 w 28"/>
                    <a:gd name="T29" fmla="*/ 2147483646 h 18"/>
                    <a:gd name="T30" fmla="*/ 2147483646 w 28"/>
                    <a:gd name="T31" fmla="*/ 2147483646 h 18"/>
                    <a:gd name="T32" fmla="*/ 2147483646 w 28"/>
                    <a:gd name="T33" fmla="*/ 2147483646 h 18"/>
                    <a:gd name="T34" fmla="*/ 2147483646 w 28"/>
                    <a:gd name="T35" fmla="*/ 2147483646 h 18"/>
                    <a:gd name="T36" fmla="*/ 2147483646 w 28"/>
                    <a:gd name="T37" fmla="*/ 2147483646 h 18"/>
                    <a:gd name="T38" fmla="*/ 2147483646 w 28"/>
                    <a:gd name="T39" fmla="*/ 2147483646 h 18"/>
                    <a:gd name="T40" fmla="*/ 2147483646 w 28"/>
                    <a:gd name="T41" fmla="*/ 2147483646 h 18"/>
                    <a:gd name="T42" fmla="*/ 2147483646 w 28"/>
                    <a:gd name="T43" fmla="*/ 2147483646 h 18"/>
                    <a:gd name="T44" fmla="*/ 2147483646 w 28"/>
                    <a:gd name="T45" fmla="*/ 2147483646 h 18"/>
                    <a:gd name="T46" fmla="*/ 2147483646 w 28"/>
                    <a:gd name="T47" fmla="*/ 2147483646 h 18"/>
                    <a:gd name="T48" fmla="*/ 2147483646 w 28"/>
                    <a:gd name="T49" fmla="*/ 0 h 18"/>
                    <a:gd name="T50" fmla="*/ 2147483646 w 28"/>
                    <a:gd name="T51" fmla="*/ 0 h 18"/>
                    <a:gd name="T52" fmla="*/ 2147483646 w 28"/>
                    <a:gd name="T53" fmla="*/ 0 h 18"/>
                    <a:gd name="T54" fmla="*/ 2147483646 w 28"/>
                    <a:gd name="T55" fmla="*/ 2147483646 h 18"/>
                    <a:gd name="T56" fmla="*/ 2147483646 w 28"/>
                    <a:gd name="T57" fmla="*/ 2147483646 h 18"/>
                    <a:gd name="T58" fmla="*/ 2147483646 w 28"/>
                    <a:gd name="T59" fmla="*/ 2147483646 h 18"/>
                    <a:gd name="T60" fmla="*/ 2147483646 w 28"/>
                    <a:gd name="T61" fmla="*/ 2147483646 h 18"/>
                    <a:gd name="T62" fmla="*/ 2147483646 w 28"/>
                    <a:gd name="T63" fmla="*/ 2147483646 h 18"/>
                    <a:gd name="T64" fmla="*/ 2147483646 w 28"/>
                    <a:gd name="T65" fmla="*/ 2147483646 h 18"/>
                    <a:gd name="T66" fmla="*/ 2147483646 w 28"/>
                    <a:gd name="T67" fmla="*/ 2147483646 h 18"/>
                    <a:gd name="T68" fmla="*/ 2147483646 w 28"/>
                    <a:gd name="T69" fmla="*/ 2147483646 h 18"/>
                    <a:gd name="T70" fmla="*/ 2147483646 w 28"/>
                    <a:gd name="T71" fmla="*/ 2147483646 h 18"/>
                    <a:gd name="T72" fmla="*/ 2147483646 w 28"/>
                    <a:gd name="T73" fmla="*/ 2147483646 h 18"/>
                    <a:gd name="T74" fmla="*/ 2147483646 w 28"/>
                    <a:gd name="T75" fmla="*/ 2147483646 h 18"/>
                    <a:gd name="T76" fmla="*/ 2147483646 w 28"/>
                    <a:gd name="T77" fmla="*/ 2147483646 h 18"/>
                    <a:gd name="T78" fmla="*/ 2147483646 w 28"/>
                    <a:gd name="T79" fmla="*/ 2147483646 h 18"/>
                    <a:gd name="T80" fmla="*/ 2147483646 w 28"/>
                    <a:gd name="T81" fmla="*/ 2147483646 h 18"/>
                    <a:gd name="T82" fmla="*/ 2147483646 w 28"/>
                    <a:gd name="T83" fmla="*/ 2147483646 h 18"/>
                    <a:gd name="T84" fmla="*/ 2147483646 w 28"/>
                    <a:gd name="T85" fmla="*/ 2147483646 h 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8"/>
                    <a:gd name="T130" fmla="*/ 0 h 18"/>
                    <a:gd name="T131" fmla="*/ 28 w 28"/>
                    <a:gd name="T132" fmla="*/ 18 h 1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8" h="18">
                      <a:moveTo>
                        <a:pt x="23" y="18"/>
                      </a:moveTo>
                      <a:lnTo>
                        <a:pt x="20" y="16"/>
                      </a:lnTo>
                      <a:lnTo>
                        <a:pt x="18" y="15"/>
                      </a:lnTo>
                      <a:lnTo>
                        <a:pt x="16" y="14"/>
                      </a:lnTo>
                      <a:lnTo>
                        <a:pt x="15" y="14"/>
                      </a:lnTo>
                      <a:lnTo>
                        <a:pt x="13" y="13"/>
                      </a:lnTo>
                      <a:lnTo>
                        <a:pt x="12" y="13"/>
                      </a:lnTo>
                      <a:lnTo>
                        <a:pt x="9" y="13"/>
                      </a:lnTo>
                      <a:lnTo>
                        <a:pt x="6" y="13"/>
                      </a:lnTo>
                      <a:lnTo>
                        <a:pt x="3" y="13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5" y="11"/>
                      </a:lnTo>
                      <a:lnTo>
                        <a:pt x="6" y="11"/>
                      </a:lnTo>
                      <a:lnTo>
                        <a:pt x="9" y="9"/>
                      </a:lnTo>
                      <a:lnTo>
                        <a:pt x="13" y="8"/>
                      </a:lnTo>
                      <a:lnTo>
                        <a:pt x="16" y="6"/>
                      </a:lnTo>
                      <a:lnTo>
                        <a:pt x="19" y="4"/>
                      </a:lnTo>
                      <a:lnTo>
                        <a:pt x="22" y="3"/>
                      </a:lnTo>
                      <a:lnTo>
                        <a:pt x="24" y="1"/>
                      </a:lnTo>
                      <a:lnTo>
                        <a:pt x="25" y="1"/>
                      </a:lnTo>
                      <a:lnTo>
                        <a:pt x="25" y="0"/>
                      </a:lnTo>
                      <a:lnTo>
                        <a:pt x="26" y="2"/>
                      </a:lnTo>
                      <a:lnTo>
                        <a:pt x="26" y="3"/>
                      </a:lnTo>
                      <a:lnTo>
                        <a:pt x="26" y="5"/>
                      </a:lnTo>
                      <a:lnTo>
                        <a:pt x="26" y="7"/>
                      </a:lnTo>
                      <a:lnTo>
                        <a:pt x="26" y="9"/>
                      </a:lnTo>
                      <a:lnTo>
                        <a:pt x="27" y="11"/>
                      </a:lnTo>
                      <a:lnTo>
                        <a:pt x="27" y="13"/>
                      </a:lnTo>
                      <a:lnTo>
                        <a:pt x="27" y="15"/>
                      </a:lnTo>
                      <a:lnTo>
                        <a:pt x="28" y="16"/>
                      </a:lnTo>
                      <a:lnTo>
                        <a:pt x="27" y="17"/>
                      </a:lnTo>
                      <a:lnTo>
                        <a:pt x="26" y="17"/>
                      </a:lnTo>
                      <a:lnTo>
                        <a:pt x="24" y="18"/>
                      </a:lnTo>
                      <a:lnTo>
                        <a:pt x="23" y="18"/>
                      </a:lnTo>
                      <a:close/>
                    </a:path>
                  </a:pathLst>
                </a:custGeom>
                <a:solidFill>
                  <a:srgbClr val="E9E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42" name="Freeform 167"/>
                <p:cNvSpPr>
                  <a:spLocks/>
                </p:cNvSpPr>
                <p:nvPr/>
              </p:nvSpPr>
              <p:spPr bwMode="auto">
                <a:xfrm>
                  <a:off x="4566" y="2070"/>
                  <a:ext cx="90" cy="144"/>
                </a:xfrm>
                <a:custGeom>
                  <a:avLst/>
                  <a:gdLst>
                    <a:gd name="T0" fmla="*/ 2147483646 w 15"/>
                    <a:gd name="T1" fmla="*/ 2147483646 h 24"/>
                    <a:gd name="T2" fmla="*/ 2147483646 w 15"/>
                    <a:gd name="T3" fmla="*/ 2147483646 h 24"/>
                    <a:gd name="T4" fmla="*/ 2147483646 w 15"/>
                    <a:gd name="T5" fmla="*/ 2147483646 h 24"/>
                    <a:gd name="T6" fmla="*/ 2147483646 w 15"/>
                    <a:gd name="T7" fmla="*/ 2147483646 h 24"/>
                    <a:gd name="T8" fmla="*/ 2147483646 w 15"/>
                    <a:gd name="T9" fmla="*/ 2147483646 h 24"/>
                    <a:gd name="T10" fmla="*/ 0 w 15"/>
                    <a:gd name="T11" fmla="*/ 2147483646 h 24"/>
                    <a:gd name="T12" fmla="*/ 0 w 15"/>
                    <a:gd name="T13" fmla="*/ 2147483646 h 24"/>
                    <a:gd name="T14" fmla="*/ 0 w 15"/>
                    <a:gd name="T15" fmla="*/ 2147483646 h 24"/>
                    <a:gd name="T16" fmla="*/ 2147483646 w 15"/>
                    <a:gd name="T17" fmla="*/ 2147483646 h 24"/>
                    <a:gd name="T18" fmla="*/ 2147483646 w 15"/>
                    <a:gd name="T19" fmla="*/ 2147483646 h 24"/>
                    <a:gd name="T20" fmla="*/ 2147483646 w 15"/>
                    <a:gd name="T21" fmla="*/ 2147483646 h 24"/>
                    <a:gd name="T22" fmla="*/ 2147483646 w 15"/>
                    <a:gd name="T23" fmla="*/ 0 h 24"/>
                    <a:gd name="T24" fmla="*/ 2147483646 w 15"/>
                    <a:gd name="T25" fmla="*/ 0 h 24"/>
                    <a:gd name="T26" fmla="*/ 2147483646 w 15"/>
                    <a:gd name="T27" fmla="*/ 2147483646 h 24"/>
                    <a:gd name="T28" fmla="*/ 2147483646 w 15"/>
                    <a:gd name="T29" fmla="*/ 2147483646 h 24"/>
                    <a:gd name="T30" fmla="*/ 2147483646 w 15"/>
                    <a:gd name="T31" fmla="*/ 2147483646 h 24"/>
                    <a:gd name="T32" fmla="*/ 2147483646 w 15"/>
                    <a:gd name="T33" fmla="*/ 2147483646 h 24"/>
                    <a:gd name="T34" fmla="*/ 2147483646 w 15"/>
                    <a:gd name="T35" fmla="*/ 2147483646 h 24"/>
                    <a:gd name="T36" fmla="*/ 2147483646 w 15"/>
                    <a:gd name="T37" fmla="*/ 2147483646 h 24"/>
                    <a:gd name="T38" fmla="*/ 2147483646 w 15"/>
                    <a:gd name="T39" fmla="*/ 2147483646 h 24"/>
                    <a:gd name="T40" fmla="*/ 2147483646 w 15"/>
                    <a:gd name="T41" fmla="*/ 2147483646 h 24"/>
                    <a:gd name="T42" fmla="*/ 2147483646 w 15"/>
                    <a:gd name="T43" fmla="*/ 2147483646 h 24"/>
                    <a:gd name="T44" fmla="*/ 2147483646 w 15"/>
                    <a:gd name="T45" fmla="*/ 2147483646 h 24"/>
                    <a:gd name="T46" fmla="*/ 2147483646 w 15"/>
                    <a:gd name="T47" fmla="*/ 2147483646 h 24"/>
                    <a:gd name="T48" fmla="*/ 2147483646 w 15"/>
                    <a:gd name="T49" fmla="*/ 2147483646 h 24"/>
                    <a:gd name="T50" fmla="*/ 2147483646 w 15"/>
                    <a:gd name="T51" fmla="*/ 2147483646 h 24"/>
                    <a:gd name="T52" fmla="*/ 2147483646 w 15"/>
                    <a:gd name="T53" fmla="*/ 2147483646 h 24"/>
                    <a:gd name="T54" fmla="*/ 2147483646 w 15"/>
                    <a:gd name="T55" fmla="*/ 2147483646 h 24"/>
                    <a:gd name="T56" fmla="*/ 2147483646 w 15"/>
                    <a:gd name="T57" fmla="*/ 2147483646 h 24"/>
                    <a:gd name="T58" fmla="*/ 2147483646 w 15"/>
                    <a:gd name="T59" fmla="*/ 2147483646 h 24"/>
                    <a:gd name="T60" fmla="*/ 2147483646 w 15"/>
                    <a:gd name="T61" fmla="*/ 2147483646 h 24"/>
                    <a:gd name="T62" fmla="*/ 2147483646 w 15"/>
                    <a:gd name="T63" fmla="*/ 2147483646 h 24"/>
                    <a:gd name="T64" fmla="*/ 2147483646 w 15"/>
                    <a:gd name="T65" fmla="*/ 2147483646 h 24"/>
                    <a:gd name="T66" fmla="*/ 2147483646 w 15"/>
                    <a:gd name="T67" fmla="*/ 2147483646 h 24"/>
                    <a:gd name="T68" fmla="*/ 2147483646 w 15"/>
                    <a:gd name="T69" fmla="*/ 2147483646 h 24"/>
                    <a:gd name="T70" fmla="*/ 2147483646 w 15"/>
                    <a:gd name="T71" fmla="*/ 2147483646 h 24"/>
                    <a:gd name="T72" fmla="*/ 2147483646 w 15"/>
                    <a:gd name="T73" fmla="*/ 2147483646 h 24"/>
                    <a:gd name="T74" fmla="*/ 2147483646 w 15"/>
                    <a:gd name="T75" fmla="*/ 2147483646 h 24"/>
                    <a:gd name="T76" fmla="*/ 2147483646 w 15"/>
                    <a:gd name="T77" fmla="*/ 2147483646 h 24"/>
                    <a:gd name="T78" fmla="*/ 2147483646 w 15"/>
                    <a:gd name="T79" fmla="*/ 2147483646 h 24"/>
                    <a:gd name="T80" fmla="*/ 2147483646 w 15"/>
                    <a:gd name="T81" fmla="*/ 2147483646 h 24"/>
                    <a:gd name="T82" fmla="*/ 2147483646 w 15"/>
                    <a:gd name="T83" fmla="*/ 2147483646 h 24"/>
                    <a:gd name="T84" fmla="*/ 2147483646 w 15"/>
                    <a:gd name="T85" fmla="*/ 2147483646 h 24"/>
                    <a:gd name="T86" fmla="*/ 2147483646 w 15"/>
                    <a:gd name="T87" fmla="*/ 2147483646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5"/>
                    <a:gd name="T133" fmla="*/ 0 h 24"/>
                    <a:gd name="T134" fmla="*/ 15 w 15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5" h="24">
                      <a:moveTo>
                        <a:pt x="3" y="24"/>
                      </a:move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1" y="16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6" y="8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9" y="12"/>
                      </a:lnTo>
                      <a:lnTo>
                        <a:pt x="11" y="13"/>
                      </a:lnTo>
                      <a:lnTo>
                        <a:pt x="12" y="13"/>
                      </a:lnTo>
                      <a:lnTo>
                        <a:pt x="13" y="14"/>
                      </a:lnTo>
                      <a:lnTo>
                        <a:pt x="14" y="15"/>
                      </a:lnTo>
                      <a:lnTo>
                        <a:pt x="14" y="16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9"/>
                      </a:lnTo>
                      <a:lnTo>
                        <a:pt x="15" y="20"/>
                      </a:lnTo>
                      <a:lnTo>
                        <a:pt x="12" y="21"/>
                      </a:lnTo>
                      <a:lnTo>
                        <a:pt x="9" y="22"/>
                      </a:lnTo>
                      <a:lnTo>
                        <a:pt x="6" y="23"/>
                      </a:lnTo>
                      <a:lnTo>
                        <a:pt x="4" y="24"/>
                      </a:lnTo>
                      <a:lnTo>
                        <a:pt x="3" y="24"/>
                      </a:lnTo>
                      <a:close/>
                    </a:path>
                  </a:pathLst>
                </a:custGeom>
                <a:solidFill>
                  <a:srgbClr val="7D2A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43" name="Freeform 168"/>
                <p:cNvSpPr>
                  <a:spLocks/>
                </p:cNvSpPr>
                <p:nvPr/>
              </p:nvSpPr>
              <p:spPr bwMode="auto">
                <a:xfrm>
                  <a:off x="4380" y="2100"/>
                  <a:ext cx="18" cy="66"/>
                </a:xfrm>
                <a:custGeom>
                  <a:avLst/>
                  <a:gdLst>
                    <a:gd name="T0" fmla="*/ 2147483646 w 3"/>
                    <a:gd name="T1" fmla="*/ 2147483646 h 11"/>
                    <a:gd name="T2" fmla="*/ 2147483646 w 3"/>
                    <a:gd name="T3" fmla="*/ 2147483646 h 11"/>
                    <a:gd name="T4" fmla="*/ 2147483646 w 3"/>
                    <a:gd name="T5" fmla="*/ 2147483646 h 11"/>
                    <a:gd name="T6" fmla="*/ 2147483646 w 3"/>
                    <a:gd name="T7" fmla="*/ 2147483646 h 11"/>
                    <a:gd name="T8" fmla="*/ 2147483646 w 3"/>
                    <a:gd name="T9" fmla="*/ 2147483646 h 11"/>
                    <a:gd name="T10" fmla="*/ 2147483646 w 3"/>
                    <a:gd name="T11" fmla="*/ 2147483646 h 11"/>
                    <a:gd name="T12" fmla="*/ 2147483646 w 3"/>
                    <a:gd name="T13" fmla="*/ 2147483646 h 11"/>
                    <a:gd name="T14" fmla="*/ 0 w 3"/>
                    <a:gd name="T15" fmla="*/ 2147483646 h 11"/>
                    <a:gd name="T16" fmla="*/ 0 w 3"/>
                    <a:gd name="T17" fmla="*/ 2147483646 h 11"/>
                    <a:gd name="T18" fmla="*/ 0 w 3"/>
                    <a:gd name="T19" fmla="*/ 2147483646 h 11"/>
                    <a:gd name="T20" fmla="*/ 0 w 3"/>
                    <a:gd name="T21" fmla="*/ 2147483646 h 11"/>
                    <a:gd name="T22" fmla="*/ 0 w 3"/>
                    <a:gd name="T23" fmla="*/ 0 h 11"/>
                    <a:gd name="T24" fmla="*/ 0 w 3"/>
                    <a:gd name="T25" fmla="*/ 0 h 11"/>
                    <a:gd name="T26" fmla="*/ 2147483646 w 3"/>
                    <a:gd name="T27" fmla="*/ 2147483646 h 11"/>
                    <a:gd name="T28" fmla="*/ 2147483646 w 3"/>
                    <a:gd name="T29" fmla="*/ 2147483646 h 11"/>
                    <a:gd name="T30" fmla="*/ 2147483646 w 3"/>
                    <a:gd name="T31" fmla="*/ 2147483646 h 11"/>
                    <a:gd name="T32" fmla="*/ 2147483646 w 3"/>
                    <a:gd name="T33" fmla="*/ 2147483646 h 11"/>
                    <a:gd name="T34" fmla="*/ 2147483646 w 3"/>
                    <a:gd name="T35" fmla="*/ 2147483646 h 11"/>
                    <a:gd name="T36" fmla="*/ 2147483646 w 3"/>
                    <a:gd name="T37" fmla="*/ 2147483646 h 11"/>
                    <a:gd name="T38" fmla="*/ 2147483646 w 3"/>
                    <a:gd name="T39" fmla="*/ 2147483646 h 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"/>
                    <a:gd name="T61" fmla="*/ 0 h 11"/>
                    <a:gd name="T62" fmla="*/ 3 w 3"/>
                    <a:gd name="T63" fmla="*/ 11 h 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" h="11">
                      <a:moveTo>
                        <a:pt x="3" y="11"/>
                      </a:moveTo>
                      <a:lnTo>
                        <a:pt x="2" y="11"/>
                      </a:lnTo>
                      <a:lnTo>
                        <a:pt x="2" y="10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3" y="9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7D2A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44" name="Freeform 169"/>
                <p:cNvSpPr>
                  <a:spLocks/>
                </p:cNvSpPr>
                <p:nvPr/>
              </p:nvSpPr>
              <p:spPr bwMode="auto">
                <a:xfrm>
                  <a:off x="4398" y="2094"/>
                  <a:ext cx="156" cy="78"/>
                </a:xfrm>
                <a:custGeom>
                  <a:avLst/>
                  <a:gdLst>
                    <a:gd name="T0" fmla="*/ 2147483646 w 26"/>
                    <a:gd name="T1" fmla="*/ 2147483646 h 13"/>
                    <a:gd name="T2" fmla="*/ 2147483646 w 26"/>
                    <a:gd name="T3" fmla="*/ 2147483646 h 13"/>
                    <a:gd name="T4" fmla="*/ 2147483646 w 26"/>
                    <a:gd name="T5" fmla="*/ 2147483646 h 13"/>
                    <a:gd name="T6" fmla="*/ 0 w 26"/>
                    <a:gd name="T7" fmla="*/ 2147483646 h 13"/>
                    <a:gd name="T8" fmla="*/ 0 w 26"/>
                    <a:gd name="T9" fmla="*/ 2147483646 h 13"/>
                    <a:gd name="T10" fmla="*/ 0 w 26"/>
                    <a:gd name="T11" fmla="*/ 2147483646 h 13"/>
                    <a:gd name="T12" fmla="*/ 0 w 26"/>
                    <a:gd name="T13" fmla="*/ 2147483646 h 13"/>
                    <a:gd name="T14" fmla="*/ 0 w 26"/>
                    <a:gd name="T15" fmla="*/ 2147483646 h 13"/>
                    <a:gd name="T16" fmla="*/ 0 w 26"/>
                    <a:gd name="T17" fmla="*/ 2147483646 h 13"/>
                    <a:gd name="T18" fmla="*/ 2147483646 w 26"/>
                    <a:gd name="T19" fmla="*/ 2147483646 h 13"/>
                    <a:gd name="T20" fmla="*/ 2147483646 w 26"/>
                    <a:gd name="T21" fmla="*/ 2147483646 h 13"/>
                    <a:gd name="T22" fmla="*/ 2147483646 w 26"/>
                    <a:gd name="T23" fmla="*/ 2147483646 h 13"/>
                    <a:gd name="T24" fmla="*/ 2147483646 w 26"/>
                    <a:gd name="T25" fmla="*/ 2147483646 h 13"/>
                    <a:gd name="T26" fmla="*/ 2147483646 w 26"/>
                    <a:gd name="T27" fmla="*/ 2147483646 h 13"/>
                    <a:gd name="T28" fmla="*/ 2147483646 w 26"/>
                    <a:gd name="T29" fmla="*/ 2147483646 h 13"/>
                    <a:gd name="T30" fmla="*/ 2147483646 w 26"/>
                    <a:gd name="T31" fmla="*/ 2147483646 h 13"/>
                    <a:gd name="T32" fmla="*/ 2147483646 w 26"/>
                    <a:gd name="T33" fmla="*/ 2147483646 h 13"/>
                    <a:gd name="T34" fmla="*/ 2147483646 w 26"/>
                    <a:gd name="T35" fmla="*/ 2147483646 h 13"/>
                    <a:gd name="T36" fmla="*/ 2147483646 w 26"/>
                    <a:gd name="T37" fmla="*/ 2147483646 h 13"/>
                    <a:gd name="T38" fmla="*/ 2147483646 w 26"/>
                    <a:gd name="T39" fmla="*/ 2147483646 h 13"/>
                    <a:gd name="T40" fmla="*/ 2147483646 w 26"/>
                    <a:gd name="T41" fmla="*/ 2147483646 h 13"/>
                    <a:gd name="T42" fmla="*/ 2147483646 w 26"/>
                    <a:gd name="T43" fmla="*/ 2147483646 h 13"/>
                    <a:gd name="T44" fmla="*/ 2147483646 w 26"/>
                    <a:gd name="T45" fmla="*/ 2147483646 h 13"/>
                    <a:gd name="T46" fmla="*/ 2147483646 w 26"/>
                    <a:gd name="T47" fmla="*/ 2147483646 h 13"/>
                    <a:gd name="T48" fmla="*/ 2147483646 w 26"/>
                    <a:gd name="T49" fmla="*/ 2147483646 h 13"/>
                    <a:gd name="T50" fmla="*/ 2147483646 w 26"/>
                    <a:gd name="T51" fmla="*/ 2147483646 h 13"/>
                    <a:gd name="T52" fmla="*/ 2147483646 w 26"/>
                    <a:gd name="T53" fmla="*/ 2147483646 h 13"/>
                    <a:gd name="T54" fmla="*/ 2147483646 w 26"/>
                    <a:gd name="T55" fmla="*/ 2147483646 h 13"/>
                    <a:gd name="T56" fmla="*/ 2147483646 w 26"/>
                    <a:gd name="T57" fmla="*/ 2147483646 h 13"/>
                    <a:gd name="T58" fmla="*/ 2147483646 w 26"/>
                    <a:gd name="T59" fmla="*/ 0 h 13"/>
                    <a:gd name="T60" fmla="*/ 2147483646 w 26"/>
                    <a:gd name="T61" fmla="*/ 2147483646 h 13"/>
                    <a:gd name="T62" fmla="*/ 2147483646 w 26"/>
                    <a:gd name="T63" fmla="*/ 2147483646 h 13"/>
                    <a:gd name="T64" fmla="*/ 2147483646 w 26"/>
                    <a:gd name="T65" fmla="*/ 2147483646 h 13"/>
                    <a:gd name="T66" fmla="*/ 2147483646 w 26"/>
                    <a:gd name="T67" fmla="*/ 2147483646 h 13"/>
                    <a:gd name="T68" fmla="*/ 2147483646 w 26"/>
                    <a:gd name="T69" fmla="*/ 2147483646 h 13"/>
                    <a:gd name="T70" fmla="*/ 2147483646 w 26"/>
                    <a:gd name="T71" fmla="*/ 2147483646 h 13"/>
                    <a:gd name="T72" fmla="*/ 2147483646 w 26"/>
                    <a:gd name="T73" fmla="*/ 2147483646 h 13"/>
                    <a:gd name="T74" fmla="*/ 2147483646 w 26"/>
                    <a:gd name="T75" fmla="*/ 2147483646 h 13"/>
                    <a:gd name="T76" fmla="*/ 2147483646 w 26"/>
                    <a:gd name="T77" fmla="*/ 2147483646 h 13"/>
                    <a:gd name="T78" fmla="*/ 2147483646 w 26"/>
                    <a:gd name="T79" fmla="*/ 2147483646 h 13"/>
                    <a:gd name="T80" fmla="*/ 2147483646 w 26"/>
                    <a:gd name="T81" fmla="*/ 2147483646 h 13"/>
                    <a:gd name="T82" fmla="*/ 2147483646 w 26"/>
                    <a:gd name="T83" fmla="*/ 2147483646 h 13"/>
                    <a:gd name="T84" fmla="*/ 2147483646 w 26"/>
                    <a:gd name="T85" fmla="*/ 2147483646 h 13"/>
                    <a:gd name="T86" fmla="*/ 2147483646 w 26"/>
                    <a:gd name="T87" fmla="*/ 2147483646 h 13"/>
                    <a:gd name="T88" fmla="*/ 2147483646 w 26"/>
                    <a:gd name="T89" fmla="*/ 2147483646 h 1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6"/>
                    <a:gd name="T136" fmla="*/ 0 h 13"/>
                    <a:gd name="T137" fmla="*/ 26 w 26"/>
                    <a:gd name="T138" fmla="*/ 13 h 1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6" h="13">
                      <a:moveTo>
                        <a:pt x="1" y="13"/>
                      </a:moveTo>
                      <a:lnTo>
                        <a:pt x="1" y="12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6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9" y="4"/>
                      </a:lnTo>
                      <a:lnTo>
                        <a:pt x="20" y="3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4" y="1"/>
                      </a:lnTo>
                      <a:lnTo>
                        <a:pt x="25" y="1"/>
                      </a:lnTo>
                      <a:lnTo>
                        <a:pt x="26" y="0"/>
                      </a:lnTo>
                      <a:lnTo>
                        <a:pt x="26" y="3"/>
                      </a:lnTo>
                      <a:lnTo>
                        <a:pt x="25" y="3"/>
                      </a:lnTo>
                      <a:lnTo>
                        <a:pt x="24" y="4"/>
                      </a:lnTo>
                      <a:lnTo>
                        <a:pt x="22" y="4"/>
                      </a:lnTo>
                      <a:lnTo>
                        <a:pt x="21" y="5"/>
                      </a:lnTo>
                      <a:lnTo>
                        <a:pt x="19" y="6"/>
                      </a:lnTo>
                      <a:lnTo>
                        <a:pt x="17" y="7"/>
                      </a:lnTo>
                      <a:lnTo>
                        <a:pt x="14" y="9"/>
                      </a:lnTo>
                      <a:lnTo>
                        <a:pt x="11" y="10"/>
                      </a:lnTo>
                      <a:lnTo>
                        <a:pt x="9" y="11"/>
                      </a:lnTo>
                      <a:lnTo>
                        <a:pt x="7" y="12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3" y="13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4C5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45" name="Freeform 170"/>
                <p:cNvSpPr>
                  <a:spLocks/>
                </p:cNvSpPr>
                <p:nvPr/>
              </p:nvSpPr>
              <p:spPr bwMode="auto">
                <a:xfrm>
                  <a:off x="4110" y="1524"/>
                  <a:ext cx="666" cy="582"/>
                </a:xfrm>
                <a:custGeom>
                  <a:avLst/>
                  <a:gdLst>
                    <a:gd name="T0" fmla="*/ 2147483646 w 111"/>
                    <a:gd name="T1" fmla="*/ 2147483646 h 97"/>
                    <a:gd name="T2" fmla="*/ 2147483646 w 111"/>
                    <a:gd name="T3" fmla="*/ 2147483646 h 97"/>
                    <a:gd name="T4" fmla="*/ 2147483646 w 111"/>
                    <a:gd name="T5" fmla="*/ 2147483646 h 97"/>
                    <a:gd name="T6" fmla="*/ 0 w 111"/>
                    <a:gd name="T7" fmla="*/ 2147483646 h 97"/>
                    <a:gd name="T8" fmla="*/ 2147483646 w 111"/>
                    <a:gd name="T9" fmla="*/ 2147483646 h 97"/>
                    <a:gd name="T10" fmla="*/ 2147483646 w 111"/>
                    <a:gd name="T11" fmla="*/ 2147483646 h 97"/>
                    <a:gd name="T12" fmla="*/ 2147483646 w 111"/>
                    <a:gd name="T13" fmla="*/ 2147483646 h 97"/>
                    <a:gd name="T14" fmla="*/ 2147483646 w 111"/>
                    <a:gd name="T15" fmla="*/ 2147483646 h 97"/>
                    <a:gd name="T16" fmla="*/ 2147483646 w 111"/>
                    <a:gd name="T17" fmla="*/ 2147483646 h 97"/>
                    <a:gd name="T18" fmla="*/ 2147483646 w 111"/>
                    <a:gd name="T19" fmla="*/ 2147483646 h 97"/>
                    <a:gd name="T20" fmla="*/ 2147483646 w 111"/>
                    <a:gd name="T21" fmla="*/ 2147483646 h 97"/>
                    <a:gd name="T22" fmla="*/ 2147483646 w 111"/>
                    <a:gd name="T23" fmla="*/ 2147483646 h 97"/>
                    <a:gd name="T24" fmla="*/ 2147483646 w 111"/>
                    <a:gd name="T25" fmla="*/ 2147483646 h 97"/>
                    <a:gd name="T26" fmla="*/ 2147483646 w 111"/>
                    <a:gd name="T27" fmla="*/ 2147483646 h 97"/>
                    <a:gd name="T28" fmla="*/ 2147483646 w 111"/>
                    <a:gd name="T29" fmla="*/ 2147483646 h 97"/>
                    <a:gd name="T30" fmla="*/ 2147483646 w 111"/>
                    <a:gd name="T31" fmla="*/ 2147483646 h 97"/>
                    <a:gd name="T32" fmla="*/ 2147483646 w 111"/>
                    <a:gd name="T33" fmla="*/ 2147483646 h 97"/>
                    <a:gd name="T34" fmla="*/ 2147483646 w 111"/>
                    <a:gd name="T35" fmla="*/ 2147483646 h 97"/>
                    <a:gd name="T36" fmla="*/ 2147483646 w 111"/>
                    <a:gd name="T37" fmla="*/ 2147483646 h 97"/>
                    <a:gd name="T38" fmla="*/ 2147483646 w 111"/>
                    <a:gd name="T39" fmla="*/ 2147483646 h 97"/>
                    <a:gd name="T40" fmla="*/ 2147483646 w 111"/>
                    <a:gd name="T41" fmla="*/ 2147483646 h 97"/>
                    <a:gd name="T42" fmla="*/ 2147483646 w 111"/>
                    <a:gd name="T43" fmla="*/ 2147483646 h 97"/>
                    <a:gd name="T44" fmla="*/ 2147483646 w 111"/>
                    <a:gd name="T45" fmla="*/ 2147483646 h 97"/>
                    <a:gd name="T46" fmla="*/ 2147483646 w 111"/>
                    <a:gd name="T47" fmla="*/ 2147483646 h 97"/>
                    <a:gd name="T48" fmla="*/ 2147483646 w 111"/>
                    <a:gd name="T49" fmla="*/ 2147483646 h 97"/>
                    <a:gd name="T50" fmla="*/ 2147483646 w 111"/>
                    <a:gd name="T51" fmla="*/ 2147483646 h 97"/>
                    <a:gd name="T52" fmla="*/ 2147483646 w 111"/>
                    <a:gd name="T53" fmla="*/ 2147483646 h 97"/>
                    <a:gd name="T54" fmla="*/ 2147483646 w 111"/>
                    <a:gd name="T55" fmla="*/ 2147483646 h 97"/>
                    <a:gd name="T56" fmla="*/ 2147483646 w 111"/>
                    <a:gd name="T57" fmla="*/ 2147483646 h 97"/>
                    <a:gd name="T58" fmla="*/ 2147483646 w 111"/>
                    <a:gd name="T59" fmla="*/ 2147483646 h 97"/>
                    <a:gd name="T60" fmla="*/ 2147483646 w 111"/>
                    <a:gd name="T61" fmla="*/ 2147483646 h 97"/>
                    <a:gd name="T62" fmla="*/ 2147483646 w 111"/>
                    <a:gd name="T63" fmla="*/ 2147483646 h 97"/>
                    <a:gd name="T64" fmla="*/ 2147483646 w 111"/>
                    <a:gd name="T65" fmla="*/ 2147483646 h 97"/>
                    <a:gd name="T66" fmla="*/ 2147483646 w 111"/>
                    <a:gd name="T67" fmla="*/ 2147483646 h 97"/>
                    <a:gd name="T68" fmla="*/ 2147483646 w 111"/>
                    <a:gd name="T69" fmla="*/ 2147483646 h 97"/>
                    <a:gd name="T70" fmla="*/ 2147483646 w 111"/>
                    <a:gd name="T71" fmla="*/ 2147483646 h 97"/>
                    <a:gd name="T72" fmla="*/ 2147483646 w 111"/>
                    <a:gd name="T73" fmla="*/ 2147483646 h 97"/>
                    <a:gd name="T74" fmla="*/ 2147483646 w 111"/>
                    <a:gd name="T75" fmla="*/ 2147483646 h 97"/>
                    <a:gd name="T76" fmla="*/ 2147483646 w 111"/>
                    <a:gd name="T77" fmla="*/ 2147483646 h 97"/>
                    <a:gd name="T78" fmla="*/ 2147483646 w 111"/>
                    <a:gd name="T79" fmla="*/ 2147483646 h 97"/>
                    <a:gd name="T80" fmla="*/ 2147483646 w 111"/>
                    <a:gd name="T81" fmla="*/ 2147483646 h 97"/>
                    <a:gd name="T82" fmla="*/ 2147483646 w 111"/>
                    <a:gd name="T83" fmla="*/ 2147483646 h 97"/>
                    <a:gd name="T84" fmla="*/ 2147483646 w 111"/>
                    <a:gd name="T85" fmla="*/ 2147483646 h 97"/>
                    <a:gd name="T86" fmla="*/ 2147483646 w 111"/>
                    <a:gd name="T87" fmla="*/ 2147483646 h 97"/>
                    <a:gd name="T88" fmla="*/ 2147483646 w 111"/>
                    <a:gd name="T89" fmla="*/ 2147483646 h 97"/>
                    <a:gd name="T90" fmla="*/ 2147483646 w 111"/>
                    <a:gd name="T91" fmla="*/ 2147483646 h 97"/>
                    <a:gd name="T92" fmla="*/ 2147483646 w 111"/>
                    <a:gd name="T93" fmla="*/ 2147483646 h 97"/>
                    <a:gd name="T94" fmla="*/ 2147483646 w 111"/>
                    <a:gd name="T95" fmla="*/ 2147483646 h 97"/>
                    <a:gd name="T96" fmla="*/ 2147483646 w 111"/>
                    <a:gd name="T97" fmla="*/ 2147483646 h 97"/>
                    <a:gd name="T98" fmla="*/ 2147483646 w 111"/>
                    <a:gd name="T99" fmla="*/ 2147483646 h 97"/>
                    <a:gd name="T100" fmla="*/ 2147483646 w 111"/>
                    <a:gd name="T101" fmla="*/ 2147483646 h 97"/>
                    <a:gd name="T102" fmla="*/ 2147483646 w 111"/>
                    <a:gd name="T103" fmla="*/ 2147483646 h 97"/>
                    <a:gd name="T104" fmla="*/ 2147483646 w 111"/>
                    <a:gd name="T105" fmla="*/ 2147483646 h 97"/>
                    <a:gd name="T106" fmla="*/ 2147483646 w 111"/>
                    <a:gd name="T107" fmla="*/ 2147483646 h 97"/>
                    <a:gd name="T108" fmla="*/ 2147483646 w 111"/>
                    <a:gd name="T109" fmla="*/ 2147483646 h 97"/>
                    <a:gd name="T110" fmla="*/ 2147483646 w 111"/>
                    <a:gd name="T111" fmla="*/ 2147483646 h 97"/>
                    <a:gd name="T112" fmla="*/ 2147483646 w 111"/>
                    <a:gd name="T113" fmla="*/ 2147483646 h 9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11"/>
                    <a:gd name="T172" fmla="*/ 0 h 97"/>
                    <a:gd name="T173" fmla="*/ 111 w 111"/>
                    <a:gd name="T174" fmla="*/ 97 h 9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11" h="97">
                      <a:moveTo>
                        <a:pt x="57" y="97"/>
                      </a:moveTo>
                      <a:lnTo>
                        <a:pt x="55" y="97"/>
                      </a:lnTo>
                      <a:lnTo>
                        <a:pt x="53" y="96"/>
                      </a:lnTo>
                      <a:lnTo>
                        <a:pt x="50" y="96"/>
                      </a:lnTo>
                      <a:lnTo>
                        <a:pt x="48" y="95"/>
                      </a:lnTo>
                      <a:lnTo>
                        <a:pt x="45" y="94"/>
                      </a:lnTo>
                      <a:lnTo>
                        <a:pt x="42" y="94"/>
                      </a:lnTo>
                      <a:lnTo>
                        <a:pt x="40" y="93"/>
                      </a:lnTo>
                      <a:lnTo>
                        <a:pt x="37" y="92"/>
                      </a:lnTo>
                      <a:lnTo>
                        <a:pt x="34" y="91"/>
                      </a:lnTo>
                      <a:lnTo>
                        <a:pt x="31" y="89"/>
                      </a:lnTo>
                      <a:lnTo>
                        <a:pt x="29" y="88"/>
                      </a:lnTo>
                      <a:lnTo>
                        <a:pt x="26" y="87"/>
                      </a:lnTo>
                      <a:lnTo>
                        <a:pt x="23" y="85"/>
                      </a:lnTo>
                      <a:lnTo>
                        <a:pt x="20" y="84"/>
                      </a:lnTo>
                      <a:lnTo>
                        <a:pt x="18" y="82"/>
                      </a:lnTo>
                      <a:lnTo>
                        <a:pt x="16" y="80"/>
                      </a:lnTo>
                      <a:lnTo>
                        <a:pt x="13" y="78"/>
                      </a:lnTo>
                      <a:lnTo>
                        <a:pt x="11" y="77"/>
                      </a:lnTo>
                      <a:lnTo>
                        <a:pt x="9" y="75"/>
                      </a:lnTo>
                      <a:lnTo>
                        <a:pt x="7" y="73"/>
                      </a:lnTo>
                      <a:lnTo>
                        <a:pt x="6" y="71"/>
                      </a:lnTo>
                      <a:lnTo>
                        <a:pt x="4" y="68"/>
                      </a:lnTo>
                      <a:lnTo>
                        <a:pt x="3" y="66"/>
                      </a:lnTo>
                      <a:lnTo>
                        <a:pt x="2" y="65"/>
                      </a:lnTo>
                      <a:lnTo>
                        <a:pt x="2" y="64"/>
                      </a:lnTo>
                      <a:lnTo>
                        <a:pt x="1" y="63"/>
                      </a:lnTo>
                      <a:lnTo>
                        <a:pt x="1" y="62"/>
                      </a:lnTo>
                      <a:lnTo>
                        <a:pt x="1" y="60"/>
                      </a:lnTo>
                      <a:lnTo>
                        <a:pt x="1" y="59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4"/>
                      </a:lnTo>
                      <a:lnTo>
                        <a:pt x="0" y="53"/>
                      </a:lnTo>
                      <a:lnTo>
                        <a:pt x="1" y="51"/>
                      </a:lnTo>
                      <a:lnTo>
                        <a:pt x="1" y="50"/>
                      </a:lnTo>
                      <a:lnTo>
                        <a:pt x="1" y="49"/>
                      </a:lnTo>
                      <a:lnTo>
                        <a:pt x="2" y="47"/>
                      </a:lnTo>
                      <a:lnTo>
                        <a:pt x="2" y="46"/>
                      </a:lnTo>
                      <a:lnTo>
                        <a:pt x="3" y="45"/>
                      </a:lnTo>
                      <a:lnTo>
                        <a:pt x="4" y="43"/>
                      </a:lnTo>
                      <a:lnTo>
                        <a:pt x="5" y="42"/>
                      </a:lnTo>
                      <a:lnTo>
                        <a:pt x="6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11" y="35"/>
                      </a:lnTo>
                      <a:lnTo>
                        <a:pt x="13" y="32"/>
                      </a:lnTo>
                      <a:lnTo>
                        <a:pt x="15" y="30"/>
                      </a:lnTo>
                      <a:lnTo>
                        <a:pt x="16" y="29"/>
                      </a:lnTo>
                      <a:lnTo>
                        <a:pt x="17" y="27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9" y="22"/>
                      </a:lnTo>
                      <a:lnTo>
                        <a:pt x="19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9" y="17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21" y="12"/>
                      </a:lnTo>
                      <a:lnTo>
                        <a:pt x="21" y="11"/>
                      </a:lnTo>
                      <a:lnTo>
                        <a:pt x="22" y="10"/>
                      </a:lnTo>
                      <a:lnTo>
                        <a:pt x="22" y="9"/>
                      </a:lnTo>
                      <a:lnTo>
                        <a:pt x="23" y="9"/>
                      </a:lnTo>
                      <a:lnTo>
                        <a:pt x="23" y="8"/>
                      </a:lnTo>
                      <a:lnTo>
                        <a:pt x="24" y="8"/>
                      </a:lnTo>
                      <a:lnTo>
                        <a:pt x="24" y="7"/>
                      </a:lnTo>
                      <a:lnTo>
                        <a:pt x="24" y="8"/>
                      </a:lnTo>
                      <a:lnTo>
                        <a:pt x="24" y="9"/>
                      </a:lnTo>
                      <a:lnTo>
                        <a:pt x="24" y="11"/>
                      </a:lnTo>
                      <a:lnTo>
                        <a:pt x="25" y="13"/>
                      </a:lnTo>
                      <a:lnTo>
                        <a:pt x="25" y="15"/>
                      </a:lnTo>
                      <a:lnTo>
                        <a:pt x="25" y="17"/>
                      </a:lnTo>
                      <a:lnTo>
                        <a:pt x="26" y="18"/>
                      </a:lnTo>
                      <a:lnTo>
                        <a:pt x="26" y="19"/>
                      </a:lnTo>
                      <a:lnTo>
                        <a:pt x="27" y="20"/>
                      </a:lnTo>
                      <a:lnTo>
                        <a:pt x="28" y="21"/>
                      </a:lnTo>
                      <a:lnTo>
                        <a:pt x="29" y="22"/>
                      </a:lnTo>
                      <a:lnTo>
                        <a:pt x="29" y="23"/>
                      </a:lnTo>
                      <a:lnTo>
                        <a:pt x="21" y="25"/>
                      </a:lnTo>
                      <a:lnTo>
                        <a:pt x="21" y="26"/>
                      </a:lnTo>
                      <a:lnTo>
                        <a:pt x="24" y="25"/>
                      </a:lnTo>
                      <a:lnTo>
                        <a:pt x="26" y="25"/>
                      </a:lnTo>
                      <a:lnTo>
                        <a:pt x="28" y="25"/>
                      </a:lnTo>
                      <a:lnTo>
                        <a:pt x="31" y="25"/>
                      </a:lnTo>
                      <a:lnTo>
                        <a:pt x="30" y="26"/>
                      </a:lnTo>
                      <a:lnTo>
                        <a:pt x="29" y="26"/>
                      </a:lnTo>
                      <a:lnTo>
                        <a:pt x="27" y="26"/>
                      </a:lnTo>
                      <a:lnTo>
                        <a:pt x="26" y="27"/>
                      </a:lnTo>
                      <a:lnTo>
                        <a:pt x="25" y="27"/>
                      </a:lnTo>
                      <a:lnTo>
                        <a:pt x="24" y="28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1" y="29"/>
                      </a:lnTo>
                      <a:lnTo>
                        <a:pt x="21" y="30"/>
                      </a:lnTo>
                      <a:lnTo>
                        <a:pt x="23" y="29"/>
                      </a:lnTo>
                      <a:lnTo>
                        <a:pt x="24" y="29"/>
                      </a:lnTo>
                      <a:lnTo>
                        <a:pt x="25" y="28"/>
                      </a:lnTo>
                      <a:lnTo>
                        <a:pt x="27" y="28"/>
                      </a:lnTo>
                      <a:lnTo>
                        <a:pt x="28" y="27"/>
                      </a:lnTo>
                      <a:lnTo>
                        <a:pt x="29" y="27"/>
                      </a:lnTo>
                      <a:lnTo>
                        <a:pt x="31" y="27"/>
                      </a:lnTo>
                      <a:lnTo>
                        <a:pt x="33" y="27"/>
                      </a:lnTo>
                      <a:lnTo>
                        <a:pt x="31" y="28"/>
                      </a:lnTo>
                      <a:lnTo>
                        <a:pt x="30" y="29"/>
                      </a:lnTo>
                      <a:lnTo>
                        <a:pt x="29" y="31"/>
                      </a:lnTo>
                      <a:lnTo>
                        <a:pt x="28" y="32"/>
                      </a:lnTo>
                      <a:lnTo>
                        <a:pt x="28" y="33"/>
                      </a:lnTo>
                      <a:lnTo>
                        <a:pt x="27" y="34"/>
                      </a:lnTo>
                      <a:lnTo>
                        <a:pt x="27" y="35"/>
                      </a:lnTo>
                      <a:lnTo>
                        <a:pt x="27" y="37"/>
                      </a:lnTo>
                      <a:lnTo>
                        <a:pt x="26" y="38"/>
                      </a:lnTo>
                      <a:lnTo>
                        <a:pt x="26" y="39"/>
                      </a:lnTo>
                      <a:lnTo>
                        <a:pt x="26" y="41"/>
                      </a:lnTo>
                      <a:lnTo>
                        <a:pt x="26" y="42"/>
                      </a:lnTo>
                      <a:lnTo>
                        <a:pt x="26" y="43"/>
                      </a:lnTo>
                      <a:lnTo>
                        <a:pt x="26" y="45"/>
                      </a:lnTo>
                      <a:lnTo>
                        <a:pt x="26" y="46"/>
                      </a:lnTo>
                      <a:lnTo>
                        <a:pt x="25" y="46"/>
                      </a:lnTo>
                      <a:lnTo>
                        <a:pt x="25" y="47"/>
                      </a:lnTo>
                      <a:lnTo>
                        <a:pt x="24" y="48"/>
                      </a:lnTo>
                      <a:lnTo>
                        <a:pt x="23" y="50"/>
                      </a:lnTo>
                      <a:lnTo>
                        <a:pt x="22" y="52"/>
                      </a:lnTo>
                      <a:lnTo>
                        <a:pt x="21" y="53"/>
                      </a:lnTo>
                      <a:lnTo>
                        <a:pt x="19" y="55"/>
                      </a:lnTo>
                      <a:lnTo>
                        <a:pt x="17" y="56"/>
                      </a:lnTo>
                      <a:lnTo>
                        <a:pt x="15" y="57"/>
                      </a:lnTo>
                      <a:lnTo>
                        <a:pt x="13" y="58"/>
                      </a:lnTo>
                      <a:lnTo>
                        <a:pt x="13" y="59"/>
                      </a:lnTo>
                      <a:lnTo>
                        <a:pt x="14" y="59"/>
                      </a:lnTo>
                      <a:lnTo>
                        <a:pt x="15" y="59"/>
                      </a:lnTo>
                      <a:lnTo>
                        <a:pt x="16" y="58"/>
                      </a:lnTo>
                      <a:lnTo>
                        <a:pt x="17" y="58"/>
                      </a:lnTo>
                      <a:lnTo>
                        <a:pt x="18" y="57"/>
                      </a:lnTo>
                      <a:lnTo>
                        <a:pt x="19" y="56"/>
                      </a:lnTo>
                      <a:lnTo>
                        <a:pt x="20" y="56"/>
                      </a:lnTo>
                      <a:lnTo>
                        <a:pt x="21" y="56"/>
                      </a:lnTo>
                      <a:lnTo>
                        <a:pt x="22" y="56"/>
                      </a:lnTo>
                      <a:lnTo>
                        <a:pt x="23" y="56"/>
                      </a:lnTo>
                      <a:lnTo>
                        <a:pt x="23" y="57"/>
                      </a:lnTo>
                      <a:lnTo>
                        <a:pt x="24" y="57"/>
                      </a:lnTo>
                      <a:lnTo>
                        <a:pt x="24" y="58"/>
                      </a:lnTo>
                      <a:lnTo>
                        <a:pt x="25" y="58"/>
                      </a:lnTo>
                      <a:lnTo>
                        <a:pt x="25" y="59"/>
                      </a:lnTo>
                      <a:lnTo>
                        <a:pt x="26" y="59"/>
                      </a:lnTo>
                      <a:lnTo>
                        <a:pt x="26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8" y="61"/>
                      </a:lnTo>
                      <a:lnTo>
                        <a:pt x="29" y="61"/>
                      </a:lnTo>
                      <a:lnTo>
                        <a:pt x="29" y="62"/>
                      </a:lnTo>
                      <a:lnTo>
                        <a:pt x="30" y="62"/>
                      </a:lnTo>
                      <a:lnTo>
                        <a:pt x="32" y="63"/>
                      </a:lnTo>
                      <a:lnTo>
                        <a:pt x="33" y="64"/>
                      </a:lnTo>
                      <a:lnTo>
                        <a:pt x="35" y="65"/>
                      </a:lnTo>
                      <a:lnTo>
                        <a:pt x="36" y="66"/>
                      </a:lnTo>
                      <a:lnTo>
                        <a:pt x="38" y="67"/>
                      </a:lnTo>
                      <a:lnTo>
                        <a:pt x="42" y="69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7" y="71"/>
                      </a:lnTo>
                      <a:lnTo>
                        <a:pt x="49" y="72"/>
                      </a:lnTo>
                      <a:lnTo>
                        <a:pt x="50" y="72"/>
                      </a:lnTo>
                      <a:lnTo>
                        <a:pt x="51" y="72"/>
                      </a:lnTo>
                      <a:lnTo>
                        <a:pt x="52" y="72"/>
                      </a:lnTo>
                      <a:lnTo>
                        <a:pt x="54" y="71"/>
                      </a:lnTo>
                      <a:lnTo>
                        <a:pt x="57" y="70"/>
                      </a:lnTo>
                      <a:lnTo>
                        <a:pt x="59" y="69"/>
                      </a:lnTo>
                      <a:lnTo>
                        <a:pt x="62" y="68"/>
                      </a:lnTo>
                      <a:lnTo>
                        <a:pt x="64" y="66"/>
                      </a:lnTo>
                      <a:lnTo>
                        <a:pt x="66" y="65"/>
                      </a:lnTo>
                      <a:lnTo>
                        <a:pt x="68" y="63"/>
                      </a:lnTo>
                      <a:lnTo>
                        <a:pt x="70" y="61"/>
                      </a:lnTo>
                      <a:lnTo>
                        <a:pt x="72" y="59"/>
                      </a:lnTo>
                      <a:lnTo>
                        <a:pt x="74" y="57"/>
                      </a:lnTo>
                      <a:lnTo>
                        <a:pt x="76" y="55"/>
                      </a:lnTo>
                      <a:lnTo>
                        <a:pt x="78" y="53"/>
                      </a:lnTo>
                      <a:lnTo>
                        <a:pt x="80" y="51"/>
                      </a:lnTo>
                      <a:lnTo>
                        <a:pt x="81" y="48"/>
                      </a:lnTo>
                      <a:lnTo>
                        <a:pt x="83" y="46"/>
                      </a:lnTo>
                      <a:lnTo>
                        <a:pt x="84" y="44"/>
                      </a:lnTo>
                      <a:lnTo>
                        <a:pt x="85" y="44"/>
                      </a:lnTo>
                      <a:lnTo>
                        <a:pt x="86" y="44"/>
                      </a:lnTo>
                      <a:lnTo>
                        <a:pt x="86" y="45"/>
                      </a:lnTo>
                      <a:lnTo>
                        <a:pt x="86" y="44"/>
                      </a:lnTo>
                      <a:lnTo>
                        <a:pt x="86" y="43"/>
                      </a:lnTo>
                      <a:lnTo>
                        <a:pt x="85" y="43"/>
                      </a:lnTo>
                      <a:lnTo>
                        <a:pt x="85" y="42"/>
                      </a:lnTo>
                      <a:lnTo>
                        <a:pt x="83" y="39"/>
                      </a:lnTo>
                      <a:lnTo>
                        <a:pt x="83" y="38"/>
                      </a:lnTo>
                      <a:lnTo>
                        <a:pt x="82" y="37"/>
                      </a:lnTo>
                      <a:lnTo>
                        <a:pt x="82" y="36"/>
                      </a:lnTo>
                      <a:lnTo>
                        <a:pt x="81" y="36"/>
                      </a:lnTo>
                      <a:lnTo>
                        <a:pt x="81" y="37"/>
                      </a:lnTo>
                      <a:lnTo>
                        <a:pt x="81" y="38"/>
                      </a:lnTo>
                      <a:lnTo>
                        <a:pt x="82" y="39"/>
                      </a:lnTo>
                      <a:lnTo>
                        <a:pt x="82" y="41"/>
                      </a:lnTo>
                      <a:lnTo>
                        <a:pt x="81" y="41"/>
                      </a:lnTo>
                      <a:lnTo>
                        <a:pt x="81" y="40"/>
                      </a:lnTo>
                      <a:lnTo>
                        <a:pt x="80" y="39"/>
                      </a:lnTo>
                      <a:lnTo>
                        <a:pt x="79" y="36"/>
                      </a:lnTo>
                      <a:lnTo>
                        <a:pt x="79" y="35"/>
                      </a:lnTo>
                      <a:lnTo>
                        <a:pt x="78" y="35"/>
                      </a:lnTo>
                      <a:lnTo>
                        <a:pt x="78" y="34"/>
                      </a:lnTo>
                      <a:lnTo>
                        <a:pt x="78" y="33"/>
                      </a:lnTo>
                      <a:lnTo>
                        <a:pt x="77" y="33"/>
                      </a:lnTo>
                      <a:lnTo>
                        <a:pt x="77" y="34"/>
                      </a:lnTo>
                      <a:lnTo>
                        <a:pt x="77" y="35"/>
                      </a:lnTo>
                      <a:lnTo>
                        <a:pt x="77" y="36"/>
                      </a:lnTo>
                      <a:lnTo>
                        <a:pt x="77" y="37"/>
                      </a:lnTo>
                      <a:lnTo>
                        <a:pt x="78" y="38"/>
                      </a:lnTo>
                      <a:lnTo>
                        <a:pt x="79" y="39"/>
                      </a:lnTo>
                      <a:lnTo>
                        <a:pt x="79" y="41"/>
                      </a:lnTo>
                      <a:lnTo>
                        <a:pt x="80" y="42"/>
                      </a:lnTo>
                      <a:lnTo>
                        <a:pt x="81" y="42"/>
                      </a:lnTo>
                      <a:lnTo>
                        <a:pt x="81" y="43"/>
                      </a:lnTo>
                      <a:lnTo>
                        <a:pt x="81" y="44"/>
                      </a:lnTo>
                      <a:lnTo>
                        <a:pt x="81" y="45"/>
                      </a:lnTo>
                      <a:lnTo>
                        <a:pt x="80" y="46"/>
                      </a:lnTo>
                      <a:lnTo>
                        <a:pt x="80" y="47"/>
                      </a:lnTo>
                      <a:lnTo>
                        <a:pt x="79" y="48"/>
                      </a:lnTo>
                      <a:lnTo>
                        <a:pt x="79" y="49"/>
                      </a:lnTo>
                      <a:lnTo>
                        <a:pt x="78" y="51"/>
                      </a:lnTo>
                      <a:lnTo>
                        <a:pt x="76" y="52"/>
                      </a:lnTo>
                      <a:lnTo>
                        <a:pt x="74" y="54"/>
                      </a:lnTo>
                      <a:lnTo>
                        <a:pt x="73" y="56"/>
                      </a:lnTo>
                      <a:lnTo>
                        <a:pt x="71" y="58"/>
                      </a:lnTo>
                      <a:lnTo>
                        <a:pt x="69" y="59"/>
                      </a:lnTo>
                      <a:lnTo>
                        <a:pt x="67" y="61"/>
                      </a:lnTo>
                      <a:lnTo>
                        <a:pt x="65" y="62"/>
                      </a:lnTo>
                      <a:lnTo>
                        <a:pt x="63" y="64"/>
                      </a:lnTo>
                      <a:lnTo>
                        <a:pt x="61" y="65"/>
                      </a:lnTo>
                      <a:lnTo>
                        <a:pt x="59" y="66"/>
                      </a:lnTo>
                      <a:lnTo>
                        <a:pt x="57" y="68"/>
                      </a:lnTo>
                      <a:lnTo>
                        <a:pt x="56" y="69"/>
                      </a:lnTo>
                      <a:lnTo>
                        <a:pt x="55" y="69"/>
                      </a:lnTo>
                      <a:lnTo>
                        <a:pt x="54" y="69"/>
                      </a:lnTo>
                      <a:lnTo>
                        <a:pt x="53" y="69"/>
                      </a:lnTo>
                      <a:lnTo>
                        <a:pt x="51" y="69"/>
                      </a:lnTo>
                      <a:lnTo>
                        <a:pt x="50" y="68"/>
                      </a:lnTo>
                      <a:lnTo>
                        <a:pt x="49" y="68"/>
                      </a:lnTo>
                      <a:lnTo>
                        <a:pt x="47" y="68"/>
                      </a:lnTo>
                      <a:lnTo>
                        <a:pt x="46" y="67"/>
                      </a:lnTo>
                      <a:lnTo>
                        <a:pt x="44" y="67"/>
                      </a:lnTo>
                      <a:lnTo>
                        <a:pt x="43" y="66"/>
                      </a:lnTo>
                      <a:lnTo>
                        <a:pt x="39" y="65"/>
                      </a:lnTo>
                      <a:lnTo>
                        <a:pt x="36" y="64"/>
                      </a:lnTo>
                      <a:lnTo>
                        <a:pt x="35" y="63"/>
                      </a:lnTo>
                      <a:lnTo>
                        <a:pt x="33" y="62"/>
                      </a:lnTo>
                      <a:lnTo>
                        <a:pt x="32" y="62"/>
                      </a:lnTo>
                      <a:lnTo>
                        <a:pt x="31" y="61"/>
                      </a:lnTo>
                      <a:lnTo>
                        <a:pt x="29" y="60"/>
                      </a:lnTo>
                      <a:lnTo>
                        <a:pt x="28" y="59"/>
                      </a:lnTo>
                      <a:lnTo>
                        <a:pt x="27" y="58"/>
                      </a:lnTo>
                      <a:lnTo>
                        <a:pt x="26" y="57"/>
                      </a:lnTo>
                      <a:lnTo>
                        <a:pt x="26" y="56"/>
                      </a:lnTo>
                      <a:lnTo>
                        <a:pt x="25" y="56"/>
                      </a:lnTo>
                      <a:lnTo>
                        <a:pt x="24" y="55"/>
                      </a:lnTo>
                      <a:lnTo>
                        <a:pt x="24" y="54"/>
                      </a:lnTo>
                      <a:lnTo>
                        <a:pt x="24" y="53"/>
                      </a:lnTo>
                      <a:lnTo>
                        <a:pt x="24" y="52"/>
                      </a:lnTo>
                      <a:lnTo>
                        <a:pt x="25" y="51"/>
                      </a:lnTo>
                      <a:lnTo>
                        <a:pt x="25" y="50"/>
                      </a:lnTo>
                      <a:lnTo>
                        <a:pt x="26" y="50"/>
                      </a:lnTo>
                      <a:lnTo>
                        <a:pt x="26" y="49"/>
                      </a:lnTo>
                      <a:lnTo>
                        <a:pt x="27" y="49"/>
                      </a:lnTo>
                      <a:lnTo>
                        <a:pt x="28" y="49"/>
                      </a:lnTo>
                      <a:lnTo>
                        <a:pt x="29" y="50"/>
                      </a:lnTo>
                      <a:lnTo>
                        <a:pt x="30" y="51"/>
                      </a:lnTo>
                      <a:lnTo>
                        <a:pt x="32" y="52"/>
                      </a:lnTo>
                      <a:lnTo>
                        <a:pt x="33" y="54"/>
                      </a:lnTo>
                      <a:lnTo>
                        <a:pt x="35" y="54"/>
                      </a:lnTo>
                      <a:lnTo>
                        <a:pt x="37" y="55"/>
                      </a:lnTo>
                      <a:lnTo>
                        <a:pt x="39" y="56"/>
                      </a:lnTo>
                      <a:lnTo>
                        <a:pt x="41" y="56"/>
                      </a:lnTo>
                      <a:lnTo>
                        <a:pt x="43" y="57"/>
                      </a:lnTo>
                      <a:lnTo>
                        <a:pt x="45" y="57"/>
                      </a:lnTo>
                      <a:lnTo>
                        <a:pt x="47" y="57"/>
                      </a:lnTo>
                      <a:lnTo>
                        <a:pt x="49" y="57"/>
                      </a:lnTo>
                      <a:lnTo>
                        <a:pt x="52" y="56"/>
                      </a:lnTo>
                      <a:lnTo>
                        <a:pt x="54" y="56"/>
                      </a:lnTo>
                      <a:lnTo>
                        <a:pt x="56" y="56"/>
                      </a:lnTo>
                      <a:lnTo>
                        <a:pt x="58" y="55"/>
                      </a:lnTo>
                      <a:lnTo>
                        <a:pt x="60" y="54"/>
                      </a:lnTo>
                      <a:lnTo>
                        <a:pt x="62" y="54"/>
                      </a:lnTo>
                      <a:lnTo>
                        <a:pt x="64" y="53"/>
                      </a:lnTo>
                      <a:lnTo>
                        <a:pt x="66" y="52"/>
                      </a:lnTo>
                      <a:lnTo>
                        <a:pt x="68" y="50"/>
                      </a:lnTo>
                      <a:lnTo>
                        <a:pt x="69" y="49"/>
                      </a:lnTo>
                      <a:lnTo>
                        <a:pt x="71" y="48"/>
                      </a:lnTo>
                      <a:lnTo>
                        <a:pt x="72" y="46"/>
                      </a:lnTo>
                      <a:lnTo>
                        <a:pt x="73" y="45"/>
                      </a:lnTo>
                      <a:lnTo>
                        <a:pt x="74" y="43"/>
                      </a:lnTo>
                      <a:lnTo>
                        <a:pt x="75" y="41"/>
                      </a:lnTo>
                      <a:lnTo>
                        <a:pt x="75" y="40"/>
                      </a:lnTo>
                      <a:lnTo>
                        <a:pt x="75" y="39"/>
                      </a:lnTo>
                      <a:lnTo>
                        <a:pt x="75" y="38"/>
                      </a:lnTo>
                      <a:lnTo>
                        <a:pt x="75" y="36"/>
                      </a:lnTo>
                      <a:lnTo>
                        <a:pt x="75" y="34"/>
                      </a:lnTo>
                      <a:lnTo>
                        <a:pt x="75" y="33"/>
                      </a:lnTo>
                      <a:lnTo>
                        <a:pt x="75" y="32"/>
                      </a:lnTo>
                      <a:lnTo>
                        <a:pt x="75" y="31"/>
                      </a:lnTo>
                      <a:lnTo>
                        <a:pt x="74" y="31"/>
                      </a:lnTo>
                      <a:lnTo>
                        <a:pt x="74" y="30"/>
                      </a:lnTo>
                      <a:lnTo>
                        <a:pt x="73" y="29"/>
                      </a:lnTo>
                      <a:lnTo>
                        <a:pt x="72" y="28"/>
                      </a:lnTo>
                      <a:lnTo>
                        <a:pt x="72" y="27"/>
                      </a:lnTo>
                      <a:lnTo>
                        <a:pt x="70" y="25"/>
                      </a:lnTo>
                      <a:lnTo>
                        <a:pt x="69" y="24"/>
                      </a:lnTo>
                      <a:lnTo>
                        <a:pt x="69" y="23"/>
                      </a:lnTo>
                      <a:lnTo>
                        <a:pt x="68" y="23"/>
                      </a:lnTo>
                      <a:lnTo>
                        <a:pt x="67" y="22"/>
                      </a:lnTo>
                      <a:lnTo>
                        <a:pt x="67" y="21"/>
                      </a:lnTo>
                      <a:lnTo>
                        <a:pt x="66" y="20"/>
                      </a:lnTo>
                      <a:lnTo>
                        <a:pt x="71" y="19"/>
                      </a:lnTo>
                      <a:lnTo>
                        <a:pt x="73" y="19"/>
                      </a:lnTo>
                      <a:lnTo>
                        <a:pt x="75" y="19"/>
                      </a:lnTo>
                      <a:lnTo>
                        <a:pt x="75" y="18"/>
                      </a:lnTo>
                      <a:lnTo>
                        <a:pt x="74" y="18"/>
                      </a:lnTo>
                      <a:lnTo>
                        <a:pt x="73" y="18"/>
                      </a:lnTo>
                      <a:lnTo>
                        <a:pt x="72" y="18"/>
                      </a:lnTo>
                      <a:lnTo>
                        <a:pt x="70" y="18"/>
                      </a:lnTo>
                      <a:lnTo>
                        <a:pt x="69" y="18"/>
                      </a:lnTo>
                      <a:lnTo>
                        <a:pt x="68" y="18"/>
                      </a:lnTo>
                      <a:lnTo>
                        <a:pt x="67" y="18"/>
                      </a:lnTo>
                      <a:lnTo>
                        <a:pt x="66" y="18"/>
                      </a:lnTo>
                      <a:lnTo>
                        <a:pt x="66" y="19"/>
                      </a:lnTo>
                      <a:lnTo>
                        <a:pt x="66" y="18"/>
                      </a:lnTo>
                      <a:lnTo>
                        <a:pt x="67" y="18"/>
                      </a:lnTo>
                      <a:lnTo>
                        <a:pt x="68" y="18"/>
                      </a:lnTo>
                      <a:lnTo>
                        <a:pt x="69" y="18"/>
                      </a:lnTo>
                      <a:lnTo>
                        <a:pt x="70" y="17"/>
                      </a:lnTo>
                      <a:lnTo>
                        <a:pt x="71" y="17"/>
                      </a:lnTo>
                      <a:lnTo>
                        <a:pt x="72" y="17"/>
                      </a:lnTo>
                      <a:lnTo>
                        <a:pt x="73" y="16"/>
                      </a:lnTo>
                      <a:lnTo>
                        <a:pt x="75" y="16"/>
                      </a:lnTo>
                      <a:lnTo>
                        <a:pt x="75" y="15"/>
                      </a:lnTo>
                      <a:lnTo>
                        <a:pt x="72" y="15"/>
                      </a:lnTo>
                      <a:lnTo>
                        <a:pt x="70" y="16"/>
                      </a:lnTo>
                      <a:lnTo>
                        <a:pt x="70" y="15"/>
                      </a:lnTo>
                      <a:lnTo>
                        <a:pt x="71" y="14"/>
                      </a:lnTo>
                      <a:lnTo>
                        <a:pt x="72" y="13"/>
                      </a:lnTo>
                      <a:lnTo>
                        <a:pt x="73" y="12"/>
                      </a:lnTo>
                      <a:lnTo>
                        <a:pt x="73" y="11"/>
                      </a:lnTo>
                      <a:lnTo>
                        <a:pt x="73" y="10"/>
                      </a:lnTo>
                      <a:lnTo>
                        <a:pt x="74" y="8"/>
                      </a:lnTo>
                      <a:lnTo>
                        <a:pt x="75" y="6"/>
                      </a:lnTo>
                      <a:lnTo>
                        <a:pt x="75" y="4"/>
                      </a:lnTo>
                      <a:lnTo>
                        <a:pt x="75" y="2"/>
                      </a:lnTo>
                      <a:lnTo>
                        <a:pt x="76" y="0"/>
                      </a:lnTo>
                      <a:lnTo>
                        <a:pt x="76" y="1"/>
                      </a:lnTo>
                      <a:lnTo>
                        <a:pt x="77" y="1"/>
                      </a:lnTo>
                      <a:lnTo>
                        <a:pt x="78" y="2"/>
                      </a:lnTo>
                      <a:lnTo>
                        <a:pt x="79" y="3"/>
                      </a:lnTo>
                      <a:lnTo>
                        <a:pt x="80" y="4"/>
                      </a:lnTo>
                      <a:lnTo>
                        <a:pt x="81" y="5"/>
                      </a:lnTo>
                      <a:lnTo>
                        <a:pt x="82" y="7"/>
                      </a:lnTo>
                      <a:lnTo>
                        <a:pt x="83" y="9"/>
                      </a:lnTo>
                      <a:lnTo>
                        <a:pt x="83" y="10"/>
                      </a:lnTo>
                      <a:lnTo>
                        <a:pt x="83" y="11"/>
                      </a:lnTo>
                      <a:lnTo>
                        <a:pt x="84" y="12"/>
                      </a:lnTo>
                      <a:lnTo>
                        <a:pt x="85" y="13"/>
                      </a:lnTo>
                      <a:lnTo>
                        <a:pt x="87" y="14"/>
                      </a:lnTo>
                      <a:lnTo>
                        <a:pt x="90" y="16"/>
                      </a:lnTo>
                      <a:lnTo>
                        <a:pt x="96" y="19"/>
                      </a:lnTo>
                      <a:lnTo>
                        <a:pt x="98" y="19"/>
                      </a:lnTo>
                      <a:lnTo>
                        <a:pt x="100" y="20"/>
                      </a:lnTo>
                      <a:lnTo>
                        <a:pt x="101" y="21"/>
                      </a:lnTo>
                      <a:lnTo>
                        <a:pt x="103" y="23"/>
                      </a:lnTo>
                      <a:lnTo>
                        <a:pt x="104" y="24"/>
                      </a:lnTo>
                      <a:lnTo>
                        <a:pt x="106" y="25"/>
                      </a:lnTo>
                      <a:lnTo>
                        <a:pt x="107" y="27"/>
                      </a:lnTo>
                      <a:lnTo>
                        <a:pt x="109" y="29"/>
                      </a:lnTo>
                      <a:lnTo>
                        <a:pt x="109" y="30"/>
                      </a:lnTo>
                      <a:lnTo>
                        <a:pt x="110" y="31"/>
                      </a:lnTo>
                      <a:lnTo>
                        <a:pt x="110" y="32"/>
                      </a:lnTo>
                      <a:lnTo>
                        <a:pt x="110" y="34"/>
                      </a:lnTo>
                      <a:lnTo>
                        <a:pt x="110" y="35"/>
                      </a:lnTo>
                      <a:lnTo>
                        <a:pt x="111" y="36"/>
                      </a:lnTo>
                      <a:lnTo>
                        <a:pt x="111" y="38"/>
                      </a:lnTo>
                      <a:lnTo>
                        <a:pt x="111" y="39"/>
                      </a:lnTo>
                      <a:lnTo>
                        <a:pt x="111" y="42"/>
                      </a:lnTo>
                      <a:lnTo>
                        <a:pt x="110" y="44"/>
                      </a:lnTo>
                      <a:lnTo>
                        <a:pt x="110" y="47"/>
                      </a:lnTo>
                      <a:lnTo>
                        <a:pt x="109" y="50"/>
                      </a:lnTo>
                      <a:lnTo>
                        <a:pt x="108" y="53"/>
                      </a:lnTo>
                      <a:lnTo>
                        <a:pt x="107" y="56"/>
                      </a:lnTo>
                      <a:lnTo>
                        <a:pt x="106" y="59"/>
                      </a:lnTo>
                      <a:lnTo>
                        <a:pt x="104" y="61"/>
                      </a:lnTo>
                      <a:lnTo>
                        <a:pt x="103" y="64"/>
                      </a:lnTo>
                      <a:lnTo>
                        <a:pt x="101" y="67"/>
                      </a:lnTo>
                      <a:lnTo>
                        <a:pt x="99" y="70"/>
                      </a:lnTo>
                      <a:lnTo>
                        <a:pt x="97" y="72"/>
                      </a:lnTo>
                      <a:lnTo>
                        <a:pt x="95" y="75"/>
                      </a:lnTo>
                      <a:lnTo>
                        <a:pt x="93" y="77"/>
                      </a:lnTo>
                      <a:lnTo>
                        <a:pt x="91" y="80"/>
                      </a:lnTo>
                      <a:lnTo>
                        <a:pt x="88" y="82"/>
                      </a:lnTo>
                      <a:lnTo>
                        <a:pt x="86" y="84"/>
                      </a:lnTo>
                      <a:lnTo>
                        <a:pt x="84" y="86"/>
                      </a:lnTo>
                      <a:lnTo>
                        <a:pt x="81" y="88"/>
                      </a:lnTo>
                      <a:lnTo>
                        <a:pt x="78" y="90"/>
                      </a:lnTo>
                      <a:lnTo>
                        <a:pt x="76" y="91"/>
                      </a:lnTo>
                      <a:lnTo>
                        <a:pt x="73" y="93"/>
                      </a:lnTo>
                      <a:lnTo>
                        <a:pt x="71" y="94"/>
                      </a:lnTo>
                      <a:lnTo>
                        <a:pt x="68" y="95"/>
                      </a:lnTo>
                      <a:lnTo>
                        <a:pt x="65" y="96"/>
                      </a:lnTo>
                      <a:lnTo>
                        <a:pt x="63" y="96"/>
                      </a:lnTo>
                      <a:lnTo>
                        <a:pt x="60" y="97"/>
                      </a:lnTo>
                      <a:lnTo>
                        <a:pt x="57" y="97"/>
                      </a:lnTo>
                      <a:close/>
                    </a:path>
                  </a:pathLst>
                </a:custGeom>
                <a:solidFill>
                  <a:srgbClr val="E9E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46" name="Freeform 171"/>
                <p:cNvSpPr>
                  <a:spLocks/>
                </p:cNvSpPr>
                <p:nvPr/>
              </p:nvSpPr>
              <p:spPr bwMode="auto">
                <a:xfrm>
                  <a:off x="3894" y="2040"/>
                  <a:ext cx="12" cy="6"/>
                </a:xfrm>
                <a:custGeom>
                  <a:avLst/>
                  <a:gdLst>
                    <a:gd name="T0" fmla="*/ 0 w 2"/>
                    <a:gd name="T1" fmla="*/ 2147483646 h 1"/>
                    <a:gd name="T2" fmla="*/ 0 w 2"/>
                    <a:gd name="T3" fmla="*/ 2147483646 h 1"/>
                    <a:gd name="T4" fmla="*/ 2147483646 w 2"/>
                    <a:gd name="T5" fmla="*/ 0 h 1"/>
                    <a:gd name="T6" fmla="*/ 2147483646 w 2"/>
                    <a:gd name="T7" fmla="*/ 0 h 1"/>
                    <a:gd name="T8" fmla="*/ 2147483646 w 2"/>
                    <a:gd name="T9" fmla="*/ 0 h 1"/>
                    <a:gd name="T10" fmla="*/ 2147483646 w 2"/>
                    <a:gd name="T11" fmla="*/ 0 h 1"/>
                    <a:gd name="T12" fmla="*/ 2147483646 w 2"/>
                    <a:gd name="T13" fmla="*/ 0 h 1"/>
                    <a:gd name="T14" fmla="*/ 2147483646 w 2"/>
                    <a:gd name="T15" fmla="*/ 0 h 1"/>
                    <a:gd name="T16" fmla="*/ 2147483646 w 2"/>
                    <a:gd name="T17" fmla="*/ 0 h 1"/>
                    <a:gd name="T18" fmla="*/ 2147483646 w 2"/>
                    <a:gd name="T19" fmla="*/ 2147483646 h 1"/>
                    <a:gd name="T20" fmla="*/ 2147483646 w 2"/>
                    <a:gd name="T21" fmla="*/ 2147483646 h 1"/>
                    <a:gd name="T22" fmla="*/ 0 w 2"/>
                    <a:gd name="T23" fmla="*/ 2147483646 h 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"/>
                    <a:gd name="T37" fmla="*/ 0 h 1"/>
                    <a:gd name="T38" fmla="*/ 2 w 2"/>
                    <a:gd name="T39" fmla="*/ 1 h 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C5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47" name="Freeform 172"/>
                <p:cNvSpPr>
                  <a:spLocks/>
                </p:cNvSpPr>
                <p:nvPr/>
              </p:nvSpPr>
              <p:spPr bwMode="auto">
                <a:xfrm>
                  <a:off x="3912" y="1986"/>
                  <a:ext cx="66" cy="54"/>
                </a:xfrm>
                <a:custGeom>
                  <a:avLst/>
                  <a:gdLst>
                    <a:gd name="T0" fmla="*/ 0 w 11"/>
                    <a:gd name="T1" fmla="*/ 2147483646 h 9"/>
                    <a:gd name="T2" fmla="*/ 0 w 11"/>
                    <a:gd name="T3" fmla="*/ 2147483646 h 9"/>
                    <a:gd name="T4" fmla="*/ 0 w 11"/>
                    <a:gd name="T5" fmla="*/ 2147483646 h 9"/>
                    <a:gd name="T6" fmla="*/ 2147483646 w 11"/>
                    <a:gd name="T7" fmla="*/ 2147483646 h 9"/>
                    <a:gd name="T8" fmla="*/ 2147483646 w 11"/>
                    <a:gd name="T9" fmla="*/ 2147483646 h 9"/>
                    <a:gd name="T10" fmla="*/ 2147483646 w 11"/>
                    <a:gd name="T11" fmla="*/ 2147483646 h 9"/>
                    <a:gd name="T12" fmla="*/ 2147483646 w 11"/>
                    <a:gd name="T13" fmla="*/ 2147483646 h 9"/>
                    <a:gd name="T14" fmla="*/ 2147483646 w 11"/>
                    <a:gd name="T15" fmla="*/ 2147483646 h 9"/>
                    <a:gd name="T16" fmla="*/ 2147483646 w 11"/>
                    <a:gd name="T17" fmla="*/ 2147483646 h 9"/>
                    <a:gd name="T18" fmla="*/ 2147483646 w 11"/>
                    <a:gd name="T19" fmla="*/ 2147483646 h 9"/>
                    <a:gd name="T20" fmla="*/ 2147483646 w 11"/>
                    <a:gd name="T21" fmla="*/ 2147483646 h 9"/>
                    <a:gd name="T22" fmla="*/ 2147483646 w 11"/>
                    <a:gd name="T23" fmla="*/ 2147483646 h 9"/>
                    <a:gd name="T24" fmla="*/ 2147483646 w 11"/>
                    <a:gd name="T25" fmla="*/ 2147483646 h 9"/>
                    <a:gd name="T26" fmla="*/ 2147483646 w 11"/>
                    <a:gd name="T27" fmla="*/ 0 h 9"/>
                    <a:gd name="T28" fmla="*/ 2147483646 w 11"/>
                    <a:gd name="T29" fmla="*/ 0 h 9"/>
                    <a:gd name="T30" fmla="*/ 2147483646 w 11"/>
                    <a:gd name="T31" fmla="*/ 2147483646 h 9"/>
                    <a:gd name="T32" fmla="*/ 2147483646 w 11"/>
                    <a:gd name="T33" fmla="*/ 2147483646 h 9"/>
                    <a:gd name="T34" fmla="*/ 2147483646 w 11"/>
                    <a:gd name="T35" fmla="*/ 2147483646 h 9"/>
                    <a:gd name="T36" fmla="*/ 2147483646 w 11"/>
                    <a:gd name="T37" fmla="*/ 2147483646 h 9"/>
                    <a:gd name="T38" fmla="*/ 2147483646 w 11"/>
                    <a:gd name="T39" fmla="*/ 2147483646 h 9"/>
                    <a:gd name="T40" fmla="*/ 2147483646 w 11"/>
                    <a:gd name="T41" fmla="*/ 2147483646 h 9"/>
                    <a:gd name="T42" fmla="*/ 2147483646 w 11"/>
                    <a:gd name="T43" fmla="*/ 2147483646 h 9"/>
                    <a:gd name="T44" fmla="*/ 2147483646 w 11"/>
                    <a:gd name="T45" fmla="*/ 2147483646 h 9"/>
                    <a:gd name="T46" fmla="*/ 2147483646 w 11"/>
                    <a:gd name="T47" fmla="*/ 2147483646 h 9"/>
                    <a:gd name="T48" fmla="*/ 2147483646 w 11"/>
                    <a:gd name="T49" fmla="*/ 2147483646 h 9"/>
                    <a:gd name="T50" fmla="*/ 2147483646 w 11"/>
                    <a:gd name="T51" fmla="*/ 2147483646 h 9"/>
                    <a:gd name="T52" fmla="*/ 2147483646 w 11"/>
                    <a:gd name="T53" fmla="*/ 2147483646 h 9"/>
                    <a:gd name="T54" fmla="*/ 2147483646 w 11"/>
                    <a:gd name="T55" fmla="*/ 2147483646 h 9"/>
                    <a:gd name="T56" fmla="*/ 2147483646 w 11"/>
                    <a:gd name="T57" fmla="*/ 2147483646 h 9"/>
                    <a:gd name="T58" fmla="*/ 2147483646 w 11"/>
                    <a:gd name="T59" fmla="*/ 2147483646 h 9"/>
                    <a:gd name="T60" fmla="*/ 0 w 11"/>
                    <a:gd name="T61" fmla="*/ 2147483646 h 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1"/>
                    <a:gd name="T94" fmla="*/ 0 h 9"/>
                    <a:gd name="T95" fmla="*/ 11 w 11"/>
                    <a:gd name="T96" fmla="*/ 9 h 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1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10" y="4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1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4C5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48" name="Freeform 173"/>
                <p:cNvSpPr>
                  <a:spLocks/>
                </p:cNvSpPr>
                <p:nvPr/>
              </p:nvSpPr>
              <p:spPr bwMode="auto">
                <a:xfrm>
                  <a:off x="4734" y="1752"/>
                  <a:ext cx="102" cy="186"/>
                </a:xfrm>
                <a:custGeom>
                  <a:avLst/>
                  <a:gdLst>
                    <a:gd name="T0" fmla="*/ 2147483646 w 17"/>
                    <a:gd name="T1" fmla="*/ 2147483646 h 31"/>
                    <a:gd name="T2" fmla="*/ 0 w 17"/>
                    <a:gd name="T3" fmla="*/ 2147483646 h 31"/>
                    <a:gd name="T4" fmla="*/ 2147483646 w 17"/>
                    <a:gd name="T5" fmla="*/ 2147483646 h 31"/>
                    <a:gd name="T6" fmla="*/ 2147483646 w 17"/>
                    <a:gd name="T7" fmla="*/ 2147483646 h 31"/>
                    <a:gd name="T8" fmla="*/ 2147483646 w 17"/>
                    <a:gd name="T9" fmla="*/ 2147483646 h 31"/>
                    <a:gd name="T10" fmla="*/ 2147483646 w 17"/>
                    <a:gd name="T11" fmla="*/ 2147483646 h 31"/>
                    <a:gd name="T12" fmla="*/ 2147483646 w 17"/>
                    <a:gd name="T13" fmla="*/ 2147483646 h 31"/>
                    <a:gd name="T14" fmla="*/ 2147483646 w 17"/>
                    <a:gd name="T15" fmla="*/ 2147483646 h 31"/>
                    <a:gd name="T16" fmla="*/ 2147483646 w 17"/>
                    <a:gd name="T17" fmla="*/ 2147483646 h 31"/>
                    <a:gd name="T18" fmla="*/ 2147483646 w 17"/>
                    <a:gd name="T19" fmla="*/ 2147483646 h 31"/>
                    <a:gd name="T20" fmla="*/ 2147483646 w 17"/>
                    <a:gd name="T21" fmla="*/ 2147483646 h 31"/>
                    <a:gd name="T22" fmla="*/ 2147483646 w 17"/>
                    <a:gd name="T23" fmla="*/ 2147483646 h 31"/>
                    <a:gd name="T24" fmla="*/ 2147483646 w 17"/>
                    <a:gd name="T25" fmla="*/ 2147483646 h 31"/>
                    <a:gd name="T26" fmla="*/ 2147483646 w 17"/>
                    <a:gd name="T27" fmla="*/ 2147483646 h 31"/>
                    <a:gd name="T28" fmla="*/ 2147483646 w 17"/>
                    <a:gd name="T29" fmla="*/ 2147483646 h 31"/>
                    <a:gd name="T30" fmla="*/ 2147483646 w 17"/>
                    <a:gd name="T31" fmla="*/ 2147483646 h 31"/>
                    <a:gd name="T32" fmla="*/ 2147483646 w 17"/>
                    <a:gd name="T33" fmla="*/ 2147483646 h 31"/>
                    <a:gd name="T34" fmla="*/ 2147483646 w 17"/>
                    <a:gd name="T35" fmla="*/ 2147483646 h 31"/>
                    <a:gd name="T36" fmla="*/ 2147483646 w 17"/>
                    <a:gd name="T37" fmla="*/ 2147483646 h 31"/>
                    <a:gd name="T38" fmla="*/ 2147483646 w 17"/>
                    <a:gd name="T39" fmla="*/ 2147483646 h 31"/>
                    <a:gd name="T40" fmla="*/ 2147483646 w 17"/>
                    <a:gd name="T41" fmla="*/ 2147483646 h 31"/>
                    <a:gd name="T42" fmla="*/ 2147483646 w 17"/>
                    <a:gd name="T43" fmla="*/ 2147483646 h 31"/>
                    <a:gd name="T44" fmla="*/ 2147483646 w 17"/>
                    <a:gd name="T45" fmla="*/ 2147483646 h 31"/>
                    <a:gd name="T46" fmla="*/ 2147483646 w 17"/>
                    <a:gd name="T47" fmla="*/ 2147483646 h 31"/>
                    <a:gd name="T48" fmla="*/ 2147483646 w 17"/>
                    <a:gd name="T49" fmla="*/ 0 h 31"/>
                    <a:gd name="T50" fmla="*/ 2147483646 w 17"/>
                    <a:gd name="T51" fmla="*/ 2147483646 h 31"/>
                    <a:gd name="T52" fmla="*/ 2147483646 w 17"/>
                    <a:gd name="T53" fmla="*/ 2147483646 h 31"/>
                    <a:gd name="T54" fmla="*/ 2147483646 w 17"/>
                    <a:gd name="T55" fmla="*/ 2147483646 h 31"/>
                    <a:gd name="T56" fmla="*/ 2147483646 w 17"/>
                    <a:gd name="T57" fmla="*/ 2147483646 h 31"/>
                    <a:gd name="T58" fmla="*/ 2147483646 w 17"/>
                    <a:gd name="T59" fmla="*/ 2147483646 h 31"/>
                    <a:gd name="T60" fmla="*/ 2147483646 w 17"/>
                    <a:gd name="T61" fmla="*/ 2147483646 h 31"/>
                    <a:gd name="T62" fmla="*/ 2147483646 w 17"/>
                    <a:gd name="T63" fmla="*/ 2147483646 h 31"/>
                    <a:gd name="T64" fmla="*/ 2147483646 w 17"/>
                    <a:gd name="T65" fmla="*/ 2147483646 h 31"/>
                    <a:gd name="T66" fmla="*/ 2147483646 w 17"/>
                    <a:gd name="T67" fmla="*/ 2147483646 h 31"/>
                    <a:gd name="T68" fmla="*/ 2147483646 w 17"/>
                    <a:gd name="T69" fmla="*/ 2147483646 h 31"/>
                    <a:gd name="T70" fmla="*/ 2147483646 w 17"/>
                    <a:gd name="T71" fmla="*/ 2147483646 h 31"/>
                    <a:gd name="T72" fmla="*/ 2147483646 w 17"/>
                    <a:gd name="T73" fmla="*/ 2147483646 h 31"/>
                    <a:gd name="T74" fmla="*/ 2147483646 w 17"/>
                    <a:gd name="T75" fmla="*/ 2147483646 h 31"/>
                    <a:gd name="T76" fmla="*/ 2147483646 w 17"/>
                    <a:gd name="T77" fmla="*/ 2147483646 h 31"/>
                    <a:gd name="T78" fmla="*/ 2147483646 w 17"/>
                    <a:gd name="T79" fmla="*/ 2147483646 h 31"/>
                    <a:gd name="T80" fmla="*/ 2147483646 w 17"/>
                    <a:gd name="T81" fmla="*/ 2147483646 h 31"/>
                    <a:gd name="T82" fmla="*/ 2147483646 w 17"/>
                    <a:gd name="T83" fmla="*/ 2147483646 h 31"/>
                    <a:gd name="T84" fmla="*/ 2147483646 w 17"/>
                    <a:gd name="T85" fmla="*/ 2147483646 h 31"/>
                    <a:gd name="T86" fmla="*/ 2147483646 w 17"/>
                    <a:gd name="T87" fmla="*/ 2147483646 h 31"/>
                    <a:gd name="T88" fmla="*/ 2147483646 w 17"/>
                    <a:gd name="T89" fmla="*/ 2147483646 h 31"/>
                    <a:gd name="T90" fmla="*/ 2147483646 w 17"/>
                    <a:gd name="T91" fmla="*/ 2147483646 h 31"/>
                    <a:gd name="T92" fmla="*/ 2147483646 w 17"/>
                    <a:gd name="T93" fmla="*/ 2147483646 h 31"/>
                    <a:gd name="T94" fmla="*/ 2147483646 w 17"/>
                    <a:gd name="T95" fmla="*/ 2147483646 h 31"/>
                    <a:gd name="T96" fmla="*/ 2147483646 w 17"/>
                    <a:gd name="T97" fmla="*/ 2147483646 h 31"/>
                    <a:gd name="T98" fmla="*/ 2147483646 w 17"/>
                    <a:gd name="T99" fmla="*/ 2147483646 h 31"/>
                    <a:gd name="T100" fmla="*/ 2147483646 w 17"/>
                    <a:gd name="T101" fmla="*/ 2147483646 h 31"/>
                    <a:gd name="T102" fmla="*/ 2147483646 w 17"/>
                    <a:gd name="T103" fmla="*/ 2147483646 h 31"/>
                    <a:gd name="T104" fmla="*/ 2147483646 w 17"/>
                    <a:gd name="T105" fmla="*/ 2147483646 h 3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7"/>
                    <a:gd name="T160" fmla="*/ 0 h 31"/>
                    <a:gd name="T161" fmla="*/ 17 w 17"/>
                    <a:gd name="T162" fmla="*/ 31 h 3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7" h="31">
                      <a:moveTo>
                        <a:pt x="2" y="31"/>
                      </a:moveTo>
                      <a:lnTo>
                        <a:pt x="1" y="30"/>
                      </a:ln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7"/>
                      </a:lnTo>
                      <a:lnTo>
                        <a:pt x="2" y="26"/>
                      </a:lnTo>
                      <a:lnTo>
                        <a:pt x="3" y="26"/>
                      </a:lnTo>
                      <a:lnTo>
                        <a:pt x="3" y="25"/>
                      </a:lnTo>
                      <a:lnTo>
                        <a:pt x="4" y="23"/>
                      </a:lnTo>
                      <a:lnTo>
                        <a:pt x="5" y="21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7" y="18"/>
                      </a:lnTo>
                      <a:lnTo>
                        <a:pt x="6" y="19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6" y="17"/>
                      </a:lnTo>
                      <a:lnTo>
                        <a:pt x="6" y="15"/>
                      </a:lnTo>
                      <a:lnTo>
                        <a:pt x="7" y="13"/>
                      </a:lnTo>
                      <a:lnTo>
                        <a:pt x="7" y="11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9" y="5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6" y="8"/>
                      </a:lnTo>
                      <a:lnTo>
                        <a:pt x="16" y="9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4" y="16"/>
                      </a:lnTo>
                      <a:lnTo>
                        <a:pt x="13" y="18"/>
                      </a:lnTo>
                      <a:lnTo>
                        <a:pt x="12" y="21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4"/>
                      </a:lnTo>
                      <a:lnTo>
                        <a:pt x="9" y="25"/>
                      </a:lnTo>
                      <a:lnTo>
                        <a:pt x="8" y="26"/>
                      </a:lnTo>
                      <a:lnTo>
                        <a:pt x="8" y="27"/>
                      </a:lnTo>
                      <a:lnTo>
                        <a:pt x="7" y="27"/>
                      </a:lnTo>
                      <a:lnTo>
                        <a:pt x="6" y="28"/>
                      </a:lnTo>
                      <a:lnTo>
                        <a:pt x="7" y="27"/>
                      </a:lnTo>
                      <a:lnTo>
                        <a:pt x="7" y="26"/>
                      </a:lnTo>
                      <a:lnTo>
                        <a:pt x="8" y="24"/>
                      </a:lnTo>
                      <a:lnTo>
                        <a:pt x="9" y="23"/>
                      </a:lnTo>
                      <a:lnTo>
                        <a:pt x="10" y="22"/>
                      </a:lnTo>
                      <a:lnTo>
                        <a:pt x="10" y="21"/>
                      </a:lnTo>
                      <a:lnTo>
                        <a:pt x="11" y="20"/>
                      </a:lnTo>
                      <a:lnTo>
                        <a:pt x="11" y="19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0" y="19"/>
                      </a:lnTo>
                      <a:lnTo>
                        <a:pt x="10" y="20"/>
                      </a:lnTo>
                      <a:lnTo>
                        <a:pt x="10" y="21"/>
                      </a:lnTo>
                      <a:lnTo>
                        <a:pt x="9" y="22"/>
                      </a:lnTo>
                      <a:lnTo>
                        <a:pt x="8" y="23"/>
                      </a:lnTo>
                      <a:lnTo>
                        <a:pt x="7" y="25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3" y="30"/>
                      </a:lnTo>
                      <a:lnTo>
                        <a:pt x="3" y="31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solidFill>
                  <a:srgbClr val="EFEF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49" name="Freeform 174"/>
                <p:cNvSpPr>
                  <a:spLocks/>
                </p:cNvSpPr>
                <p:nvPr/>
              </p:nvSpPr>
              <p:spPr bwMode="auto">
                <a:xfrm>
                  <a:off x="4800" y="1008"/>
                  <a:ext cx="636" cy="906"/>
                </a:xfrm>
                <a:custGeom>
                  <a:avLst/>
                  <a:gdLst>
                    <a:gd name="T0" fmla="*/ 2147483646 w 106"/>
                    <a:gd name="T1" fmla="*/ 2147483646 h 151"/>
                    <a:gd name="T2" fmla="*/ 2147483646 w 106"/>
                    <a:gd name="T3" fmla="*/ 2147483646 h 151"/>
                    <a:gd name="T4" fmla="*/ 2147483646 w 106"/>
                    <a:gd name="T5" fmla="*/ 2147483646 h 151"/>
                    <a:gd name="T6" fmla="*/ 2147483646 w 106"/>
                    <a:gd name="T7" fmla="*/ 2147483646 h 151"/>
                    <a:gd name="T8" fmla="*/ 2147483646 w 106"/>
                    <a:gd name="T9" fmla="*/ 2147483646 h 151"/>
                    <a:gd name="T10" fmla="*/ 2147483646 w 106"/>
                    <a:gd name="T11" fmla="*/ 2147483646 h 151"/>
                    <a:gd name="T12" fmla="*/ 2147483646 w 106"/>
                    <a:gd name="T13" fmla="*/ 2147483646 h 151"/>
                    <a:gd name="T14" fmla="*/ 2147483646 w 106"/>
                    <a:gd name="T15" fmla="*/ 0 h 151"/>
                    <a:gd name="T16" fmla="*/ 2147483646 w 106"/>
                    <a:gd name="T17" fmla="*/ 2147483646 h 151"/>
                    <a:gd name="T18" fmla="*/ 2147483646 w 106"/>
                    <a:gd name="T19" fmla="*/ 2147483646 h 151"/>
                    <a:gd name="T20" fmla="*/ 2147483646 w 106"/>
                    <a:gd name="T21" fmla="*/ 2147483646 h 151"/>
                    <a:gd name="T22" fmla="*/ 2147483646 w 106"/>
                    <a:gd name="T23" fmla="*/ 2147483646 h 151"/>
                    <a:gd name="T24" fmla="*/ 2147483646 w 106"/>
                    <a:gd name="T25" fmla="*/ 2147483646 h 151"/>
                    <a:gd name="T26" fmla="*/ 2147483646 w 106"/>
                    <a:gd name="T27" fmla="*/ 2147483646 h 151"/>
                    <a:gd name="T28" fmla="*/ 2147483646 w 106"/>
                    <a:gd name="T29" fmla="*/ 2147483646 h 151"/>
                    <a:gd name="T30" fmla="*/ 2147483646 w 106"/>
                    <a:gd name="T31" fmla="*/ 2147483646 h 151"/>
                    <a:gd name="T32" fmla="*/ 2147483646 w 106"/>
                    <a:gd name="T33" fmla="*/ 2147483646 h 151"/>
                    <a:gd name="T34" fmla="*/ 2147483646 w 106"/>
                    <a:gd name="T35" fmla="*/ 2147483646 h 151"/>
                    <a:gd name="T36" fmla="*/ 2147483646 w 106"/>
                    <a:gd name="T37" fmla="*/ 2147483646 h 151"/>
                    <a:gd name="T38" fmla="*/ 2147483646 w 106"/>
                    <a:gd name="T39" fmla="*/ 2147483646 h 151"/>
                    <a:gd name="T40" fmla="*/ 2147483646 w 106"/>
                    <a:gd name="T41" fmla="*/ 2147483646 h 151"/>
                    <a:gd name="T42" fmla="*/ 2147483646 w 106"/>
                    <a:gd name="T43" fmla="*/ 2147483646 h 151"/>
                    <a:gd name="T44" fmla="*/ 2147483646 w 106"/>
                    <a:gd name="T45" fmla="*/ 2147483646 h 151"/>
                    <a:gd name="T46" fmla="*/ 2147483646 w 106"/>
                    <a:gd name="T47" fmla="*/ 2147483646 h 151"/>
                    <a:gd name="T48" fmla="*/ 2147483646 w 106"/>
                    <a:gd name="T49" fmla="*/ 2147483646 h 151"/>
                    <a:gd name="T50" fmla="*/ 2147483646 w 106"/>
                    <a:gd name="T51" fmla="*/ 2147483646 h 151"/>
                    <a:gd name="T52" fmla="*/ 2147483646 w 106"/>
                    <a:gd name="T53" fmla="*/ 2147483646 h 151"/>
                    <a:gd name="T54" fmla="*/ 2147483646 w 106"/>
                    <a:gd name="T55" fmla="*/ 2147483646 h 151"/>
                    <a:gd name="T56" fmla="*/ 2147483646 w 106"/>
                    <a:gd name="T57" fmla="*/ 2147483646 h 151"/>
                    <a:gd name="T58" fmla="*/ 2147483646 w 106"/>
                    <a:gd name="T59" fmla="*/ 2147483646 h 151"/>
                    <a:gd name="T60" fmla="*/ 2147483646 w 106"/>
                    <a:gd name="T61" fmla="*/ 2147483646 h 151"/>
                    <a:gd name="T62" fmla="*/ 2147483646 w 106"/>
                    <a:gd name="T63" fmla="*/ 2147483646 h 151"/>
                    <a:gd name="T64" fmla="*/ 2147483646 w 106"/>
                    <a:gd name="T65" fmla="*/ 2147483646 h 151"/>
                    <a:gd name="T66" fmla="*/ 2147483646 w 106"/>
                    <a:gd name="T67" fmla="*/ 2147483646 h 151"/>
                    <a:gd name="T68" fmla="*/ 2147483646 w 106"/>
                    <a:gd name="T69" fmla="*/ 2147483646 h 151"/>
                    <a:gd name="T70" fmla="*/ 2147483646 w 106"/>
                    <a:gd name="T71" fmla="*/ 2147483646 h 151"/>
                    <a:gd name="T72" fmla="*/ 2147483646 w 106"/>
                    <a:gd name="T73" fmla="*/ 2147483646 h 151"/>
                    <a:gd name="T74" fmla="*/ 2147483646 w 106"/>
                    <a:gd name="T75" fmla="*/ 2147483646 h 151"/>
                    <a:gd name="T76" fmla="*/ 2147483646 w 106"/>
                    <a:gd name="T77" fmla="*/ 2147483646 h 151"/>
                    <a:gd name="T78" fmla="*/ 2147483646 w 106"/>
                    <a:gd name="T79" fmla="*/ 2147483646 h 151"/>
                    <a:gd name="T80" fmla="*/ 2147483646 w 106"/>
                    <a:gd name="T81" fmla="*/ 2147483646 h 151"/>
                    <a:gd name="T82" fmla="*/ 2147483646 w 106"/>
                    <a:gd name="T83" fmla="*/ 2147483646 h 151"/>
                    <a:gd name="T84" fmla="*/ 2147483646 w 106"/>
                    <a:gd name="T85" fmla="*/ 2147483646 h 151"/>
                    <a:gd name="T86" fmla="*/ 2147483646 w 106"/>
                    <a:gd name="T87" fmla="*/ 2147483646 h 151"/>
                    <a:gd name="T88" fmla="*/ 2147483646 w 106"/>
                    <a:gd name="T89" fmla="*/ 2147483646 h 151"/>
                    <a:gd name="T90" fmla="*/ 2147483646 w 106"/>
                    <a:gd name="T91" fmla="*/ 2147483646 h 151"/>
                    <a:gd name="T92" fmla="*/ 2147483646 w 106"/>
                    <a:gd name="T93" fmla="*/ 2147483646 h 151"/>
                    <a:gd name="T94" fmla="*/ 2147483646 w 106"/>
                    <a:gd name="T95" fmla="*/ 2147483646 h 151"/>
                    <a:gd name="T96" fmla="*/ 2147483646 w 106"/>
                    <a:gd name="T97" fmla="*/ 2147483646 h 151"/>
                    <a:gd name="T98" fmla="*/ 2147483646 w 106"/>
                    <a:gd name="T99" fmla="*/ 2147483646 h 151"/>
                    <a:gd name="T100" fmla="*/ 2147483646 w 106"/>
                    <a:gd name="T101" fmla="*/ 2147483646 h 151"/>
                    <a:gd name="T102" fmla="*/ 2147483646 w 106"/>
                    <a:gd name="T103" fmla="*/ 2147483646 h 151"/>
                    <a:gd name="T104" fmla="*/ 2147483646 w 106"/>
                    <a:gd name="T105" fmla="*/ 2147483646 h 151"/>
                    <a:gd name="T106" fmla="*/ 2147483646 w 106"/>
                    <a:gd name="T107" fmla="*/ 2147483646 h 151"/>
                    <a:gd name="T108" fmla="*/ 2147483646 w 106"/>
                    <a:gd name="T109" fmla="*/ 2147483646 h 151"/>
                    <a:gd name="T110" fmla="*/ 2147483646 w 106"/>
                    <a:gd name="T111" fmla="*/ 2147483646 h 151"/>
                    <a:gd name="T112" fmla="*/ 2147483646 w 106"/>
                    <a:gd name="T113" fmla="*/ 2147483646 h 151"/>
                    <a:gd name="T114" fmla="*/ 2147483646 w 106"/>
                    <a:gd name="T115" fmla="*/ 2147483646 h 151"/>
                    <a:gd name="T116" fmla="*/ 2147483646 w 106"/>
                    <a:gd name="T117" fmla="*/ 2147483646 h 151"/>
                    <a:gd name="T118" fmla="*/ 2147483646 w 106"/>
                    <a:gd name="T119" fmla="*/ 2147483646 h 15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06"/>
                    <a:gd name="T181" fmla="*/ 0 h 151"/>
                    <a:gd name="T182" fmla="*/ 106 w 106"/>
                    <a:gd name="T183" fmla="*/ 151 h 15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06" h="151">
                      <a:moveTo>
                        <a:pt x="3" y="151"/>
                      </a:moveTo>
                      <a:lnTo>
                        <a:pt x="2" y="151"/>
                      </a:lnTo>
                      <a:lnTo>
                        <a:pt x="0" y="151"/>
                      </a:lnTo>
                      <a:lnTo>
                        <a:pt x="0" y="150"/>
                      </a:lnTo>
                      <a:lnTo>
                        <a:pt x="1" y="150"/>
                      </a:lnTo>
                      <a:lnTo>
                        <a:pt x="1" y="149"/>
                      </a:lnTo>
                      <a:lnTo>
                        <a:pt x="2" y="148"/>
                      </a:lnTo>
                      <a:lnTo>
                        <a:pt x="3" y="146"/>
                      </a:lnTo>
                      <a:lnTo>
                        <a:pt x="3" y="145"/>
                      </a:lnTo>
                      <a:lnTo>
                        <a:pt x="4" y="144"/>
                      </a:lnTo>
                      <a:lnTo>
                        <a:pt x="5" y="143"/>
                      </a:lnTo>
                      <a:lnTo>
                        <a:pt x="6" y="143"/>
                      </a:lnTo>
                      <a:lnTo>
                        <a:pt x="6" y="141"/>
                      </a:lnTo>
                      <a:lnTo>
                        <a:pt x="7" y="139"/>
                      </a:lnTo>
                      <a:lnTo>
                        <a:pt x="8" y="137"/>
                      </a:lnTo>
                      <a:lnTo>
                        <a:pt x="9" y="134"/>
                      </a:lnTo>
                      <a:lnTo>
                        <a:pt x="9" y="132"/>
                      </a:lnTo>
                      <a:lnTo>
                        <a:pt x="10" y="130"/>
                      </a:lnTo>
                      <a:lnTo>
                        <a:pt x="11" y="127"/>
                      </a:lnTo>
                      <a:lnTo>
                        <a:pt x="11" y="125"/>
                      </a:lnTo>
                      <a:lnTo>
                        <a:pt x="12" y="122"/>
                      </a:lnTo>
                      <a:lnTo>
                        <a:pt x="12" y="120"/>
                      </a:lnTo>
                      <a:lnTo>
                        <a:pt x="13" y="114"/>
                      </a:lnTo>
                      <a:lnTo>
                        <a:pt x="14" y="109"/>
                      </a:lnTo>
                      <a:lnTo>
                        <a:pt x="15" y="103"/>
                      </a:lnTo>
                      <a:lnTo>
                        <a:pt x="16" y="98"/>
                      </a:lnTo>
                      <a:lnTo>
                        <a:pt x="16" y="92"/>
                      </a:lnTo>
                      <a:lnTo>
                        <a:pt x="17" y="86"/>
                      </a:lnTo>
                      <a:lnTo>
                        <a:pt x="19" y="74"/>
                      </a:lnTo>
                      <a:lnTo>
                        <a:pt x="20" y="68"/>
                      </a:lnTo>
                      <a:lnTo>
                        <a:pt x="21" y="62"/>
                      </a:lnTo>
                      <a:lnTo>
                        <a:pt x="22" y="56"/>
                      </a:lnTo>
                      <a:lnTo>
                        <a:pt x="23" y="51"/>
                      </a:lnTo>
                      <a:lnTo>
                        <a:pt x="24" y="45"/>
                      </a:lnTo>
                      <a:lnTo>
                        <a:pt x="25" y="42"/>
                      </a:lnTo>
                      <a:lnTo>
                        <a:pt x="26" y="40"/>
                      </a:lnTo>
                      <a:lnTo>
                        <a:pt x="27" y="37"/>
                      </a:lnTo>
                      <a:lnTo>
                        <a:pt x="28" y="35"/>
                      </a:lnTo>
                      <a:lnTo>
                        <a:pt x="29" y="32"/>
                      </a:lnTo>
                      <a:lnTo>
                        <a:pt x="30" y="30"/>
                      </a:lnTo>
                      <a:lnTo>
                        <a:pt x="31" y="27"/>
                      </a:lnTo>
                      <a:lnTo>
                        <a:pt x="32" y="25"/>
                      </a:lnTo>
                      <a:lnTo>
                        <a:pt x="34" y="23"/>
                      </a:lnTo>
                      <a:lnTo>
                        <a:pt x="35" y="21"/>
                      </a:lnTo>
                      <a:lnTo>
                        <a:pt x="36" y="19"/>
                      </a:lnTo>
                      <a:lnTo>
                        <a:pt x="38" y="17"/>
                      </a:lnTo>
                      <a:lnTo>
                        <a:pt x="39" y="15"/>
                      </a:lnTo>
                      <a:lnTo>
                        <a:pt x="41" y="13"/>
                      </a:lnTo>
                      <a:lnTo>
                        <a:pt x="43" y="12"/>
                      </a:lnTo>
                      <a:lnTo>
                        <a:pt x="45" y="10"/>
                      </a:lnTo>
                      <a:lnTo>
                        <a:pt x="47" y="9"/>
                      </a:lnTo>
                      <a:lnTo>
                        <a:pt x="49" y="7"/>
                      </a:lnTo>
                      <a:lnTo>
                        <a:pt x="51" y="6"/>
                      </a:lnTo>
                      <a:lnTo>
                        <a:pt x="53" y="5"/>
                      </a:lnTo>
                      <a:lnTo>
                        <a:pt x="55" y="4"/>
                      </a:lnTo>
                      <a:lnTo>
                        <a:pt x="58" y="3"/>
                      </a:lnTo>
                      <a:lnTo>
                        <a:pt x="60" y="2"/>
                      </a:lnTo>
                      <a:lnTo>
                        <a:pt x="63" y="1"/>
                      </a:lnTo>
                      <a:lnTo>
                        <a:pt x="66" y="1"/>
                      </a:lnTo>
                      <a:lnTo>
                        <a:pt x="69" y="1"/>
                      </a:lnTo>
                      <a:lnTo>
                        <a:pt x="72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9" y="1"/>
                      </a:lnTo>
                      <a:lnTo>
                        <a:pt x="82" y="2"/>
                      </a:lnTo>
                      <a:lnTo>
                        <a:pt x="84" y="2"/>
                      </a:lnTo>
                      <a:lnTo>
                        <a:pt x="86" y="3"/>
                      </a:lnTo>
                      <a:lnTo>
                        <a:pt x="87" y="4"/>
                      </a:lnTo>
                      <a:lnTo>
                        <a:pt x="89" y="5"/>
                      </a:lnTo>
                      <a:lnTo>
                        <a:pt x="91" y="6"/>
                      </a:lnTo>
                      <a:lnTo>
                        <a:pt x="92" y="7"/>
                      </a:lnTo>
                      <a:lnTo>
                        <a:pt x="94" y="8"/>
                      </a:lnTo>
                      <a:lnTo>
                        <a:pt x="95" y="9"/>
                      </a:lnTo>
                      <a:lnTo>
                        <a:pt x="96" y="11"/>
                      </a:lnTo>
                      <a:lnTo>
                        <a:pt x="97" y="12"/>
                      </a:lnTo>
                      <a:lnTo>
                        <a:pt x="98" y="13"/>
                      </a:lnTo>
                      <a:lnTo>
                        <a:pt x="99" y="15"/>
                      </a:lnTo>
                      <a:lnTo>
                        <a:pt x="100" y="16"/>
                      </a:lnTo>
                      <a:lnTo>
                        <a:pt x="101" y="18"/>
                      </a:lnTo>
                      <a:lnTo>
                        <a:pt x="102" y="20"/>
                      </a:lnTo>
                      <a:lnTo>
                        <a:pt x="103" y="22"/>
                      </a:lnTo>
                      <a:lnTo>
                        <a:pt x="103" y="23"/>
                      </a:lnTo>
                      <a:lnTo>
                        <a:pt x="104" y="25"/>
                      </a:lnTo>
                      <a:lnTo>
                        <a:pt x="104" y="27"/>
                      </a:lnTo>
                      <a:lnTo>
                        <a:pt x="104" y="29"/>
                      </a:lnTo>
                      <a:lnTo>
                        <a:pt x="105" y="31"/>
                      </a:lnTo>
                      <a:lnTo>
                        <a:pt x="105" y="33"/>
                      </a:lnTo>
                      <a:lnTo>
                        <a:pt x="105" y="35"/>
                      </a:lnTo>
                      <a:lnTo>
                        <a:pt x="106" y="39"/>
                      </a:lnTo>
                      <a:lnTo>
                        <a:pt x="106" y="44"/>
                      </a:lnTo>
                      <a:lnTo>
                        <a:pt x="106" y="48"/>
                      </a:lnTo>
                      <a:lnTo>
                        <a:pt x="105" y="51"/>
                      </a:lnTo>
                      <a:lnTo>
                        <a:pt x="105" y="54"/>
                      </a:lnTo>
                      <a:lnTo>
                        <a:pt x="104" y="57"/>
                      </a:lnTo>
                      <a:lnTo>
                        <a:pt x="103" y="60"/>
                      </a:lnTo>
                      <a:lnTo>
                        <a:pt x="103" y="62"/>
                      </a:lnTo>
                      <a:lnTo>
                        <a:pt x="101" y="65"/>
                      </a:lnTo>
                      <a:lnTo>
                        <a:pt x="100" y="68"/>
                      </a:lnTo>
                      <a:lnTo>
                        <a:pt x="99" y="70"/>
                      </a:lnTo>
                      <a:lnTo>
                        <a:pt x="98" y="73"/>
                      </a:lnTo>
                      <a:lnTo>
                        <a:pt x="97" y="75"/>
                      </a:lnTo>
                      <a:lnTo>
                        <a:pt x="95" y="78"/>
                      </a:lnTo>
                      <a:lnTo>
                        <a:pt x="94" y="80"/>
                      </a:lnTo>
                      <a:lnTo>
                        <a:pt x="91" y="85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82" y="95"/>
                      </a:lnTo>
                      <a:lnTo>
                        <a:pt x="79" y="98"/>
                      </a:lnTo>
                      <a:lnTo>
                        <a:pt x="76" y="100"/>
                      </a:lnTo>
                      <a:lnTo>
                        <a:pt x="74" y="102"/>
                      </a:lnTo>
                      <a:lnTo>
                        <a:pt x="71" y="104"/>
                      </a:lnTo>
                      <a:lnTo>
                        <a:pt x="68" y="106"/>
                      </a:lnTo>
                      <a:lnTo>
                        <a:pt x="65" y="108"/>
                      </a:lnTo>
                      <a:lnTo>
                        <a:pt x="59" y="112"/>
                      </a:lnTo>
                      <a:lnTo>
                        <a:pt x="53" y="115"/>
                      </a:lnTo>
                      <a:lnTo>
                        <a:pt x="50" y="117"/>
                      </a:lnTo>
                      <a:lnTo>
                        <a:pt x="47" y="119"/>
                      </a:lnTo>
                      <a:lnTo>
                        <a:pt x="44" y="121"/>
                      </a:lnTo>
                      <a:lnTo>
                        <a:pt x="41" y="123"/>
                      </a:lnTo>
                      <a:lnTo>
                        <a:pt x="41" y="124"/>
                      </a:lnTo>
                      <a:lnTo>
                        <a:pt x="40" y="125"/>
                      </a:lnTo>
                      <a:lnTo>
                        <a:pt x="39" y="125"/>
                      </a:lnTo>
                      <a:lnTo>
                        <a:pt x="38" y="127"/>
                      </a:lnTo>
                      <a:lnTo>
                        <a:pt x="37" y="128"/>
                      </a:lnTo>
                      <a:lnTo>
                        <a:pt x="37" y="129"/>
                      </a:lnTo>
                      <a:lnTo>
                        <a:pt x="37" y="130"/>
                      </a:lnTo>
                      <a:lnTo>
                        <a:pt x="38" y="130"/>
                      </a:lnTo>
                      <a:lnTo>
                        <a:pt x="39" y="130"/>
                      </a:lnTo>
                      <a:lnTo>
                        <a:pt x="40" y="129"/>
                      </a:lnTo>
                      <a:lnTo>
                        <a:pt x="41" y="128"/>
                      </a:lnTo>
                      <a:lnTo>
                        <a:pt x="42" y="128"/>
                      </a:lnTo>
                      <a:lnTo>
                        <a:pt x="43" y="127"/>
                      </a:lnTo>
                      <a:lnTo>
                        <a:pt x="43" y="126"/>
                      </a:lnTo>
                      <a:lnTo>
                        <a:pt x="45" y="126"/>
                      </a:lnTo>
                      <a:lnTo>
                        <a:pt x="46" y="125"/>
                      </a:lnTo>
                      <a:lnTo>
                        <a:pt x="47" y="124"/>
                      </a:lnTo>
                      <a:lnTo>
                        <a:pt x="50" y="123"/>
                      </a:lnTo>
                      <a:lnTo>
                        <a:pt x="52" y="122"/>
                      </a:lnTo>
                      <a:lnTo>
                        <a:pt x="55" y="121"/>
                      </a:lnTo>
                      <a:lnTo>
                        <a:pt x="57" y="121"/>
                      </a:lnTo>
                      <a:lnTo>
                        <a:pt x="58" y="120"/>
                      </a:lnTo>
                      <a:lnTo>
                        <a:pt x="59" y="120"/>
                      </a:lnTo>
                      <a:lnTo>
                        <a:pt x="61" y="120"/>
                      </a:lnTo>
                      <a:lnTo>
                        <a:pt x="62" y="120"/>
                      </a:lnTo>
                      <a:lnTo>
                        <a:pt x="63" y="120"/>
                      </a:lnTo>
                      <a:lnTo>
                        <a:pt x="65" y="120"/>
                      </a:lnTo>
                      <a:lnTo>
                        <a:pt x="66" y="121"/>
                      </a:lnTo>
                      <a:lnTo>
                        <a:pt x="67" y="121"/>
                      </a:lnTo>
                      <a:lnTo>
                        <a:pt x="68" y="122"/>
                      </a:lnTo>
                      <a:lnTo>
                        <a:pt x="69" y="122"/>
                      </a:lnTo>
                      <a:lnTo>
                        <a:pt x="70" y="123"/>
                      </a:lnTo>
                      <a:lnTo>
                        <a:pt x="70" y="124"/>
                      </a:lnTo>
                      <a:lnTo>
                        <a:pt x="71" y="125"/>
                      </a:lnTo>
                      <a:lnTo>
                        <a:pt x="72" y="126"/>
                      </a:lnTo>
                      <a:lnTo>
                        <a:pt x="72" y="127"/>
                      </a:lnTo>
                      <a:lnTo>
                        <a:pt x="72" y="129"/>
                      </a:lnTo>
                      <a:lnTo>
                        <a:pt x="73" y="130"/>
                      </a:lnTo>
                      <a:lnTo>
                        <a:pt x="72" y="132"/>
                      </a:lnTo>
                      <a:lnTo>
                        <a:pt x="72" y="133"/>
                      </a:lnTo>
                      <a:lnTo>
                        <a:pt x="71" y="134"/>
                      </a:lnTo>
                      <a:lnTo>
                        <a:pt x="70" y="135"/>
                      </a:lnTo>
                      <a:lnTo>
                        <a:pt x="70" y="136"/>
                      </a:lnTo>
                      <a:lnTo>
                        <a:pt x="69" y="137"/>
                      </a:lnTo>
                      <a:lnTo>
                        <a:pt x="68" y="138"/>
                      </a:lnTo>
                      <a:lnTo>
                        <a:pt x="67" y="139"/>
                      </a:lnTo>
                      <a:lnTo>
                        <a:pt x="66" y="139"/>
                      </a:lnTo>
                      <a:lnTo>
                        <a:pt x="65" y="140"/>
                      </a:lnTo>
                      <a:lnTo>
                        <a:pt x="64" y="140"/>
                      </a:lnTo>
                      <a:lnTo>
                        <a:pt x="63" y="140"/>
                      </a:lnTo>
                      <a:lnTo>
                        <a:pt x="60" y="141"/>
                      </a:lnTo>
                      <a:lnTo>
                        <a:pt x="58" y="141"/>
                      </a:lnTo>
                      <a:lnTo>
                        <a:pt x="56" y="141"/>
                      </a:lnTo>
                      <a:lnTo>
                        <a:pt x="53" y="141"/>
                      </a:lnTo>
                      <a:lnTo>
                        <a:pt x="51" y="141"/>
                      </a:lnTo>
                      <a:lnTo>
                        <a:pt x="49" y="141"/>
                      </a:lnTo>
                      <a:lnTo>
                        <a:pt x="48" y="142"/>
                      </a:lnTo>
                      <a:lnTo>
                        <a:pt x="47" y="142"/>
                      </a:lnTo>
                      <a:lnTo>
                        <a:pt x="46" y="142"/>
                      </a:lnTo>
                      <a:lnTo>
                        <a:pt x="45" y="143"/>
                      </a:lnTo>
                      <a:lnTo>
                        <a:pt x="44" y="143"/>
                      </a:lnTo>
                      <a:lnTo>
                        <a:pt x="43" y="144"/>
                      </a:lnTo>
                      <a:lnTo>
                        <a:pt x="42" y="145"/>
                      </a:lnTo>
                      <a:lnTo>
                        <a:pt x="41" y="145"/>
                      </a:lnTo>
                      <a:lnTo>
                        <a:pt x="40" y="145"/>
                      </a:lnTo>
                      <a:lnTo>
                        <a:pt x="39" y="145"/>
                      </a:lnTo>
                      <a:lnTo>
                        <a:pt x="38" y="145"/>
                      </a:lnTo>
                      <a:lnTo>
                        <a:pt x="37" y="145"/>
                      </a:lnTo>
                      <a:lnTo>
                        <a:pt x="36" y="145"/>
                      </a:lnTo>
                      <a:lnTo>
                        <a:pt x="36" y="144"/>
                      </a:lnTo>
                      <a:lnTo>
                        <a:pt x="37" y="144"/>
                      </a:lnTo>
                      <a:lnTo>
                        <a:pt x="38" y="143"/>
                      </a:lnTo>
                      <a:lnTo>
                        <a:pt x="39" y="143"/>
                      </a:lnTo>
                      <a:lnTo>
                        <a:pt x="40" y="142"/>
                      </a:lnTo>
                      <a:lnTo>
                        <a:pt x="42" y="141"/>
                      </a:lnTo>
                      <a:lnTo>
                        <a:pt x="44" y="140"/>
                      </a:lnTo>
                      <a:lnTo>
                        <a:pt x="45" y="139"/>
                      </a:lnTo>
                      <a:lnTo>
                        <a:pt x="45" y="138"/>
                      </a:lnTo>
                      <a:lnTo>
                        <a:pt x="46" y="138"/>
                      </a:lnTo>
                      <a:lnTo>
                        <a:pt x="46" y="137"/>
                      </a:lnTo>
                      <a:lnTo>
                        <a:pt x="47" y="137"/>
                      </a:lnTo>
                      <a:lnTo>
                        <a:pt x="47" y="136"/>
                      </a:lnTo>
                      <a:lnTo>
                        <a:pt x="46" y="136"/>
                      </a:lnTo>
                      <a:lnTo>
                        <a:pt x="45" y="137"/>
                      </a:lnTo>
                      <a:lnTo>
                        <a:pt x="45" y="138"/>
                      </a:lnTo>
                      <a:lnTo>
                        <a:pt x="44" y="139"/>
                      </a:lnTo>
                      <a:lnTo>
                        <a:pt x="42" y="140"/>
                      </a:lnTo>
                      <a:lnTo>
                        <a:pt x="40" y="141"/>
                      </a:lnTo>
                      <a:lnTo>
                        <a:pt x="37" y="143"/>
                      </a:lnTo>
                      <a:lnTo>
                        <a:pt x="36" y="143"/>
                      </a:lnTo>
                      <a:lnTo>
                        <a:pt x="35" y="144"/>
                      </a:lnTo>
                      <a:lnTo>
                        <a:pt x="34" y="144"/>
                      </a:lnTo>
                      <a:lnTo>
                        <a:pt x="33" y="144"/>
                      </a:lnTo>
                      <a:lnTo>
                        <a:pt x="32" y="145"/>
                      </a:lnTo>
                      <a:lnTo>
                        <a:pt x="31" y="145"/>
                      </a:lnTo>
                      <a:lnTo>
                        <a:pt x="31" y="144"/>
                      </a:lnTo>
                      <a:lnTo>
                        <a:pt x="33" y="143"/>
                      </a:lnTo>
                      <a:lnTo>
                        <a:pt x="34" y="143"/>
                      </a:lnTo>
                      <a:lnTo>
                        <a:pt x="36" y="142"/>
                      </a:lnTo>
                      <a:lnTo>
                        <a:pt x="37" y="141"/>
                      </a:lnTo>
                      <a:lnTo>
                        <a:pt x="40" y="139"/>
                      </a:lnTo>
                      <a:lnTo>
                        <a:pt x="42" y="136"/>
                      </a:lnTo>
                      <a:lnTo>
                        <a:pt x="41" y="137"/>
                      </a:lnTo>
                      <a:lnTo>
                        <a:pt x="40" y="138"/>
                      </a:lnTo>
                      <a:lnTo>
                        <a:pt x="39" y="138"/>
                      </a:lnTo>
                      <a:lnTo>
                        <a:pt x="38" y="139"/>
                      </a:lnTo>
                      <a:lnTo>
                        <a:pt x="36" y="141"/>
                      </a:lnTo>
                      <a:lnTo>
                        <a:pt x="35" y="141"/>
                      </a:lnTo>
                      <a:lnTo>
                        <a:pt x="34" y="142"/>
                      </a:lnTo>
                      <a:lnTo>
                        <a:pt x="33" y="142"/>
                      </a:lnTo>
                      <a:lnTo>
                        <a:pt x="32" y="143"/>
                      </a:lnTo>
                      <a:lnTo>
                        <a:pt x="31" y="143"/>
                      </a:lnTo>
                      <a:lnTo>
                        <a:pt x="30" y="143"/>
                      </a:lnTo>
                      <a:lnTo>
                        <a:pt x="32" y="142"/>
                      </a:lnTo>
                      <a:lnTo>
                        <a:pt x="34" y="141"/>
                      </a:lnTo>
                      <a:lnTo>
                        <a:pt x="36" y="139"/>
                      </a:lnTo>
                      <a:lnTo>
                        <a:pt x="38" y="137"/>
                      </a:lnTo>
                      <a:lnTo>
                        <a:pt x="37" y="138"/>
                      </a:lnTo>
                      <a:lnTo>
                        <a:pt x="36" y="139"/>
                      </a:lnTo>
                      <a:lnTo>
                        <a:pt x="34" y="140"/>
                      </a:lnTo>
                      <a:lnTo>
                        <a:pt x="32" y="141"/>
                      </a:lnTo>
                      <a:lnTo>
                        <a:pt x="31" y="142"/>
                      </a:lnTo>
                      <a:lnTo>
                        <a:pt x="30" y="142"/>
                      </a:lnTo>
                      <a:lnTo>
                        <a:pt x="29" y="143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0" y="141"/>
                      </a:lnTo>
                      <a:lnTo>
                        <a:pt x="31" y="140"/>
                      </a:lnTo>
                      <a:lnTo>
                        <a:pt x="32" y="140"/>
                      </a:lnTo>
                      <a:lnTo>
                        <a:pt x="33" y="139"/>
                      </a:lnTo>
                      <a:lnTo>
                        <a:pt x="34" y="138"/>
                      </a:lnTo>
                      <a:lnTo>
                        <a:pt x="34" y="137"/>
                      </a:lnTo>
                      <a:lnTo>
                        <a:pt x="35" y="137"/>
                      </a:lnTo>
                      <a:lnTo>
                        <a:pt x="35" y="136"/>
                      </a:lnTo>
                      <a:lnTo>
                        <a:pt x="34" y="137"/>
                      </a:lnTo>
                      <a:lnTo>
                        <a:pt x="33" y="138"/>
                      </a:lnTo>
                      <a:lnTo>
                        <a:pt x="32" y="139"/>
                      </a:lnTo>
                      <a:lnTo>
                        <a:pt x="30" y="140"/>
                      </a:lnTo>
                      <a:lnTo>
                        <a:pt x="29" y="141"/>
                      </a:lnTo>
                      <a:lnTo>
                        <a:pt x="28" y="142"/>
                      </a:lnTo>
                      <a:lnTo>
                        <a:pt x="27" y="142"/>
                      </a:lnTo>
                      <a:lnTo>
                        <a:pt x="26" y="143"/>
                      </a:lnTo>
                      <a:lnTo>
                        <a:pt x="26" y="142"/>
                      </a:lnTo>
                      <a:lnTo>
                        <a:pt x="27" y="141"/>
                      </a:lnTo>
                      <a:lnTo>
                        <a:pt x="28" y="141"/>
                      </a:lnTo>
                      <a:lnTo>
                        <a:pt x="29" y="140"/>
                      </a:lnTo>
                      <a:lnTo>
                        <a:pt x="30" y="139"/>
                      </a:lnTo>
                      <a:lnTo>
                        <a:pt x="30" y="138"/>
                      </a:lnTo>
                      <a:lnTo>
                        <a:pt x="30" y="137"/>
                      </a:lnTo>
                      <a:lnTo>
                        <a:pt x="31" y="137"/>
                      </a:lnTo>
                      <a:lnTo>
                        <a:pt x="31" y="136"/>
                      </a:lnTo>
                      <a:lnTo>
                        <a:pt x="30" y="138"/>
                      </a:lnTo>
                      <a:lnTo>
                        <a:pt x="29" y="139"/>
                      </a:lnTo>
                      <a:lnTo>
                        <a:pt x="28" y="140"/>
                      </a:lnTo>
                      <a:lnTo>
                        <a:pt x="27" y="141"/>
                      </a:lnTo>
                      <a:lnTo>
                        <a:pt x="25" y="142"/>
                      </a:lnTo>
                      <a:lnTo>
                        <a:pt x="24" y="142"/>
                      </a:lnTo>
                      <a:lnTo>
                        <a:pt x="23" y="143"/>
                      </a:lnTo>
                      <a:lnTo>
                        <a:pt x="22" y="144"/>
                      </a:lnTo>
                      <a:lnTo>
                        <a:pt x="21" y="143"/>
                      </a:lnTo>
                      <a:lnTo>
                        <a:pt x="22" y="143"/>
                      </a:lnTo>
                      <a:lnTo>
                        <a:pt x="23" y="142"/>
                      </a:lnTo>
                      <a:lnTo>
                        <a:pt x="24" y="141"/>
                      </a:lnTo>
                      <a:lnTo>
                        <a:pt x="25" y="140"/>
                      </a:lnTo>
                      <a:lnTo>
                        <a:pt x="25" y="139"/>
                      </a:lnTo>
                      <a:lnTo>
                        <a:pt x="26" y="138"/>
                      </a:lnTo>
                      <a:lnTo>
                        <a:pt x="26" y="137"/>
                      </a:lnTo>
                      <a:lnTo>
                        <a:pt x="25" y="138"/>
                      </a:lnTo>
                      <a:lnTo>
                        <a:pt x="24" y="139"/>
                      </a:lnTo>
                      <a:lnTo>
                        <a:pt x="23" y="140"/>
                      </a:lnTo>
                      <a:lnTo>
                        <a:pt x="22" y="141"/>
                      </a:lnTo>
                      <a:lnTo>
                        <a:pt x="21" y="142"/>
                      </a:lnTo>
                      <a:lnTo>
                        <a:pt x="21" y="143"/>
                      </a:lnTo>
                      <a:lnTo>
                        <a:pt x="20" y="143"/>
                      </a:lnTo>
                      <a:lnTo>
                        <a:pt x="20" y="142"/>
                      </a:lnTo>
                      <a:lnTo>
                        <a:pt x="21" y="141"/>
                      </a:lnTo>
                      <a:lnTo>
                        <a:pt x="22" y="140"/>
                      </a:lnTo>
                      <a:lnTo>
                        <a:pt x="22" y="139"/>
                      </a:lnTo>
                      <a:lnTo>
                        <a:pt x="22" y="138"/>
                      </a:lnTo>
                      <a:lnTo>
                        <a:pt x="23" y="137"/>
                      </a:lnTo>
                      <a:lnTo>
                        <a:pt x="24" y="136"/>
                      </a:lnTo>
                      <a:lnTo>
                        <a:pt x="23" y="136"/>
                      </a:lnTo>
                      <a:lnTo>
                        <a:pt x="23" y="137"/>
                      </a:lnTo>
                      <a:lnTo>
                        <a:pt x="22" y="138"/>
                      </a:lnTo>
                      <a:lnTo>
                        <a:pt x="21" y="139"/>
                      </a:lnTo>
                      <a:lnTo>
                        <a:pt x="21" y="140"/>
                      </a:lnTo>
                      <a:lnTo>
                        <a:pt x="20" y="141"/>
                      </a:lnTo>
                      <a:lnTo>
                        <a:pt x="19" y="142"/>
                      </a:lnTo>
                      <a:lnTo>
                        <a:pt x="18" y="143"/>
                      </a:lnTo>
                      <a:lnTo>
                        <a:pt x="17" y="145"/>
                      </a:lnTo>
                      <a:lnTo>
                        <a:pt x="15" y="146"/>
                      </a:lnTo>
                      <a:lnTo>
                        <a:pt x="13" y="147"/>
                      </a:lnTo>
                      <a:lnTo>
                        <a:pt x="12" y="148"/>
                      </a:lnTo>
                      <a:lnTo>
                        <a:pt x="11" y="148"/>
                      </a:lnTo>
                      <a:lnTo>
                        <a:pt x="11" y="147"/>
                      </a:lnTo>
                      <a:lnTo>
                        <a:pt x="12" y="147"/>
                      </a:lnTo>
                      <a:lnTo>
                        <a:pt x="13" y="147"/>
                      </a:lnTo>
                      <a:lnTo>
                        <a:pt x="13" y="146"/>
                      </a:lnTo>
                      <a:lnTo>
                        <a:pt x="14" y="145"/>
                      </a:lnTo>
                      <a:lnTo>
                        <a:pt x="15" y="144"/>
                      </a:lnTo>
                      <a:lnTo>
                        <a:pt x="16" y="143"/>
                      </a:lnTo>
                      <a:lnTo>
                        <a:pt x="17" y="141"/>
                      </a:lnTo>
                      <a:lnTo>
                        <a:pt x="19" y="139"/>
                      </a:lnTo>
                      <a:lnTo>
                        <a:pt x="19" y="138"/>
                      </a:lnTo>
                      <a:lnTo>
                        <a:pt x="20" y="137"/>
                      </a:lnTo>
                      <a:lnTo>
                        <a:pt x="20" y="136"/>
                      </a:lnTo>
                      <a:lnTo>
                        <a:pt x="21" y="135"/>
                      </a:lnTo>
                      <a:lnTo>
                        <a:pt x="20" y="135"/>
                      </a:lnTo>
                      <a:lnTo>
                        <a:pt x="19" y="137"/>
                      </a:lnTo>
                      <a:lnTo>
                        <a:pt x="18" y="139"/>
                      </a:lnTo>
                      <a:lnTo>
                        <a:pt x="17" y="141"/>
                      </a:lnTo>
                      <a:lnTo>
                        <a:pt x="15" y="143"/>
                      </a:lnTo>
                      <a:lnTo>
                        <a:pt x="15" y="142"/>
                      </a:lnTo>
                      <a:lnTo>
                        <a:pt x="15" y="141"/>
                      </a:lnTo>
                      <a:lnTo>
                        <a:pt x="16" y="140"/>
                      </a:lnTo>
                      <a:lnTo>
                        <a:pt x="17" y="138"/>
                      </a:lnTo>
                      <a:lnTo>
                        <a:pt x="17" y="137"/>
                      </a:lnTo>
                      <a:lnTo>
                        <a:pt x="18" y="136"/>
                      </a:lnTo>
                      <a:lnTo>
                        <a:pt x="18" y="135"/>
                      </a:lnTo>
                      <a:lnTo>
                        <a:pt x="18" y="134"/>
                      </a:lnTo>
                      <a:lnTo>
                        <a:pt x="17" y="135"/>
                      </a:lnTo>
                      <a:lnTo>
                        <a:pt x="17" y="136"/>
                      </a:lnTo>
                      <a:lnTo>
                        <a:pt x="16" y="138"/>
                      </a:lnTo>
                      <a:lnTo>
                        <a:pt x="15" y="140"/>
                      </a:lnTo>
                      <a:lnTo>
                        <a:pt x="14" y="142"/>
                      </a:lnTo>
                      <a:lnTo>
                        <a:pt x="13" y="144"/>
                      </a:lnTo>
                      <a:lnTo>
                        <a:pt x="12" y="145"/>
                      </a:lnTo>
                      <a:lnTo>
                        <a:pt x="12" y="146"/>
                      </a:lnTo>
                      <a:lnTo>
                        <a:pt x="11" y="147"/>
                      </a:lnTo>
                      <a:lnTo>
                        <a:pt x="10" y="148"/>
                      </a:lnTo>
                      <a:lnTo>
                        <a:pt x="9" y="149"/>
                      </a:lnTo>
                      <a:lnTo>
                        <a:pt x="8" y="149"/>
                      </a:lnTo>
                      <a:lnTo>
                        <a:pt x="9" y="148"/>
                      </a:lnTo>
                      <a:lnTo>
                        <a:pt x="9" y="147"/>
                      </a:lnTo>
                      <a:lnTo>
                        <a:pt x="9" y="146"/>
                      </a:lnTo>
                      <a:lnTo>
                        <a:pt x="10" y="144"/>
                      </a:lnTo>
                      <a:lnTo>
                        <a:pt x="11" y="142"/>
                      </a:lnTo>
                      <a:lnTo>
                        <a:pt x="13" y="140"/>
                      </a:lnTo>
                      <a:lnTo>
                        <a:pt x="13" y="139"/>
                      </a:lnTo>
                      <a:lnTo>
                        <a:pt x="13" y="138"/>
                      </a:lnTo>
                      <a:lnTo>
                        <a:pt x="14" y="137"/>
                      </a:lnTo>
                      <a:lnTo>
                        <a:pt x="14" y="136"/>
                      </a:lnTo>
                      <a:lnTo>
                        <a:pt x="14" y="135"/>
                      </a:lnTo>
                      <a:lnTo>
                        <a:pt x="13" y="135"/>
                      </a:lnTo>
                      <a:lnTo>
                        <a:pt x="13" y="136"/>
                      </a:lnTo>
                      <a:lnTo>
                        <a:pt x="12" y="137"/>
                      </a:lnTo>
                      <a:lnTo>
                        <a:pt x="12" y="138"/>
                      </a:lnTo>
                      <a:lnTo>
                        <a:pt x="12" y="140"/>
                      </a:lnTo>
                      <a:lnTo>
                        <a:pt x="11" y="141"/>
                      </a:lnTo>
                      <a:lnTo>
                        <a:pt x="11" y="142"/>
                      </a:lnTo>
                      <a:lnTo>
                        <a:pt x="10" y="145"/>
                      </a:lnTo>
                      <a:lnTo>
                        <a:pt x="9" y="146"/>
                      </a:lnTo>
                      <a:lnTo>
                        <a:pt x="8" y="148"/>
                      </a:lnTo>
                      <a:lnTo>
                        <a:pt x="8" y="149"/>
                      </a:lnTo>
                      <a:lnTo>
                        <a:pt x="7" y="150"/>
                      </a:lnTo>
                      <a:lnTo>
                        <a:pt x="6" y="150"/>
                      </a:lnTo>
                      <a:lnTo>
                        <a:pt x="6" y="151"/>
                      </a:lnTo>
                      <a:lnTo>
                        <a:pt x="5" y="151"/>
                      </a:lnTo>
                      <a:lnTo>
                        <a:pt x="5" y="150"/>
                      </a:lnTo>
                      <a:lnTo>
                        <a:pt x="5" y="149"/>
                      </a:lnTo>
                      <a:lnTo>
                        <a:pt x="6" y="148"/>
                      </a:lnTo>
                      <a:lnTo>
                        <a:pt x="6" y="147"/>
                      </a:lnTo>
                      <a:lnTo>
                        <a:pt x="7" y="146"/>
                      </a:lnTo>
                      <a:lnTo>
                        <a:pt x="7" y="145"/>
                      </a:lnTo>
                      <a:lnTo>
                        <a:pt x="8" y="143"/>
                      </a:lnTo>
                      <a:lnTo>
                        <a:pt x="10" y="140"/>
                      </a:lnTo>
                      <a:lnTo>
                        <a:pt x="10" y="139"/>
                      </a:lnTo>
                      <a:lnTo>
                        <a:pt x="11" y="138"/>
                      </a:lnTo>
                      <a:lnTo>
                        <a:pt x="11" y="137"/>
                      </a:lnTo>
                      <a:lnTo>
                        <a:pt x="12" y="136"/>
                      </a:lnTo>
                      <a:lnTo>
                        <a:pt x="12" y="135"/>
                      </a:lnTo>
                      <a:lnTo>
                        <a:pt x="13" y="134"/>
                      </a:lnTo>
                      <a:lnTo>
                        <a:pt x="12" y="134"/>
                      </a:lnTo>
                      <a:lnTo>
                        <a:pt x="13" y="131"/>
                      </a:lnTo>
                      <a:lnTo>
                        <a:pt x="12" y="131"/>
                      </a:lnTo>
                      <a:lnTo>
                        <a:pt x="12" y="132"/>
                      </a:lnTo>
                      <a:lnTo>
                        <a:pt x="12" y="133"/>
                      </a:lnTo>
                      <a:lnTo>
                        <a:pt x="11" y="134"/>
                      </a:lnTo>
                      <a:lnTo>
                        <a:pt x="11" y="135"/>
                      </a:lnTo>
                      <a:lnTo>
                        <a:pt x="10" y="137"/>
                      </a:lnTo>
                      <a:lnTo>
                        <a:pt x="10" y="138"/>
                      </a:lnTo>
                      <a:lnTo>
                        <a:pt x="8" y="142"/>
                      </a:lnTo>
                      <a:lnTo>
                        <a:pt x="8" y="144"/>
                      </a:lnTo>
                      <a:lnTo>
                        <a:pt x="7" y="146"/>
                      </a:lnTo>
                      <a:lnTo>
                        <a:pt x="6" y="148"/>
                      </a:lnTo>
                      <a:lnTo>
                        <a:pt x="5" y="150"/>
                      </a:lnTo>
                      <a:lnTo>
                        <a:pt x="4" y="151"/>
                      </a:lnTo>
                      <a:lnTo>
                        <a:pt x="3" y="15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50" name="Freeform 175"/>
                <p:cNvSpPr>
                  <a:spLocks/>
                </p:cNvSpPr>
                <p:nvPr/>
              </p:nvSpPr>
              <p:spPr bwMode="auto">
                <a:xfrm>
                  <a:off x="4752" y="1854"/>
                  <a:ext cx="42" cy="66"/>
                </a:xfrm>
                <a:custGeom>
                  <a:avLst/>
                  <a:gdLst>
                    <a:gd name="T0" fmla="*/ 0 w 7"/>
                    <a:gd name="T1" fmla="*/ 2147483646 h 11"/>
                    <a:gd name="T2" fmla="*/ 2147483646 w 7"/>
                    <a:gd name="T3" fmla="*/ 2147483646 h 11"/>
                    <a:gd name="T4" fmla="*/ 2147483646 w 7"/>
                    <a:gd name="T5" fmla="*/ 2147483646 h 11"/>
                    <a:gd name="T6" fmla="*/ 2147483646 w 7"/>
                    <a:gd name="T7" fmla="*/ 2147483646 h 11"/>
                    <a:gd name="T8" fmla="*/ 2147483646 w 7"/>
                    <a:gd name="T9" fmla="*/ 2147483646 h 11"/>
                    <a:gd name="T10" fmla="*/ 2147483646 w 7"/>
                    <a:gd name="T11" fmla="*/ 2147483646 h 11"/>
                    <a:gd name="T12" fmla="*/ 2147483646 w 7"/>
                    <a:gd name="T13" fmla="*/ 2147483646 h 11"/>
                    <a:gd name="T14" fmla="*/ 2147483646 w 7"/>
                    <a:gd name="T15" fmla="*/ 0 h 11"/>
                    <a:gd name="T16" fmla="*/ 2147483646 w 7"/>
                    <a:gd name="T17" fmla="*/ 2147483646 h 11"/>
                    <a:gd name="T18" fmla="*/ 2147483646 w 7"/>
                    <a:gd name="T19" fmla="*/ 2147483646 h 11"/>
                    <a:gd name="T20" fmla="*/ 2147483646 w 7"/>
                    <a:gd name="T21" fmla="*/ 2147483646 h 11"/>
                    <a:gd name="T22" fmla="*/ 2147483646 w 7"/>
                    <a:gd name="T23" fmla="*/ 2147483646 h 11"/>
                    <a:gd name="T24" fmla="*/ 2147483646 w 7"/>
                    <a:gd name="T25" fmla="*/ 2147483646 h 11"/>
                    <a:gd name="T26" fmla="*/ 2147483646 w 7"/>
                    <a:gd name="T27" fmla="*/ 2147483646 h 11"/>
                    <a:gd name="T28" fmla="*/ 2147483646 w 7"/>
                    <a:gd name="T29" fmla="*/ 2147483646 h 11"/>
                    <a:gd name="T30" fmla="*/ 2147483646 w 7"/>
                    <a:gd name="T31" fmla="*/ 2147483646 h 11"/>
                    <a:gd name="T32" fmla="*/ 2147483646 w 7"/>
                    <a:gd name="T33" fmla="*/ 2147483646 h 11"/>
                    <a:gd name="T34" fmla="*/ 2147483646 w 7"/>
                    <a:gd name="T35" fmla="*/ 2147483646 h 11"/>
                    <a:gd name="T36" fmla="*/ 2147483646 w 7"/>
                    <a:gd name="T37" fmla="*/ 2147483646 h 11"/>
                    <a:gd name="T38" fmla="*/ 2147483646 w 7"/>
                    <a:gd name="T39" fmla="*/ 2147483646 h 11"/>
                    <a:gd name="T40" fmla="*/ 2147483646 w 7"/>
                    <a:gd name="T41" fmla="*/ 2147483646 h 11"/>
                    <a:gd name="T42" fmla="*/ 0 w 7"/>
                    <a:gd name="T43" fmla="*/ 2147483646 h 11"/>
                    <a:gd name="T44" fmla="*/ 0 w 7"/>
                    <a:gd name="T45" fmla="*/ 2147483646 h 1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"/>
                    <a:gd name="T70" fmla="*/ 0 h 11"/>
                    <a:gd name="T71" fmla="*/ 7 w 7"/>
                    <a:gd name="T72" fmla="*/ 11 h 1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" h="11">
                      <a:moveTo>
                        <a:pt x="0" y="11"/>
                      </a:moveTo>
                      <a:lnTo>
                        <a:pt x="1" y="10"/>
                      </a:lnTo>
                      <a:lnTo>
                        <a:pt x="2" y="9"/>
                      </a:lnTo>
                      <a:lnTo>
                        <a:pt x="2" y="7"/>
                      </a:lnTo>
                      <a:lnTo>
                        <a:pt x="3" y="6"/>
                      </a:lnTo>
                      <a:lnTo>
                        <a:pt x="5" y="3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1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2328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51" name="Freeform 176"/>
                <p:cNvSpPr>
                  <a:spLocks/>
                </p:cNvSpPr>
                <p:nvPr/>
              </p:nvSpPr>
              <p:spPr bwMode="auto">
                <a:xfrm>
                  <a:off x="4884" y="1884"/>
                  <a:ext cx="78" cy="18"/>
                </a:xfrm>
                <a:custGeom>
                  <a:avLst/>
                  <a:gdLst>
                    <a:gd name="T0" fmla="*/ 0 w 13"/>
                    <a:gd name="T1" fmla="*/ 2147483646 h 3"/>
                    <a:gd name="T2" fmla="*/ 0 w 13"/>
                    <a:gd name="T3" fmla="*/ 2147483646 h 3"/>
                    <a:gd name="T4" fmla="*/ 0 w 13"/>
                    <a:gd name="T5" fmla="*/ 2147483646 h 3"/>
                    <a:gd name="T6" fmla="*/ 2147483646 w 13"/>
                    <a:gd name="T7" fmla="*/ 2147483646 h 3"/>
                    <a:gd name="T8" fmla="*/ 2147483646 w 13"/>
                    <a:gd name="T9" fmla="*/ 2147483646 h 3"/>
                    <a:gd name="T10" fmla="*/ 2147483646 w 13"/>
                    <a:gd name="T11" fmla="*/ 2147483646 h 3"/>
                    <a:gd name="T12" fmla="*/ 2147483646 w 13"/>
                    <a:gd name="T13" fmla="*/ 2147483646 h 3"/>
                    <a:gd name="T14" fmla="*/ 2147483646 w 13"/>
                    <a:gd name="T15" fmla="*/ 2147483646 h 3"/>
                    <a:gd name="T16" fmla="*/ 2147483646 w 13"/>
                    <a:gd name="T17" fmla="*/ 2147483646 h 3"/>
                    <a:gd name="T18" fmla="*/ 2147483646 w 13"/>
                    <a:gd name="T19" fmla="*/ 2147483646 h 3"/>
                    <a:gd name="T20" fmla="*/ 2147483646 w 13"/>
                    <a:gd name="T21" fmla="*/ 2147483646 h 3"/>
                    <a:gd name="T22" fmla="*/ 2147483646 w 13"/>
                    <a:gd name="T23" fmla="*/ 2147483646 h 3"/>
                    <a:gd name="T24" fmla="*/ 2147483646 w 13"/>
                    <a:gd name="T25" fmla="*/ 0 h 3"/>
                    <a:gd name="T26" fmla="*/ 2147483646 w 13"/>
                    <a:gd name="T27" fmla="*/ 0 h 3"/>
                    <a:gd name="T28" fmla="*/ 2147483646 w 13"/>
                    <a:gd name="T29" fmla="*/ 2147483646 h 3"/>
                    <a:gd name="T30" fmla="*/ 2147483646 w 13"/>
                    <a:gd name="T31" fmla="*/ 2147483646 h 3"/>
                    <a:gd name="T32" fmla="*/ 2147483646 w 13"/>
                    <a:gd name="T33" fmla="*/ 2147483646 h 3"/>
                    <a:gd name="T34" fmla="*/ 2147483646 w 13"/>
                    <a:gd name="T35" fmla="*/ 2147483646 h 3"/>
                    <a:gd name="T36" fmla="*/ 2147483646 w 13"/>
                    <a:gd name="T37" fmla="*/ 0 h 3"/>
                    <a:gd name="T38" fmla="*/ 2147483646 w 13"/>
                    <a:gd name="T39" fmla="*/ 0 h 3"/>
                    <a:gd name="T40" fmla="*/ 2147483646 w 13"/>
                    <a:gd name="T41" fmla="*/ 0 h 3"/>
                    <a:gd name="T42" fmla="*/ 2147483646 w 13"/>
                    <a:gd name="T43" fmla="*/ 2147483646 h 3"/>
                    <a:gd name="T44" fmla="*/ 2147483646 w 13"/>
                    <a:gd name="T45" fmla="*/ 2147483646 h 3"/>
                    <a:gd name="T46" fmla="*/ 2147483646 w 13"/>
                    <a:gd name="T47" fmla="*/ 2147483646 h 3"/>
                    <a:gd name="T48" fmla="*/ 2147483646 w 13"/>
                    <a:gd name="T49" fmla="*/ 2147483646 h 3"/>
                    <a:gd name="T50" fmla="*/ 2147483646 w 13"/>
                    <a:gd name="T51" fmla="*/ 2147483646 h 3"/>
                    <a:gd name="T52" fmla="*/ 2147483646 w 13"/>
                    <a:gd name="T53" fmla="*/ 2147483646 h 3"/>
                    <a:gd name="T54" fmla="*/ 2147483646 w 13"/>
                    <a:gd name="T55" fmla="*/ 2147483646 h 3"/>
                    <a:gd name="T56" fmla="*/ 2147483646 w 13"/>
                    <a:gd name="T57" fmla="*/ 2147483646 h 3"/>
                    <a:gd name="T58" fmla="*/ 2147483646 w 13"/>
                    <a:gd name="T59" fmla="*/ 2147483646 h 3"/>
                    <a:gd name="T60" fmla="*/ 0 w 13"/>
                    <a:gd name="T61" fmla="*/ 2147483646 h 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3"/>
                    <a:gd name="T94" fmla="*/ 0 h 3"/>
                    <a:gd name="T95" fmla="*/ 13 w 13"/>
                    <a:gd name="T96" fmla="*/ 3 h 3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FEF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52" name="Freeform 177"/>
                <p:cNvSpPr>
                  <a:spLocks/>
                </p:cNvSpPr>
                <p:nvPr/>
              </p:nvSpPr>
              <p:spPr bwMode="auto">
                <a:xfrm>
                  <a:off x="4164" y="1830"/>
                  <a:ext cx="60" cy="42"/>
                </a:xfrm>
                <a:custGeom>
                  <a:avLst/>
                  <a:gdLst>
                    <a:gd name="T0" fmla="*/ 0 w 10"/>
                    <a:gd name="T1" fmla="*/ 2147483646 h 7"/>
                    <a:gd name="T2" fmla="*/ 0 w 10"/>
                    <a:gd name="T3" fmla="*/ 2147483646 h 7"/>
                    <a:gd name="T4" fmla="*/ 0 w 10"/>
                    <a:gd name="T5" fmla="*/ 2147483646 h 7"/>
                    <a:gd name="T6" fmla="*/ 2147483646 w 10"/>
                    <a:gd name="T7" fmla="*/ 2147483646 h 7"/>
                    <a:gd name="T8" fmla="*/ 2147483646 w 10"/>
                    <a:gd name="T9" fmla="*/ 2147483646 h 7"/>
                    <a:gd name="T10" fmla="*/ 2147483646 w 10"/>
                    <a:gd name="T11" fmla="*/ 2147483646 h 7"/>
                    <a:gd name="T12" fmla="*/ 2147483646 w 10"/>
                    <a:gd name="T13" fmla="*/ 2147483646 h 7"/>
                    <a:gd name="T14" fmla="*/ 2147483646 w 10"/>
                    <a:gd name="T15" fmla="*/ 2147483646 h 7"/>
                    <a:gd name="T16" fmla="*/ 2147483646 w 10"/>
                    <a:gd name="T17" fmla="*/ 2147483646 h 7"/>
                    <a:gd name="T18" fmla="*/ 2147483646 w 10"/>
                    <a:gd name="T19" fmla="*/ 2147483646 h 7"/>
                    <a:gd name="T20" fmla="*/ 2147483646 w 10"/>
                    <a:gd name="T21" fmla="*/ 0 h 7"/>
                    <a:gd name="T22" fmla="*/ 2147483646 w 10"/>
                    <a:gd name="T23" fmla="*/ 0 h 7"/>
                    <a:gd name="T24" fmla="*/ 2147483646 w 10"/>
                    <a:gd name="T25" fmla="*/ 0 h 7"/>
                    <a:gd name="T26" fmla="*/ 2147483646 w 10"/>
                    <a:gd name="T27" fmla="*/ 0 h 7"/>
                    <a:gd name="T28" fmla="*/ 2147483646 w 10"/>
                    <a:gd name="T29" fmla="*/ 0 h 7"/>
                    <a:gd name="T30" fmla="*/ 2147483646 w 10"/>
                    <a:gd name="T31" fmla="*/ 0 h 7"/>
                    <a:gd name="T32" fmla="*/ 2147483646 w 10"/>
                    <a:gd name="T33" fmla="*/ 0 h 7"/>
                    <a:gd name="T34" fmla="*/ 2147483646 w 10"/>
                    <a:gd name="T35" fmla="*/ 2147483646 h 7"/>
                    <a:gd name="T36" fmla="*/ 2147483646 w 10"/>
                    <a:gd name="T37" fmla="*/ 2147483646 h 7"/>
                    <a:gd name="T38" fmla="*/ 2147483646 w 10"/>
                    <a:gd name="T39" fmla="*/ 2147483646 h 7"/>
                    <a:gd name="T40" fmla="*/ 2147483646 w 10"/>
                    <a:gd name="T41" fmla="*/ 2147483646 h 7"/>
                    <a:gd name="T42" fmla="*/ 2147483646 w 10"/>
                    <a:gd name="T43" fmla="*/ 2147483646 h 7"/>
                    <a:gd name="T44" fmla="*/ 2147483646 w 10"/>
                    <a:gd name="T45" fmla="*/ 2147483646 h 7"/>
                    <a:gd name="T46" fmla="*/ 2147483646 w 10"/>
                    <a:gd name="T47" fmla="*/ 2147483646 h 7"/>
                    <a:gd name="T48" fmla="*/ 2147483646 w 10"/>
                    <a:gd name="T49" fmla="*/ 2147483646 h 7"/>
                    <a:gd name="T50" fmla="*/ 2147483646 w 10"/>
                    <a:gd name="T51" fmla="*/ 2147483646 h 7"/>
                    <a:gd name="T52" fmla="*/ 2147483646 w 10"/>
                    <a:gd name="T53" fmla="*/ 2147483646 h 7"/>
                    <a:gd name="T54" fmla="*/ 2147483646 w 10"/>
                    <a:gd name="T55" fmla="*/ 2147483646 h 7"/>
                    <a:gd name="T56" fmla="*/ 2147483646 w 10"/>
                    <a:gd name="T57" fmla="*/ 2147483646 h 7"/>
                    <a:gd name="T58" fmla="*/ 2147483646 w 10"/>
                    <a:gd name="T59" fmla="*/ 2147483646 h 7"/>
                    <a:gd name="T60" fmla="*/ 0 w 10"/>
                    <a:gd name="T61" fmla="*/ 2147483646 h 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0"/>
                    <a:gd name="T94" fmla="*/ 0 h 7"/>
                    <a:gd name="T95" fmla="*/ 10 w 10"/>
                    <a:gd name="T96" fmla="*/ 7 h 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0" h="7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328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53" name="Freeform 178"/>
                <p:cNvSpPr>
                  <a:spLocks/>
                </p:cNvSpPr>
                <p:nvPr/>
              </p:nvSpPr>
              <p:spPr bwMode="auto">
                <a:xfrm>
                  <a:off x="4614" y="1758"/>
                  <a:ext cx="66" cy="36"/>
                </a:xfrm>
                <a:custGeom>
                  <a:avLst/>
                  <a:gdLst>
                    <a:gd name="T0" fmla="*/ 2147483646 w 11"/>
                    <a:gd name="T1" fmla="*/ 2147483646 h 6"/>
                    <a:gd name="T2" fmla="*/ 2147483646 w 11"/>
                    <a:gd name="T3" fmla="*/ 2147483646 h 6"/>
                    <a:gd name="T4" fmla="*/ 2147483646 w 11"/>
                    <a:gd name="T5" fmla="*/ 2147483646 h 6"/>
                    <a:gd name="T6" fmla="*/ 2147483646 w 11"/>
                    <a:gd name="T7" fmla="*/ 2147483646 h 6"/>
                    <a:gd name="T8" fmla="*/ 2147483646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0 w 11"/>
                    <a:gd name="T17" fmla="*/ 0 h 6"/>
                    <a:gd name="T18" fmla="*/ 2147483646 w 11"/>
                    <a:gd name="T19" fmla="*/ 0 h 6"/>
                    <a:gd name="T20" fmla="*/ 2147483646 w 11"/>
                    <a:gd name="T21" fmla="*/ 0 h 6"/>
                    <a:gd name="T22" fmla="*/ 2147483646 w 11"/>
                    <a:gd name="T23" fmla="*/ 0 h 6"/>
                    <a:gd name="T24" fmla="*/ 2147483646 w 11"/>
                    <a:gd name="T25" fmla="*/ 0 h 6"/>
                    <a:gd name="T26" fmla="*/ 2147483646 w 11"/>
                    <a:gd name="T27" fmla="*/ 2147483646 h 6"/>
                    <a:gd name="T28" fmla="*/ 2147483646 w 11"/>
                    <a:gd name="T29" fmla="*/ 2147483646 h 6"/>
                    <a:gd name="T30" fmla="*/ 2147483646 w 11"/>
                    <a:gd name="T31" fmla="*/ 2147483646 h 6"/>
                    <a:gd name="T32" fmla="*/ 2147483646 w 11"/>
                    <a:gd name="T33" fmla="*/ 2147483646 h 6"/>
                    <a:gd name="T34" fmla="*/ 2147483646 w 11"/>
                    <a:gd name="T35" fmla="*/ 2147483646 h 6"/>
                    <a:gd name="T36" fmla="*/ 2147483646 w 11"/>
                    <a:gd name="T37" fmla="*/ 2147483646 h 6"/>
                    <a:gd name="T38" fmla="*/ 2147483646 w 11"/>
                    <a:gd name="T39" fmla="*/ 2147483646 h 6"/>
                    <a:gd name="T40" fmla="*/ 2147483646 w 11"/>
                    <a:gd name="T41" fmla="*/ 2147483646 h 6"/>
                    <a:gd name="T42" fmla="*/ 2147483646 w 11"/>
                    <a:gd name="T43" fmla="*/ 2147483646 h 6"/>
                    <a:gd name="T44" fmla="*/ 2147483646 w 11"/>
                    <a:gd name="T45" fmla="*/ 2147483646 h 6"/>
                    <a:gd name="T46" fmla="*/ 2147483646 w 11"/>
                    <a:gd name="T47" fmla="*/ 2147483646 h 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"/>
                    <a:gd name="T73" fmla="*/ 0 h 6"/>
                    <a:gd name="T74" fmla="*/ 11 w 11"/>
                    <a:gd name="T75" fmla="*/ 6 h 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" h="6">
                      <a:moveTo>
                        <a:pt x="9" y="6"/>
                      </a:moveTo>
                      <a:lnTo>
                        <a:pt x="8" y="6"/>
                      </a:lnTo>
                      <a:lnTo>
                        <a:pt x="7" y="5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8" y="4"/>
                      </a:lnTo>
                      <a:lnTo>
                        <a:pt x="9" y="5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2328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54" name="Freeform 179"/>
                <p:cNvSpPr>
                  <a:spLocks/>
                </p:cNvSpPr>
                <p:nvPr/>
              </p:nvSpPr>
              <p:spPr bwMode="auto">
                <a:xfrm>
                  <a:off x="4560" y="1176"/>
                  <a:ext cx="210" cy="492"/>
                </a:xfrm>
                <a:custGeom>
                  <a:avLst/>
                  <a:gdLst>
                    <a:gd name="T0" fmla="*/ 2147483646 w 35"/>
                    <a:gd name="T1" fmla="*/ 2147483646 h 82"/>
                    <a:gd name="T2" fmla="*/ 2147483646 w 35"/>
                    <a:gd name="T3" fmla="*/ 2147483646 h 82"/>
                    <a:gd name="T4" fmla="*/ 2147483646 w 35"/>
                    <a:gd name="T5" fmla="*/ 2147483646 h 82"/>
                    <a:gd name="T6" fmla="*/ 2147483646 w 35"/>
                    <a:gd name="T7" fmla="*/ 2147483646 h 82"/>
                    <a:gd name="T8" fmla="*/ 2147483646 w 35"/>
                    <a:gd name="T9" fmla="*/ 2147483646 h 82"/>
                    <a:gd name="T10" fmla="*/ 2147483646 w 35"/>
                    <a:gd name="T11" fmla="*/ 2147483646 h 82"/>
                    <a:gd name="T12" fmla="*/ 2147483646 w 35"/>
                    <a:gd name="T13" fmla="*/ 2147483646 h 82"/>
                    <a:gd name="T14" fmla="*/ 2147483646 w 35"/>
                    <a:gd name="T15" fmla="*/ 2147483646 h 82"/>
                    <a:gd name="T16" fmla="*/ 2147483646 w 35"/>
                    <a:gd name="T17" fmla="*/ 2147483646 h 82"/>
                    <a:gd name="T18" fmla="*/ 2147483646 w 35"/>
                    <a:gd name="T19" fmla="*/ 2147483646 h 82"/>
                    <a:gd name="T20" fmla="*/ 2147483646 w 35"/>
                    <a:gd name="T21" fmla="*/ 2147483646 h 82"/>
                    <a:gd name="T22" fmla="*/ 2147483646 w 35"/>
                    <a:gd name="T23" fmla="*/ 2147483646 h 82"/>
                    <a:gd name="T24" fmla="*/ 2147483646 w 35"/>
                    <a:gd name="T25" fmla="*/ 2147483646 h 82"/>
                    <a:gd name="T26" fmla="*/ 0 w 35"/>
                    <a:gd name="T27" fmla="*/ 2147483646 h 82"/>
                    <a:gd name="T28" fmla="*/ 0 w 35"/>
                    <a:gd name="T29" fmla="*/ 2147483646 h 82"/>
                    <a:gd name="T30" fmla="*/ 0 w 35"/>
                    <a:gd name="T31" fmla="*/ 2147483646 h 82"/>
                    <a:gd name="T32" fmla="*/ 2147483646 w 35"/>
                    <a:gd name="T33" fmla="*/ 2147483646 h 82"/>
                    <a:gd name="T34" fmla="*/ 2147483646 w 35"/>
                    <a:gd name="T35" fmla="*/ 2147483646 h 82"/>
                    <a:gd name="T36" fmla="*/ 2147483646 w 35"/>
                    <a:gd name="T37" fmla="*/ 2147483646 h 82"/>
                    <a:gd name="T38" fmla="*/ 2147483646 w 35"/>
                    <a:gd name="T39" fmla="*/ 2147483646 h 82"/>
                    <a:gd name="T40" fmla="*/ 2147483646 w 35"/>
                    <a:gd name="T41" fmla="*/ 2147483646 h 82"/>
                    <a:gd name="T42" fmla="*/ 2147483646 w 35"/>
                    <a:gd name="T43" fmla="*/ 2147483646 h 82"/>
                    <a:gd name="T44" fmla="*/ 2147483646 w 35"/>
                    <a:gd name="T45" fmla="*/ 0 h 82"/>
                    <a:gd name="T46" fmla="*/ 2147483646 w 35"/>
                    <a:gd name="T47" fmla="*/ 2147483646 h 82"/>
                    <a:gd name="T48" fmla="*/ 2147483646 w 35"/>
                    <a:gd name="T49" fmla="*/ 2147483646 h 82"/>
                    <a:gd name="T50" fmla="*/ 2147483646 w 35"/>
                    <a:gd name="T51" fmla="*/ 2147483646 h 82"/>
                    <a:gd name="T52" fmla="*/ 2147483646 w 35"/>
                    <a:gd name="T53" fmla="*/ 2147483646 h 82"/>
                    <a:gd name="T54" fmla="*/ 2147483646 w 35"/>
                    <a:gd name="T55" fmla="*/ 2147483646 h 82"/>
                    <a:gd name="T56" fmla="*/ 2147483646 w 35"/>
                    <a:gd name="T57" fmla="*/ 2147483646 h 82"/>
                    <a:gd name="T58" fmla="*/ 2147483646 w 35"/>
                    <a:gd name="T59" fmla="*/ 2147483646 h 82"/>
                    <a:gd name="T60" fmla="*/ 2147483646 w 35"/>
                    <a:gd name="T61" fmla="*/ 2147483646 h 82"/>
                    <a:gd name="T62" fmla="*/ 2147483646 w 35"/>
                    <a:gd name="T63" fmla="*/ 2147483646 h 82"/>
                    <a:gd name="T64" fmla="*/ 2147483646 w 35"/>
                    <a:gd name="T65" fmla="*/ 2147483646 h 82"/>
                    <a:gd name="T66" fmla="*/ 2147483646 w 35"/>
                    <a:gd name="T67" fmla="*/ 2147483646 h 82"/>
                    <a:gd name="T68" fmla="*/ 2147483646 w 35"/>
                    <a:gd name="T69" fmla="*/ 2147483646 h 82"/>
                    <a:gd name="T70" fmla="*/ 2147483646 w 35"/>
                    <a:gd name="T71" fmla="*/ 2147483646 h 82"/>
                    <a:gd name="T72" fmla="*/ 2147483646 w 35"/>
                    <a:gd name="T73" fmla="*/ 2147483646 h 82"/>
                    <a:gd name="T74" fmla="*/ 2147483646 w 35"/>
                    <a:gd name="T75" fmla="*/ 2147483646 h 82"/>
                    <a:gd name="T76" fmla="*/ 2147483646 w 35"/>
                    <a:gd name="T77" fmla="*/ 2147483646 h 82"/>
                    <a:gd name="T78" fmla="*/ 2147483646 w 35"/>
                    <a:gd name="T79" fmla="*/ 2147483646 h 82"/>
                    <a:gd name="T80" fmla="*/ 2147483646 w 35"/>
                    <a:gd name="T81" fmla="*/ 2147483646 h 82"/>
                    <a:gd name="T82" fmla="*/ 2147483646 w 35"/>
                    <a:gd name="T83" fmla="*/ 2147483646 h 82"/>
                    <a:gd name="T84" fmla="*/ 2147483646 w 35"/>
                    <a:gd name="T85" fmla="*/ 2147483646 h 82"/>
                    <a:gd name="T86" fmla="*/ 2147483646 w 35"/>
                    <a:gd name="T87" fmla="*/ 2147483646 h 82"/>
                    <a:gd name="T88" fmla="*/ 2147483646 w 35"/>
                    <a:gd name="T89" fmla="*/ 2147483646 h 82"/>
                    <a:gd name="T90" fmla="*/ 2147483646 w 35"/>
                    <a:gd name="T91" fmla="*/ 2147483646 h 82"/>
                    <a:gd name="T92" fmla="*/ 2147483646 w 35"/>
                    <a:gd name="T93" fmla="*/ 2147483646 h 8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5"/>
                    <a:gd name="T142" fmla="*/ 0 h 82"/>
                    <a:gd name="T143" fmla="*/ 35 w 35"/>
                    <a:gd name="T144" fmla="*/ 82 h 8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5" h="82">
                      <a:moveTo>
                        <a:pt x="33" y="82"/>
                      </a:moveTo>
                      <a:lnTo>
                        <a:pt x="32" y="81"/>
                      </a:lnTo>
                      <a:lnTo>
                        <a:pt x="31" y="80"/>
                      </a:lnTo>
                      <a:lnTo>
                        <a:pt x="30" y="79"/>
                      </a:lnTo>
                      <a:lnTo>
                        <a:pt x="29" y="78"/>
                      </a:lnTo>
                      <a:lnTo>
                        <a:pt x="27" y="76"/>
                      </a:lnTo>
                      <a:lnTo>
                        <a:pt x="24" y="75"/>
                      </a:lnTo>
                      <a:lnTo>
                        <a:pt x="22" y="73"/>
                      </a:lnTo>
                      <a:lnTo>
                        <a:pt x="20" y="72"/>
                      </a:lnTo>
                      <a:lnTo>
                        <a:pt x="17" y="71"/>
                      </a:lnTo>
                      <a:lnTo>
                        <a:pt x="15" y="70"/>
                      </a:lnTo>
                      <a:lnTo>
                        <a:pt x="14" y="70"/>
                      </a:lnTo>
                      <a:lnTo>
                        <a:pt x="13" y="69"/>
                      </a:lnTo>
                      <a:lnTo>
                        <a:pt x="12" y="68"/>
                      </a:lnTo>
                      <a:lnTo>
                        <a:pt x="11" y="67"/>
                      </a:lnTo>
                      <a:lnTo>
                        <a:pt x="9" y="64"/>
                      </a:lnTo>
                      <a:lnTo>
                        <a:pt x="8" y="62"/>
                      </a:lnTo>
                      <a:lnTo>
                        <a:pt x="7" y="60"/>
                      </a:lnTo>
                      <a:lnTo>
                        <a:pt x="6" y="59"/>
                      </a:lnTo>
                      <a:lnTo>
                        <a:pt x="5" y="58"/>
                      </a:lnTo>
                      <a:lnTo>
                        <a:pt x="4" y="57"/>
                      </a:lnTo>
                      <a:lnTo>
                        <a:pt x="3" y="56"/>
                      </a:lnTo>
                      <a:lnTo>
                        <a:pt x="2" y="55"/>
                      </a:lnTo>
                      <a:lnTo>
                        <a:pt x="1" y="55"/>
                      </a:lnTo>
                      <a:lnTo>
                        <a:pt x="1" y="53"/>
                      </a:lnTo>
                      <a:lnTo>
                        <a:pt x="1" y="52"/>
                      </a:lnTo>
                      <a:lnTo>
                        <a:pt x="0" y="49"/>
                      </a:lnTo>
                      <a:lnTo>
                        <a:pt x="0" y="47"/>
                      </a:lnTo>
                      <a:lnTo>
                        <a:pt x="0" y="46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0" y="40"/>
                      </a:lnTo>
                      <a:lnTo>
                        <a:pt x="1" y="37"/>
                      </a:lnTo>
                      <a:lnTo>
                        <a:pt x="3" y="32"/>
                      </a:lnTo>
                      <a:lnTo>
                        <a:pt x="4" y="26"/>
                      </a:lnTo>
                      <a:lnTo>
                        <a:pt x="5" y="23"/>
                      </a:lnTo>
                      <a:lnTo>
                        <a:pt x="6" y="20"/>
                      </a:lnTo>
                      <a:lnTo>
                        <a:pt x="7" y="17"/>
                      </a:lnTo>
                      <a:lnTo>
                        <a:pt x="8" y="14"/>
                      </a:lnTo>
                      <a:lnTo>
                        <a:pt x="9" y="12"/>
                      </a:lnTo>
                      <a:lnTo>
                        <a:pt x="11" y="9"/>
                      </a:lnTo>
                      <a:lnTo>
                        <a:pt x="12" y="6"/>
                      </a:lnTo>
                      <a:lnTo>
                        <a:pt x="14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21" y="5"/>
                      </a:lnTo>
                      <a:lnTo>
                        <a:pt x="22" y="7"/>
                      </a:lnTo>
                      <a:lnTo>
                        <a:pt x="23" y="8"/>
                      </a:lnTo>
                      <a:lnTo>
                        <a:pt x="24" y="10"/>
                      </a:lnTo>
                      <a:lnTo>
                        <a:pt x="24" y="11"/>
                      </a:lnTo>
                      <a:lnTo>
                        <a:pt x="24" y="12"/>
                      </a:lnTo>
                      <a:lnTo>
                        <a:pt x="24" y="13"/>
                      </a:lnTo>
                      <a:lnTo>
                        <a:pt x="24" y="14"/>
                      </a:lnTo>
                      <a:lnTo>
                        <a:pt x="24" y="15"/>
                      </a:lnTo>
                      <a:lnTo>
                        <a:pt x="25" y="16"/>
                      </a:lnTo>
                      <a:lnTo>
                        <a:pt x="25" y="17"/>
                      </a:lnTo>
                      <a:lnTo>
                        <a:pt x="26" y="17"/>
                      </a:lnTo>
                      <a:lnTo>
                        <a:pt x="27" y="18"/>
                      </a:lnTo>
                      <a:lnTo>
                        <a:pt x="29" y="21"/>
                      </a:lnTo>
                      <a:lnTo>
                        <a:pt x="30" y="24"/>
                      </a:lnTo>
                      <a:lnTo>
                        <a:pt x="31" y="26"/>
                      </a:lnTo>
                      <a:lnTo>
                        <a:pt x="31" y="29"/>
                      </a:lnTo>
                      <a:lnTo>
                        <a:pt x="32" y="33"/>
                      </a:lnTo>
                      <a:lnTo>
                        <a:pt x="33" y="36"/>
                      </a:lnTo>
                      <a:lnTo>
                        <a:pt x="33" y="39"/>
                      </a:lnTo>
                      <a:lnTo>
                        <a:pt x="33" y="42"/>
                      </a:lnTo>
                      <a:lnTo>
                        <a:pt x="34" y="49"/>
                      </a:lnTo>
                      <a:lnTo>
                        <a:pt x="34" y="55"/>
                      </a:lnTo>
                      <a:lnTo>
                        <a:pt x="34" y="58"/>
                      </a:lnTo>
                      <a:lnTo>
                        <a:pt x="34" y="61"/>
                      </a:lnTo>
                      <a:lnTo>
                        <a:pt x="35" y="64"/>
                      </a:lnTo>
                      <a:lnTo>
                        <a:pt x="35" y="67"/>
                      </a:lnTo>
                      <a:lnTo>
                        <a:pt x="35" y="68"/>
                      </a:lnTo>
                      <a:lnTo>
                        <a:pt x="35" y="69"/>
                      </a:lnTo>
                      <a:lnTo>
                        <a:pt x="35" y="70"/>
                      </a:lnTo>
                      <a:lnTo>
                        <a:pt x="34" y="71"/>
                      </a:lnTo>
                      <a:lnTo>
                        <a:pt x="34" y="73"/>
                      </a:lnTo>
                      <a:lnTo>
                        <a:pt x="34" y="75"/>
                      </a:lnTo>
                      <a:lnTo>
                        <a:pt x="34" y="77"/>
                      </a:lnTo>
                      <a:lnTo>
                        <a:pt x="34" y="78"/>
                      </a:lnTo>
                      <a:lnTo>
                        <a:pt x="34" y="79"/>
                      </a:lnTo>
                      <a:lnTo>
                        <a:pt x="33" y="80"/>
                      </a:lnTo>
                      <a:lnTo>
                        <a:pt x="33" y="81"/>
                      </a:lnTo>
                      <a:lnTo>
                        <a:pt x="33" y="82"/>
                      </a:lnTo>
                      <a:close/>
                    </a:path>
                  </a:pathLst>
                </a:custGeom>
                <a:solidFill>
                  <a:srgbClr val="EFEF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55" name="Freeform 180"/>
                <p:cNvSpPr>
                  <a:spLocks/>
                </p:cNvSpPr>
                <p:nvPr/>
              </p:nvSpPr>
              <p:spPr bwMode="auto">
                <a:xfrm>
                  <a:off x="4266" y="1410"/>
                  <a:ext cx="282" cy="252"/>
                </a:xfrm>
                <a:custGeom>
                  <a:avLst/>
                  <a:gdLst>
                    <a:gd name="T0" fmla="*/ 2147483646 w 47"/>
                    <a:gd name="T1" fmla="*/ 2147483646 h 42"/>
                    <a:gd name="T2" fmla="*/ 2147483646 w 47"/>
                    <a:gd name="T3" fmla="*/ 2147483646 h 42"/>
                    <a:gd name="T4" fmla="*/ 2147483646 w 47"/>
                    <a:gd name="T5" fmla="*/ 2147483646 h 42"/>
                    <a:gd name="T6" fmla="*/ 2147483646 w 47"/>
                    <a:gd name="T7" fmla="*/ 2147483646 h 42"/>
                    <a:gd name="T8" fmla="*/ 2147483646 w 47"/>
                    <a:gd name="T9" fmla="*/ 2147483646 h 42"/>
                    <a:gd name="T10" fmla="*/ 2147483646 w 47"/>
                    <a:gd name="T11" fmla="*/ 2147483646 h 42"/>
                    <a:gd name="T12" fmla="*/ 0 w 47"/>
                    <a:gd name="T13" fmla="*/ 2147483646 h 42"/>
                    <a:gd name="T14" fmla="*/ 0 w 47"/>
                    <a:gd name="T15" fmla="*/ 2147483646 h 42"/>
                    <a:gd name="T16" fmla="*/ 0 w 47"/>
                    <a:gd name="T17" fmla="*/ 2147483646 h 42"/>
                    <a:gd name="T18" fmla="*/ 2147483646 w 47"/>
                    <a:gd name="T19" fmla="*/ 2147483646 h 42"/>
                    <a:gd name="T20" fmla="*/ 2147483646 w 47"/>
                    <a:gd name="T21" fmla="*/ 2147483646 h 42"/>
                    <a:gd name="T22" fmla="*/ 2147483646 w 47"/>
                    <a:gd name="T23" fmla="*/ 2147483646 h 42"/>
                    <a:gd name="T24" fmla="*/ 2147483646 w 47"/>
                    <a:gd name="T25" fmla="*/ 2147483646 h 42"/>
                    <a:gd name="T26" fmla="*/ 2147483646 w 47"/>
                    <a:gd name="T27" fmla="*/ 2147483646 h 42"/>
                    <a:gd name="T28" fmla="*/ 2147483646 w 47"/>
                    <a:gd name="T29" fmla="*/ 2147483646 h 42"/>
                    <a:gd name="T30" fmla="*/ 2147483646 w 47"/>
                    <a:gd name="T31" fmla="*/ 2147483646 h 42"/>
                    <a:gd name="T32" fmla="*/ 2147483646 w 47"/>
                    <a:gd name="T33" fmla="*/ 2147483646 h 42"/>
                    <a:gd name="T34" fmla="*/ 2147483646 w 47"/>
                    <a:gd name="T35" fmla="*/ 2147483646 h 42"/>
                    <a:gd name="T36" fmla="*/ 2147483646 w 47"/>
                    <a:gd name="T37" fmla="*/ 2147483646 h 42"/>
                    <a:gd name="T38" fmla="*/ 2147483646 w 47"/>
                    <a:gd name="T39" fmla="*/ 2147483646 h 42"/>
                    <a:gd name="T40" fmla="*/ 2147483646 w 47"/>
                    <a:gd name="T41" fmla="*/ 2147483646 h 42"/>
                    <a:gd name="T42" fmla="*/ 2147483646 w 47"/>
                    <a:gd name="T43" fmla="*/ 2147483646 h 42"/>
                    <a:gd name="T44" fmla="*/ 2147483646 w 47"/>
                    <a:gd name="T45" fmla="*/ 2147483646 h 42"/>
                    <a:gd name="T46" fmla="*/ 2147483646 w 47"/>
                    <a:gd name="T47" fmla="*/ 2147483646 h 42"/>
                    <a:gd name="T48" fmla="*/ 2147483646 w 47"/>
                    <a:gd name="T49" fmla="*/ 2147483646 h 42"/>
                    <a:gd name="T50" fmla="*/ 2147483646 w 47"/>
                    <a:gd name="T51" fmla="*/ 2147483646 h 42"/>
                    <a:gd name="T52" fmla="*/ 2147483646 w 47"/>
                    <a:gd name="T53" fmla="*/ 2147483646 h 42"/>
                    <a:gd name="T54" fmla="*/ 2147483646 w 47"/>
                    <a:gd name="T55" fmla="*/ 2147483646 h 42"/>
                    <a:gd name="T56" fmla="*/ 2147483646 w 47"/>
                    <a:gd name="T57" fmla="*/ 2147483646 h 42"/>
                    <a:gd name="T58" fmla="*/ 2147483646 w 47"/>
                    <a:gd name="T59" fmla="*/ 2147483646 h 42"/>
                    <a:gd name="T60" fmla="*/ 2147483646 w 47"/>
                    <a:gd name="T61" fmla="*/ 2147483646 h 42"/>
                    <a:gd name="T62" fmla="*/ 2147483646 w 47"/>
                    <a:gd name="T63" fmla="*/ 2147483646 h 42"/>
                    <a:gd name="T64" fmla="*/ 2147483646 w 47"/>
                    <a:gd name="T65" fmla="*/ 2147483646 h 42"/>
                    <a:gd name="T66" fmla="*/ 2147483646 w 47"/>
                    <a:gd name="T67" fmla="*/ 2147483646 h 42"/>
                    <a:gd name="T68" fmla="*/ 2147483646 w 47"/>
                    <a:gd name="T69" fmla="*/ 2147483646 h 42"/>
                    <a:gd name="T70" fmla="*/ 2147483646 w 47"/>
                    <a:gd name="T71" fmla="*/ 2147483646 h 42"/>
                    <a:gd name="T72" fmla="*/ 2147483646 w 47"/>
                    <a:gd name="T73" fmla="*/ 0 h 42"/>
                    <a:gd name="T74" fmla="*/ 2147483646 w 47"/>
                    <a:gd name="T75" fmla="*/ 0 h 42"/>
                    <a:gd name="T76" fmla="*/ 2147483646 w 47"/>
                    <a:gd name="T77" fmla="*/ 0 h 42"/>
                    <a:gd name="T78" fmla="*/ 2147483646 w 47"/>
                    <a:gd name="T79" fmla="*/ 2147483646 h 42"/>
                    <a:gd name="T80" fmla="*/ 2147483646 w 47"/>
                    <a:gd name="T81" fmla="*/ 2147483646 h 42"/>
                    <a:gd name="T82" fmla="*/ 2147483646 w 47"/>
                    <a:gd name="T83" fmla="*/ 2147483646 h 42"/>
                    <a:gd name="T84" fmla="*/ 2147483646 w 47"/>
                    <a:gd name="T85" fmla="*/ 2147483646 h 42"/>
                    <a:gd name="T86" fmla="*/ 2147483646 w 47"/>
                    <a:gd name="T87" fmla="*/ 2147483646 h 42"/>
                    <a:gd name="T88" fmla="*/ 2147483646 w 47"/>
                    <a:gd name="T89" fmla="*/ 2147483646 h 42"/>
                    <a:gd name="T90" fmla="*/ 2147483646 w 47"/>
                    <a:gd name="T91" fmla="*/ 2147483646 h 42"/>
                    <a:gd name="T92" fmla="*/ 2147483646 w 47"/>
                    <a:gd name="T93" fmla="*/ 2147483646 h 42"/>
                    <a:gd name="T94" fmla="*/ 2147483646 w 47"/>
                    <a:gd name="T95" fmla="*/ 2147483646 h 42"/>
                    <a:gd name="T96" fmla="*/ 2147483646 w 47"/>
                    <a:gd name="T97" fmla="*/ 2147483646 h 42"/>
                    <a:gd name="T98" fmla="*/ 2147483646 w 47"/>
                    <a:gd name="T99" fmla="*/ 2147483646 h 42"/>
                    <a:gd name="T100" fmla="*/ 2147483646 w 47"/>
                    <a:gd name="T101" fmla="*/ 2147483646 h 42"/>
                    <a:gd name="T102" fmla="*/ 2147483646 w 47"/>
                    <a:gd name="T103" fmla="*/ 2147483646 h 42"/>
                    <a:gd name="T104" fmla="*/ 2147483646 w 47"/>
                    <a:gd name="T105" fmla="*/ 2147483646 h 42"/>
                    <a:gd name="T106" fmla="*/ 2147483646 w 47"/>
                    <a:gd name="T107" fmla="*/ 2147483646 h 42"/>
                    <a:gd name="T108" fmla="*/ 2147483646 w 47"/>
                    <a:gd name="T109" fmla="*/ 2147483646 h 42"/>
                    <a:gd name="T110" fmla="*/ 2147483646 w 47"/>
                    <a:gd name="T111" fmla="*/ 2147483646 h 42"/>
                    <a:gd name="T112" fmla="*/ 2147483646 w 47"/>
                    <a:gd name="T113" fmla="*/ 2147483646 h 42"/>
                    <a:gd name="T114" fmla="*/ 2147483646 w 47"/>
                    <a:gd name="T115" fmla="*/ 2147483646 h 42"/>
                    <a:gd name="T116" fmla="*/ 2147483646 w 47"/>
                    <a:gd name="T117" fmla="*/ 2147483646 h 42"/>
                    <a:gd name="T118" fmla="*/ 2147483646 w 47"/>
                    <a:gd name="T119" fmla="*/ 2147483646 h 42"/>
                    <a:gd name="T120" fmla="*/ 2147483646 w 47"/>
                    <a:gd name="T121" fmla="*/ 2147483646 h 4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7"/>
                    <a:gd name="T184" fmla="*/ 0 h 42"/>
                    <a:gd name="T185" fmla="*/ 47 w 47"/>
                    <a:gd name="T186" fmla="*/ 42 h 4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7" h="42">
                      <a:moveTo>
                        <a:pt x="11" y="42"/>
                      </a:moveTo>
                      <a:lnTo>
                        <a:pt x="10" y="41"/>
                      </a:lnTo>
                      <a:lnTo>
                        <a:pt x="9" y="41"/>
                      </a:lnTo>
                      <a:lnTo>
                        <a:pt x="8" y="40"/>
                      </a:lnTo>
                      <a:lnTo>
                        <a:pt x="7" y="40"/>
                      </a:lnTo>
                      <a:lnTo>
                        <a:pt x="7" y="39"/>
                      </a:lnTo>
                      <a:lnTo>
                        <a:pt x="6" y="39"/>
                      </a:lnTo>
                      <a:lnTo>
                        <a:pt x="5" y="38"/>
                      </a:lnTo>
                      <a:lnTo>
                        <a:pt x="4" y="38"/>
                      </a:lnTo>
                      <a:lnTo>
                        <a:pt x="3" y="37"/>
                      </a:lnTo>
                      <a:lnTo>
                        <a:pt x="2" y="35"/>
                      </a:lnTo>
                      <a:lnTo>
                        <a:pt x="2" y="34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1" y="22"/>
                      </a:lnTo>
                      <a:lnTo>
                        <a:pt x="1" y="20"/>
                      </a:lnTo>
                      <a:lnTo>
                        <a:pt x="2" y="19"/>
                      </a:lnTo>
                      <a:lnTo>
                        <a:pt x="3" y="18"/>
                      </a:lnTo>
                      <a:lnTo>
                        <a:pt x="3" y="17"/>
                      </a:lnTo>
                      <a:lnTo>
                        <a:pt x="4" y="16"/>
                      </a:lnTo>
                      <a:lnTo>
                        <a:pt x="5" y="15"/>
                      </a:lnTo>
                      <a:lnTo>
                        <a:pt x="6" y="14"/>
                      </a:lnTo>
                      <a:lnTo>
                        <a:pt x="7" y="14"/>
                      </a:lnTo>
                      <a:lnTo>
                        <a:pt x="8" y="14"/>
                      </a:lnTo>
                      <a:lnTo>
                        <a:pt x="9" y="13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3" y="15"/>
                      </a:lnTo>
                      <a:lnTo>
                        <a:pt x="14" y="16"/>
                      </a:lnTo>
                      <a:lnTo>
                        <a:pt x="15" y="17"/>
                      </a:lnTo>
                      <a:lnTo>
                        <a:pt x="16" y="18"/>
                      </a:lnTo>
                      <a:lnTo>
                        <a:pt x="17" y="19"/>
                      </a:lnTo>
                      <a:lnTo>
                        <a:pt x="17" y="20"/>
                      </a:lnTo>
                      <a:lnTo>
                        <a:pt x="17" y="21"/>
                      </a:lnTo>
                      <a:lnTo>
                        <a:pt x="18" y="23"/>
                      </a:lnTo>
                      <a:lnTo>
                        <a:pt x="18" y="24"/>
                      </a:lnTo>
                      <a:lnTo>
                        <a:pt x="18" y="26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20" y="24"/>
                      </a:lnTo>
                      <a:lnTo>
                        <a:pt x="20" y="23"/>
                      </a:lnTo>
                      <a:lnTo>
                        <a:pt x="20" y="22"/>
                      </a:lnTo>
                      <a:lnTo>
                        <a:pt x="20" y="21"/>
                      </a:lnTo>
                      <a:lnTo>
                        <a:pt x="20" y="20"/>
                      </a:lnTo>
                      <a:lnTo>
                        <a:pt x="21" y="18"/>
                      </a:lnTo>
                      <a:lnTo>
                        <a:pt x="21" y="17"/>
                      </a:lnTo>
                      <a:lnTo>
                        <a:pt x="22" y="16"/>
                      </a:lnTo>
                      <a:lnTo>
                        <a:pt x="22" y="14"/>
                      </a:lnTo>
                      <a:lnTo>
                        <a:pt x="23" y="13"/>
                      </a:lnTo>
                      <a:lnTo>
                        <a:pt x="24" y="12"/>
                      </a:lnTo>
                      <a:lnTo>
                        <a:pt x="25" y="11"/>
                      </a:lnTo>
                      <a:lnTo>
                        <a:pt x="25" y="10"/>
                      </a:lnTo>
                      <a:lnTo>
                        <a:pt x="26" y="8"/>
                      </a:lnTo>
                      <a:lnTo>
                        <a:pt x="27" y="7"/>
                      </a:lnTo>
                      <a:lnTo>
                        <a:pt x="28" y="6"/>
                      </a:lnTo>
                      <a:lnTo>
                        <a:pt x="31" y="4"/>
                      </a:lnTo>
                      <a:lnTo>
                        <a:pt x="32" y="3"/>
                      </a:lnTo>
                      <a:lnTo>
                        <a:pt x="33" y="3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6" y="1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4" y="2"/>
                      </a:lnTo>
                      <a:lnTo>
                        <a:pt x="45" y="3"/>
                      </a:lnTo>
                      <a:lnTo>
                        <a:pt x="45" y="5"/>
                      </a:lnTo>
                      <a:lnTo>
                        <a:pt x="45" y="6"/>
                      </a:lnTo>
                      <a:lnTo>
                        <a:pt x="45" y="7"/>
                      </a:lnTo>
                      <a:lnTo>
                        <a:pt x="45" y="8"/>
                      </a:lnTo>
                      <a:lnTo>
                        <a:pt x="46" y="8"/>
                      </a:lnTo>
                      <a:lnTo>
                        <a:pt x="46" y="9"/>
                      </a:lnTo>
                      <a:lnTo>
                        <a:pt x="46" y="10"/>
                      </a:lnTo>
                      <a:lnTo>
                        <a:pt x="47" y="10"/>
                      </a:lnTo>
                      <a:lnTo>
                        <a:pt x="47" y="14"/>
                      </a:lnTo>
                      <a:lnTo>
                        <a:pt x="47" y="18"/>
                      </a:lnTo>
                      <a:lnTo>
                        <a:pt x="47" y="20"/>
                      </a:lnTo>
                      <a:lnTo>
                        <a:pt x="47" y="22"/>
                      </a:lnTo>
                      <a:lnTo>
                        <a:pt x="46" y="24"/>
                      </a:lnTo>
                      <a:lnTo>
                        <a:pt x="46" y="25"/>
                      </a:lnTo>
                      <a:lnTo>
                        <a:pt x="45" y="27"/>
                      </a:lnTo>
                      <a:lnTo>
                        <a:pt x="45" y="29"/>
                      </a:lnTo>
                      <a:lnTo>
                        <a:pt x="44" y="30"/>
                      </a:lnTo>
                      <a:lnTo>
                        <a:pt x="43" y="32"/>
                      </a:lnTo>
                      <a:lnTo>
                        <a:pt x="42" y="33"/>
                      </a:lnTo>
                      <a:lnTo>
                        <a:pt x="40" y="35"/>
                      </a:lnTo>
                      <a:lnTo>
                        <a:pt x="39" y="35"/>
                      </a:lnTo>
                      <a:lnTo>
                        <a:pt x="39" y="36"/>
                      </a:lnTo>
                      <a:lnTo>
                        <a:pt x="38" y="36"/>
                      </a:lnTo>
                      <a:lnTo>
                        <a:pt x="37" y="37"/>
                      </a:lnTo>
                      <a:lnTo>
                        <a:pt x="36" y="38"/>
                      </a:lnTo>
                      <a:lnTo>
                        <a:pt x="35" y="38"/>
                      </a:lnTo>
                      <a:lnTo>
                        <a:pt x="33" y="38"/>
                      </a:lnTo>
                      <a:lnTo>
                        <a:pt x="31" y="38"/>
                      </a:lnTo>
                      <a:lnTo>
                        <a:pt x="30" y="38"/>
                      </a:lnTo>
                      <a:lnTo>
                        <a:pt x="26" y="39"/>
                      </a:lnTo>
                      <a:lnTo>
                        <a:pt x="23" y="39"/>
                      </a:lnTo>
                      <a:lnTo>
                        <a:pt x="20" y="40"/>
                      </a:lnTo>
                      <a:lnTo>
                        <a:pt x="19" y="40"/>
                      </a:lnTo>
                      <a:lnTo>
                        <a:pt x="17" y="41"/>
                      </a:lnTo>
                      <a:lnTo>
                        <a:pt x="14" y="41"/>
                      </a:lnTo>
                      <a:lnTo>
                        <a:pt x="13" y="42"/>
                      </a:lnTo>
                      <a:lnTo>
                        <a:pt x="11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56" name="Freeform 181"/>
                <p:cNvSpPr>
                  <a:spLocks/>
                </p:cNvSpPr>
                <p:nvPr/>
              </p:nvSpPr>
              <p:spPr bwMode="auto">
                <a:xfrm>
                  <a:off x="4362" y="1608"/>
                  <a:ext cx="12" cy="6"/>
                </a:xfrm>
                <a:custGeom>
                  <a:avLst/>
                  <a:gdLst>
                    <a:gd name="T0" fmla="*/ 0 w 2"/>
                    <a:gd name="T1" fmla="*/ 2147483646 h 1"/>
                    <a:gd name="T2" fmla="*/ 0 w 2"/>
                    <a:gd name="T3" fmla="*/ 2147483646 h 1"/>
                    <a:gd name="T4" fmla="*/ 2147483646 w 2"/>
                    <a:gd name="T5" fmla="*/ 0 h 1"/>
                    <a:gd name="T6" fmla="*/ 2147483646 w 2"/>
                    <a:gd name="T7" fmla="*/ 0 h 1"/>
                    <a:gd name="T8" fmla="*/ 2147483646 w 2"/>
                    <a:gd name="T9" fmla="*/ 0 h 1"/>
                    <a:gd name="T10" fmla="*/ 2147483646 w 2"/>
                    <a:gd name="T11" fmla="*/ 0 h 1"/>
                    <a:gd name="T12" fmla="*/ 2147483646 w 2"/>
                    <a:gd name="T13" fmla="*/ 0 h 1"/>
                    <a:gd name="T14" fmla="*/ 2147483646 w 2"/>
                    <a:gd name="T15" fmla="*/ 2147483646 h 1"/>
                    <a:gd name="T16" fmla="*/ 2147483646 w 2"/>
                    <a:gd name="T17" fmla="*/ 2147483646 h 1"/>
                    <a:gd name="T18" fmla="*/ 2147483646 w 2"/>
                    <a:gd name="T19" fmla="*/ 2147483646 h 1"/>
                    <a:gd name="T20" fmla="*/ 0 w 2"/>
                    <a:gd name="T21" fmla="*/ 2147483646 h 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"/>
                    <a:gd name="T34" fmla="*/ 0 h 1"/>
                    <a:gd name="T35" fmla="*/ 2 w 2"/>
                    <a:gd name="T36" fmla="*/ 1 h 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57" name="Freeform 182"/>
                <p:cNvSpPr>
                  <a:spLocks/>
                </p:cNvSpPr>
                <p:nvPr/>
              </p:nvSpPr>
              <p:spPr bwMode="auto">
                <a:xfrm>
                  <a:off x="4338" y="1464"/>
                  <a:ext cx="66" cy="54"/>
                </a:xfrm>
                <a:custGeom>
                  <a:avLst/>
                  <a:gdLst>
                    <a:gd name="T0" fmla="*/ 2147483646 w 11"/>
                    <a:gd name="T1" fmla="*/ 2147483646 h 9"/>
                    <a:gd name="T2" fmla="*/ 2147483646 w 11"/>
                    <a:gd name="T3" fmla="*/ 2147483646 h 9"/>
                    <a:gd name="T4" fmla="*/ 2147483646 w 11"/>
                    <a:gd name="T5" fmla="*/ 2147483646 h 9"/>
                    <a:gd name="T6" fmla="*/ 2147483646 w 11"/>
                    <a:gd name="T7" fmla="*/ 2147483646 h 9"/>
                    <a:gd name="T8" fmla="*/ 2147483646 w 11"/>
                    <a:gd name="T9" fmla="*/ 2147483646 h 9"/>
                    <a:gd name="T10" fmla="*/ 2147483646 w 11"/>
                    <a:gd name="T11" fmla="*/ 2147483646 h 9"/>
                    <a:gd name="T12" fmla="*/ 2147483646 w 11"/>
                    <a:gd name="T13" fmla="*/ 2147483646 h 9"/>
                    <a:gd name="T14" fmla="*/ 2147483646 w 11"/>
                    <a:gd name="T15" fmla="*/ 2147483646 h 9"/>
                    <a:gd name="T16" fmla="*/ 0 w 11"/>
                    <a:gd name="T17" fmla="*/ 2147483646 h 9"/>
                    <a:gd name="T18" fmla="*/ 0 w 11"/>
                    <a:gd name="T19" fmla="*/ 2147483646 h 9"/>
                    <a:gd name="T20" fmla="*/ 2147483646 w 11"/>
                    <a:gd name="T21" fmla="*/ 2147483646 h 9"/>
                    <a:gd name="T22" fmla="*/ 2147483646 w 11"/>
                    <a:gd name="T23" fmla="*/ 2147483646 h 9"/>
                    <a:gd name="T24" fmla="*/ 2147483646 w 11"/>
                    <a:gd name="T25" fmla="*/ 2147483646 h 9"/>
                    <a:gd name="T26" fmla="*/ 2147483646 w 11"/>
                    <a:gd name="T27" fmla="*/ 2147483646 h 9"/>
                    <a:gd name="T28" fmla="*/ 2147483646 w 11"/>
                    <a:gd name="T29" fmla="*/ 0 h 9"/>
                    <a:gd name="T30" fmla="*/ 2147483646 w 11"/>
                    <a:gd name="T31" fmla="*/ 0 h 9"/>
                    <a:gd name="T32" fmla="*/ 2147483646 w 11"/>
                    <a:gd name="T33" fmla="*/ 0 h 9"/>
                    <a:gd name="T34" fmla="*/ 2147483646 w 11"/>
                    <a:gd name="T35" fmla="*/ 0 h 9"/>
                    <a:gd name="T36" fmla="*/ 2147483646 w 11"/>
                    <a:gd name="T37" fmla="*/ 0 h 9"/>
                    <a:gd name="T38" fmla="*/ 2147483646 w 11"/>
                    <a:gd name="T39" fmla="*/ 2147483646 h 9"/>
                    <a:gd name="T40" fmla="*/ 2147483646 w 11"/>
                    <a:gd name="T41" fmla="*/ 2147483646 h 9"/>
                    <a:gd name="T42" fmla="*/ 2147483646 w 11"/>
                    <a:gd name="T43" fmla="*/ 2147483646 h 9"/>
                    <a:gd name="T44" fmla="*/ 2147483646 w 11"/>
                    <a:gd name="T45" fmla="*/ 2147483646 h 9"/>
                    <a:gd name="T46" fmla="*/ 2147483646 w 11"/>
                    <a:gd name="T47" fmla="*/ 2147483646 h 9"/>
                    <a:gd name="T48" fmla="*/ 2147483646 w 11"/>
                    <a:gd name="T49" fmla="*/ 2147483646 h 9"/>
                    <a:gd name="T50" fmla="*/ 2147483646 w 11"/>
                    <a:gd name="T51" fmla="*/ 2147483646 h 9"/>
                    <a:gd name="T52" fmla="*/ 2147483646 w 11"/>
                    <a:gd name="T53" fmla="*/ 2147483646 h 9"/>
                    <a:gd name="T54" fmla="*/ 2147483646 w 11"/>
                    <a:gd name="T55" fmla="*/ 2147483646 h 9"/>
                    <a:gd name="T56" fmla="*/ 2147483646 w 11"/>
                    <a:gd name="T57" fmla="*/ 2147483646 h 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"/>
                    <a:gd name="T88" fmla="*/ 0 h 9"/>
                    <a:gd name="T89" fmla="*/ 11 w 11"/>
                    <a:gd name="T90" fmla="*/ 9 h 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" h="9">
                      <a:moveTo>
                        <a:pt x="6" y="9"/>
                      </a:moveTo>
                      <a:lnTo>
                        <a:pt x="6" y="8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4" y="6"/>
                      </a:lnTo>
                      <a:lnTo>
                        <a:pt x="3" y="5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8" y="6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9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E9E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58" name="Freeform 183"/>
                <p:cNvSpPr>
                  <a:spLocks/>
                </p:cNvSpPr>
                <p:nvPr/>
              </p:nvSpPr>
              <p:spPr bwMode="auto">
                <a:xfrm>
                  <a:off x="4380" y="1092"/>
                  <a:ext cx="276" cy="342"/>
                </a:xfrm>
                <a:custGeom>
                  <a:avLst/>
                  <a:gdLst>
                    <a:gd name="T0" fmla="*/ 2147483646 w 46"/>
                    <a:gd name="T1" fmla="*/ 2147483646 h 57"/>
                    <a:gd name="T2" fmla="*/ 2147483646 w 46"/>
                    <a:gd name="T3" fmla="*/ 2147483646 h 57"/>
                    <a:gd name="T4" fmla="*/ 2147483646 w 46"/>
                    <a:gd name="T5" fmla="*/ 2147483646 h 57"/>
                    <a:gd name="T6" fmla="*/ 2147483646 w 46"/>
                    <a:gd name="T7" fmla="*/ 2147483646 h 57"/>
                    <a:gd name="T8" fmla="*/ 2147483646 w 46"/>
                    <a:gd name="T9" fmla="*/ 2147483646 h 57"/>
                    <a:gd name="T10" fmla="*/ 0 w 46"/>
                    <a:gd name="T11" fmla="*/ 2147483646 h 57"/>
                    <a:gd name="T12" fmla="*/ 0 w 46"/>
                    <a:gd name="T13" fmla="*/ 2147483646 h 57"/>
                    <a:gd name="T14" fmla="*/ 0 w 46"/>
                    <a:gd name="T15" fmla="*/ 2147483646 h 57"/>
                    <a:gd name="T16" fmla="*/ 0 w 46"/>
                    <a:gd name="T17" fmla="*/ 2147483646 h 57"/>
                    <a:gd name="T18" fmla="*/ 2147483646 w 46"/>
                    <a:gd name="T19" fmla="*/ 2147483646 h 57"/>
                    <a:gd name="T20" fmla="*/ 2147483646 w 46"/>
                    <a:gd name="T21" fmla="*/ 2147483646 h 57"/>
                    <a:gd name="T22" fmla="*/ 2147483646 w 46"/>
                    <a:gd name="T23" fmla="*/ 2147483646 h 57"/>
                    <a:gd name="T24" fmla="*/ 2147483646 w 46"/>
                    <a:gd name="T25" fmla="*/ 2147483646 h 57"/>
                    <a:gd name="T26" fmla="*/ 2147483646 w 46"/>
                    <a:gd name="T27" fmla="*/ 2147483646 h 57"/>
                    <a:gd name="T28" fmla="*/ 2147483646 w 46"/>
                    <a:gd name="T29" fmla="*/ 2147483646 h 57"/>
                    <a:gd name="T30" fmla="*/ 2147483646 w 46"/>
                    <a:gd name="T31" fmla="*/ 2147483646 h 57"/>
                    <a:gd name="T32" fmla="*/ 2147483646 w 46"/>
                    <a:gd name="T33" fmla="*/ 0 h 57"/>
                    <a:gd name="T34" fmla="*/ 2147483646 w 46"/>
                    <a:gd name="T35" fmla="*/ 0 h 57"/>
                    <a:gd name="T36" fmla="*/ 2147483646 w 46"/>
                    <a:gd name="T37" fmla="*/ 0 h 57"/>
                    <a:gd name="T38" fmla="*/ 2147483646 w 46"/>
                    <a:gd name="T39" fmla="*/ 2147483646 h 57"/>
                    <a:gd name="T40" fmla="*/ 2147483646 w 46"/>
                    <a:gd name="T41" fmla="*/ 2147483646 h 57"/>
                    <a:gd name="T42" fmla="*/ 2147483646 w 46"/>
                    <a:gd name="T43" fmla="*/ 2147483646 h 57"/>
                    <a:gd name="T44" fmla="*/ 2147483646 w 46"/>
                    <a:gd name="T45" fmla="*/ 2147483646 h 57"/>
                    <a:gd name="T46" fmla="*/ 2147483646 w 46"/>
                    <a:gd name="T47" fmla="*/ 2147483646 h 57"/>
                    <a:gd name="T48" fmla="*/ 2147483646 w 46"/>
                    <a:gd name="T49" fmla="*/ 2147483646 h 57"/>
                    <a:gd name="T50" fmla="*/ 2147483646 w 46"/>
                    <a:gd name="T51" fmla="*/ 2147483646 h 57"/>
                    <a:gd name="T52" fmla="*/ 2147483646 w 46"/>
                    <a:gd name="T53" fmla="*/ 2147483646 h 57"/>
                    <a:gd name="T54" fmla="*/ 2147483646 w 46"/>
                    <a:gd name="T55" fmla="*/ 2147483646 h 57"/>
                    <a:gd name="T56" fmla="*/ 2147483646 w 46"/>
                    <a:gd name="T57" fmla="*/ 2147483646 h 57"/>
                    <a:gd name="T58" fmla="*/ 2147483646 w 46"/>
                    <a:gd name="T59" fmla="*/ 2147483646 h 57"/>
                    <a:gd name="T60" fmla="*/ 2147483646 w 46"/>
                    <a:gd name="T61" fmla="*/ 2147483646 h 57"/>
                    <a:gd name="T62" fmla="*/ 2147483646 w 46"/>
                    <a:gd name="T63" fmla="*/ 2147483646 h 57"/>
                    <a:gd name="T64" fmla="*/ 2147483646 w 46"/>
                    <a:gd name="T65" fmla="*/ 2147483646 h 57"/>
                    <a:gd name="T66" fmla="*/ 2147483646 w 46"/>
                    <a:gd name="T67" fmla="*/ 2147483646 h 57"/>
                    <a:gd name="T68" fmla="*/ 2147483646 w 46"/>
                    <a:gd name="T69" fmla="*/ 2147483646 h 57"/>
                    <a:gd name="T70" fmla="*/ 2147483646 w 46"/>
                    <a:gd name="T71" fmla="*/ 2147483646 h 57"/>
                    <a:gd name="T72" fmla="*/ 2147483646 w 46"/>
                    <a:gd name="T73" fmla="*/ 2147483646 h 57"/>
                    <a:gd name="T74" fmla="*/ 2147483646 w 46"/>
                    <a:gd name="T75" fmla="*/ 2147483646 h 57"/>
                    <a:gd name="T76" fmla="*/ 2147483646 w 46"/>
                    <a:gd name="T77" fmla="*/ 2147483646 h 57"/>
                    <a:gd name="T78" fmla="*/ 2147483646 w 46"/>
                    <a:gd name="T79" fmla="*/ 2147483646 h 57"/>
                    <a:gd name="T80" fmla="*/ 2147483646 w 46"/>
                    <a:gd name="T81" fmla="*/ 2147483646 h 57"/>
                    <a:gd name="T82" fmla="*/ 2147483646 w 46"/>
                    <a:gd name="T83" fmla="*/ 2147483646 h 57"/>
                    <a:gd name="T84" fmla="*/ 2147483646 w 46"/>
                    <a:gd name="T85" fmla="*/ 2147483646 h 57"/>
                    <a:gd name="T86" fmla="*/ 2147483646 w 46"/>
                    <a:gd name="T87" fmla="*/ 2147483646 h 5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6"/>
                    <a:gd name="T133" fmla="*/ 0 h 57"/>
                    <a:gd name="T134" fmla="*/ 46 w 46"/>
                    <a:gd name="T135" fmla="*/ 57 h 5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6" h="57">
                      <a:moveTo>
                        <a:pt x="7" y="57"/>
                      </a:moveTo>
                      <a:lnTo>
                        <a:pt x="6" y="56"/>
                      </a:lnTo>
                      <a:lnTo>
                        <a:pt x="5" y="54"/>
                      </a:lnTo>
                      <a:lnTo>
                        <a:pt x="4" y="52"/>
                      </a:lnTo>
                      <a:lnTo>
                        <a:pt x="3" y="50"/>
                      </a:lnTo>
                      <a:lnTo>
                        <a:pt x="3" y="48"/>
                      </a:lnTo>
                      <a:lnTo>
                        <a:pt x="2" y="46"/>
                      </a:lnTo>
                      <a:lnTo>
                        <a:pt x="2" y="45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0" y="38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2" y="16"/>
                      </a:lnTo>
                      <a:lnTo>
                        <a:pt x="3" y="14"/>
                      </a:lnTo>
                      <a:lnTo>
                        <a:pt x="4" y="12"/>
                      </a:lnTo>
                      <a:lnTo>
                        <a:pt x="5" y="10"/>
                      </a:lnTo>
                      <a:lnTo>
                        <a:pt x="6" y="9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3"/>
                      </a:lnTo>
                      <a:lnTo>
                        <a:pt x="13" y="2"/>
                      </a:lnTo>
                      <a:lnTo>
                        <a:pt x="15" y="1"/>
                      </a:lnTo>
                      <a:lnTo>
                        <a:pt x="17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5" y="2"/>
                      </a:lnTo>
                      <a:lnTo>
                        <a:pt x="36" y="3"/>
                      </a:lnTo>
                      <a:lnTo>
                        <a:pt x="38" y="4"/>
                      </a:lnTo>
                      <a:lnTo>
                        <a:pt x="39" y="5"/>
                      </a:lnTo>
                      <a:lnTo>
                        <a:pt x="41" y="6"/>
                      </a:lnTo>
                      <a:lnTo>
                        <a:pt x="43" y="8"/>
                      </a:lnTo>
                      <a:lnTo>
                        <a:pt x="44" y="9"/>
                      </a:lnTo>
                      <a:lnTo>
                        <a:pt x="46" y="11"/>
                      </a:lnTo>
                      <a:lnTo>
                        <a:pt x="44" y="14"/>
                      </a:lnTo>
                      <a:lnTo>
                        <a:pt x="42" y="16"/>
                      </a:lnTo>
                      <a:lnTo>
                        <a:pt x="41" y="19"/>
                      </a:lnTo>
                      <a:lnTo>
                        <a:pt x="39" y="21"/>
                      </a:lnTo>
                      <a:lnTo>
                        <a:pt x="38" y="24"/>
                      </a:lnTo>
                      <a:lnTo>
                        <a:pt x="37" y="27"/>
                      </a:lnTo>
                      <a:lnTo>
                        <a:pt x="36" y="29"/>
                      </a:lnTo>
                      <a:lnTo>
                        <a:pt x="35" y="32"/>
                      </a:lnTo>
                      <a:lnTo>
                        <a:pt x="34" y="35"/>
                      </a:lnTo>
                      <a:lnTo>
                        <a:pt x="33" y="37"/>
                      </a:lnTo>
                      <a:lnTo>
                        <a:pt x="32" y="40"/>
                      </a:lnTo>
                      <a:lnTo>
                        <a:pt x="31" y="43"/>
                      </a:lnTo>
                      <a:lnTo>
                        <a:pt x="30" y="46"/>
                      </a:lnTo>
                      <a:lnTo>
                        <a:pt x="30" y="49"/>
                      </a:lnTo>
                      <a:lnTo>
                        <a:pt x="29" y="52"/>
                      </a:lnTo>
                      <a:lnTo>
                        <a:pt x="28" y="55"/>
                      </a:lnTo>
                      <a:lnTo>
                        <a:pt x="28" y="56"/>
                      </a:lnTo>
                      <a:lnTo>
                        <a:pt x="27" y="55"/>
                      </a:lnTo>
                      <a:lnTo>
                        <a:pt x="26" y="54"/>
                      </a:lnTo>
                      <a:lnTo>
                        <a:pt x="25" y="53"/>
                      </a:lnTo>
                      <a:lnTo>
                        <a:pt x="24" y="53"/>
                      </a:lnTo>
                      <a:lnTo>
                        <a:pt x="23" y="52"/>
                      </a:lnTo>
                      <a:lnTo>
                        <a:pt x="22" y="52"/>
                      </a:lnTo>
                      <a:lnTo>
                        <a:pt x="21" y="51"/>
                      </a:lnTo>
                      <a:lnTo>
                        <a:pt x="20" y="51"/>
                      </a:lnTo>
                      <a:lnTo>
                        <a:pt x="19" y="51"/>
                      </a:lnTo>
                      <a:lnTo>
                        <a:pt x="18" y="51"/>
                      </a:lnTo>
                      <a:lnTo>
                        <a:pt x="17" y="51"/>
                      </a:lnTo>
                      <a:lnTo>
                        <a:pt x="16" y="52"/>
                      </a:lnTo>
                      <a:lnTo>
                        <a:pt x="14" y="53"/>
                      </a:lnTo>
                      <a:lnTo>
                        <a:pt x="13" y="53"/>
                      </a:lnTo>
                      <a:lnTo>
                        <a:pt x="12" y="54"/>
                      </a:lnTo>
                      <a:lnTo>
                        <a:pt x="11" y="55"/>
                      </a:lnTo>
                      <a:lnTo>
                        <a:pt x="10" y="56"/>
                      </a:lnTo>
                      <a:lnTo>
                        <a:pt x="9" y="57"/>
                      </a:lnTo>
                      <a:lnTo>
                        <a:pt x="8" y="57"/>
                      </a:lnTo>
                      <a:lnTo>
                        <a:pt x="7" y="5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59" name="Freeform 184"/>
                <p:cNvSpPr>
                  <a:spLocks/>
                </p:cNvSpPr>
                <p:nvPr/>
              </p:nvSpPr>
              <p:spPr bwMode="auto">
                <a:xfrm>
                  <a:off x="4026" y="1392"/>
                  <a:ext cx="30" cy="24"/>
                </a:xfrm>
                <a:custGeom>
                  <a:avLst/>
                  <a:gdLst>
                    <a:gd name="T0" fmla="*/ 2147483646 w 5"/>
                    <a:gd name="T1" fmla="*/ 2147483646 h 4"/>
                    <a:gd name="T2" fmla="*/ 2147483646 w 5"/>
                    <a:gd name="T3" fmla="*/ 2147483646 h 4"/>
                    <a:gd name="T4" fmla="*/ 0 w 5"/>
                    <a:gd name="T5" fmla="*/ 2147483646 h 4"/>
                    <a:gd name="T6" fmla="*/ 0 w 5"/>
                    <a:gd name="T7" fmla="*/ 2147483646 h 4"/>
                    <a:gd name="T8" fmla="*/ 0 w 5"/>
                    <a:gd name="T9" fmla="*/ 2147483646 h 4"/>
                    <a:gd name="T10" fmla="*/ 2147483646 w 5"/>
                    <a:gd name="T11" fmla="*/ 2147483646 h 4"/>
                    <a:gd name="T12" fmla="*/ 2147483646 w 5"/>
                    <a:gd name="T13" fmla="*/ 2147483646 h 4"/>
                    <a:gd name="T14" fmla="*/ 2147483646 w 5"/>
                    <a:gd name="T15" fmla="*/ 2147483646 h 4"/>
                    <a:gd name="T16" fmla="*/ 2147483646 w 5"/>
                    <a:gd name="T17" fmla="*/ 0 h 4"/>
                    <a:gd name="T18" fmla="*/ 2147483646 w 5"/>
                    <a:gd name="T19" fmla="*/ 0 h 4"/>
                    <a:gd name="T20" fmla="*/ 2147483646 w 5"/>
                    <a:gd name="T21" fmla="*/ 0 h 4"/>
                    <a:gd name="T22" fmla="*/ 2147483646 w 5"/>
                    <a:gd name="T23" fmla="*/ 0 h 4"/>
                    <a:gd name="T24" fmla="*/ 2147483646 w 5"/>
                    <a:gd name="T25" fmla="*/ 0 h 4"/>
                    <a:gd name="T26" fmla="*/ 2147483646 w 5"/>
                    <a:gd name="T27" fmla="*/ 0 h 4"/>
                    <a:gd name="T28" fmla="*/ 2147483646 w 5"/>
                    <a:gd name="T29" fmla="*/ 0 h 4"/>
                    <a:gd name="T30" fmla="*/ 2147483646 w 5"/>
                    <a:gd name="T31" fmla="*/ 2147483646 h 4"/>
                    <a:gd name="T32" fmla="*/ 2147483646 w 5"/>
                    <a:gd name="T33" fmla="*/ 2147483646 h 4"/>
                    <a:gd name="T34" fmla="*/ 2147483646 w 5"/>
                    <a:gd name="T35" fmla="*/ 2147483646 h 4"/>
                    <a:gd name="T36" fmla="*/ 2147483646 w 5"/>
                    <a:gd name="T37" fmla="*/ 2147483646 h 4"/>
                    <a:gd name="T38" fmla="*/ 2147483646 w 5"/>
                    <a:gd name="T39" fmla="*/ 2147483646 h 4"/>
                    <a:gd name="T40" fmla="*/ 2147483646 w 5"/>
                    <a:gd name="T41" fmla="*/ 2147483646 h 4"/>
                    <a:gd name="T42" fmla="*/ 2147483646 w 5"/>
                    <a:gd name="T43" fmla="*/ 2147483646 h 4"/>
                    <a:gd name="T44" fmla="*/ 2147483646 w 5"/>
                    <a:gd name="T45" fmla="*/ 2147483646 h 4"/>
                    <a:gd name="T46" fmla="*/ 2147483646 w 5"/>
                    <a:gd name="T47" fmla="*/ 2147483646 h 4"/>
                    <a:gd name="T48" fmla="*/ 2147483646 w 5"/>
                    <a:gd name="T49" fmla="*/ 2147483646 h 4"/>
                    <a:gd name="T50" fmla="*/ 2147483646 w 5"/>
                    <a:gd name="T51" fmla="*/ 2147483646 h 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"/>
                    <a:gd name="T79" fmla="*/ 0 h 4"/>
                    <a:gd name="T80" fmla="*/ 5 w 5"/>
                    <a:gd name="T81" fmla="*/ 4 h 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" h="4">
                      <a:moveTo>
                        <a:pt x="2" y="4"/>
                      </a:move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60" name="Freeform 185"/>
                <p:cNvSpPr>
                  <a:spLocks/>
                </p:cNvSpPr>
                <p:nvPr/>
              </p:nvSpPr>
              <p:spPr bwMode="auto">
                <a:xfrm>
                  <a:off x="4746" y="1230"/>
                  <a:ext cx="24" cy="24"/>
                </a:xfrm>
                <a:custGeom>
                  <a:avLst/>
                  <a:gdLst>
                    <a:gd name="T0" fmla="*/ 2147483646 w 4"/>
                    <a:gd name="T1" fmla="*/ 2147483646 h 4"/>
                    <a:gd name="T2" fmla="*/ 2147483646 w 4"/>
                    <a:gd name="T3" fmla="*/ 2147483646 h 4"/>
                    <a:gd name="T4" fmla="*/ 0 w 4"/>
                    <a:gd name="T5" fmla="*/ 2147483646 h 4"/>
                    <a:gd name="T6" fmla="*/ 0 w 4"/>
                    <a:gd name="T7" fmla="*/ 2147483646 h 4"/>
                    <a:gd name="T8" fmla="*/ 0 w 4"/>
                    <a:gd name="T9" fmla="*/ 2147483646 h 4"/>
                    <a:gd name="T10" fmla="*/ 0 w 4"/>
                    <a:gd name="T11" fmla="*/ 2147483646 h 4"/>
                    <a:gd name="T12" fmla="*/ 0 w 4"/>
                    <a:gd name="T13" fmla="*/ 2147483646 h 4"/>
                    <a:gd name="T14" fmla="*/ 0 w 4"/>
                    <a:gd name="T15" fmla="*/ 2147483646 h 4"/>
                    <a:gd name="T16" fmla="*/ 0 w 4"/>
                    <a:gd name="T17" fmla="*/ 2147483646 h 4"/>
                    <a:gd name="T18" fmla="*/ 0 w 4"/>
                    <a:gd name="T19" fmla="*/ 2147483646 h 4"/>
                    <a:gd name="T20" fmla="*/ 2147483646 w 4"/>
                    <a:gd name="T21" fmla="*/ 0 h 4"/>
                    <a:gd name="T22" fmla="*/ 2147483646 w 4"/>
                    <a:gd name="T23" fmla="*/ 0 h 4"/>
                    <a:gd name="T24" fmla="*/ 2147483646 w 4"/>
                    <a:gd name="T25" fmla="*/ 0 h 4"/>
                    <a:gd name="T26" fmla="*/ 2147483646 w 4"/>
                    <a:gd name="T27" fmla="*/ 0 h 4"/>
                    <a:gd name="T28" fmla="*/ 2147483646 w 4"/>
                    <a:gd name="T29" fmla="*/ 0 h 4"/>
                    <a:gd name="T30" fmla="*/ 2147483646 w 4"/>
                    <a:gd name="T31" fmla="*/ 0 h 4"/>
                    <a:gd name="T32" fmla="*/ 2147483646 w 4"/>
                    <a:gd name="T33" fmla="*/ 2147483646 h 4"/>
                    <a:gd name="T34" fmla="*/ 2147483646 w 4"/>
                    <a:gd name="T35" fmla="*/ 2147483646 h 4"/>
                    <a:gd name="T36" fmla="*/ 2147483646 w 4"/>
                    <a:gd name="T37" fmla="*/ 2147483646 h 4"/>
                    <a:gd name="T38" fmla="*/ 2147483646 w 4"/>
                    <a:gd name="T39" fmla="*/ 2147483646 h 4"/>
                    <a:gd name="T40" fmla="*/ 2147483646 w 4"/>
                    <a:gd name="T41" fmla="*/ 2147483646 h 4"/>
                    <a:gd name="T42" fmla="*/ 2147483646 w 4"/>
                    <a:gd name="T43" fmla="*/ 2147483646 h 4"/>
                    <a:gd name="T44" fmla="*/ 2147483646 w 4"/>
                    <a:gd name="T45" fmla="*/ 2147483646 h 4"/>
                    <a:gd name="T46" fmla="*/ 2147483646 w 4"/>
                    <a:gd name="T47" fmla="*/ 2147483646 h 4"/>
                    <a:gd name="T48" fmla="*/ 2147483646 w 4"/>
                    <a:gd name="T49" fmla="*/ 2147483646 h 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"/>
                    <a:gd name="T76" fmla="*/ 0 h 4"/>
                    <a:gd name="T77" fmla="*/ 4 w 4"/>
                    <a:gd name="T78" fmla="*/ 4 h 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" h="4">
                      <a:moveTo>
                        <a:pt x="1" y="4"/>
                      </a:move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61" name="Freeform 186"/>
                <p:cNvSpPr>
                  <a:spLocks/>
                </p:cNvSpPr>
                <p:nvPr/>
              </p:nvSpPr>
              <p:spPr bwMode="auto">
                <a:xfrm>
                  <a:off x="4326" y="1560"/>
                  <a:ext cx="54" cy="84"/>
                </a:xfrm>
                <a:custGeom>
                  <a:avLst/>
                  <a:gdLst>
                    <a:gd name="T0" fmla="*/ 2147483646 w 9"/>
                    <a:gd name="T1" fmla="*/ 0 h 14"/>
                    <a:gd name="T2" fmla="*/ 2147483646 w 9"/>
                    <a:gd name="T3" fmla="*/ 0 h 14"/>
                    <a:gd name="T4" fmla="*/ 2147483646 w 9"/>
                    <a:gd name="T5" fmla="*/ 0 h 14"/>
                    <a:gd name="T6" fmla="*/ 2147483646 w 9"/>
                    <a:gd name="T7" fmla="*/ 0 h 14"/>
                    <a:gd name="T8" fmla="*/ 2147483646 w 9"/>
                    <a:gd name="T9" fmla="*/ 0 h 14"/>
                    <a:gd name="T10" fmla="*/ 2147483646 w 9"/>
                    <a:gd name="T11" fmla="*/ 2147483646 h 14"/>
                    <a:gd name="T12" fmla="*/ 2147483646 w 9"/>
                    <a:gd name="T13" fmla="*/ 2147483646 h 14"/>
                    <a:gd name="T14" fmla="*/ 2147483646 w 9"/>
                    <a:gd name="T15" fmla="*/ 2147483646 h 14"/>
                    <a:gd name="T16" fmla="*/ 2147483646 w 9"/>
                    <a:gd name="T17" fmla="*/ 2147483646 h 14"/>
                    <a:gd name="T18" fmla="*/ 2147483646 w 9"/>
                    <a:gd name="T19" fmla="*/ 2147483646 h 14"/>
                    <a:gd name="T20" fmla="*/ 2147483646 w 9"/>
                    <a:gd name="T21" fmla="*/ 2147483646 h 14"/>
                    <a:gd name="T22" fmla="*/ 2147483646 w 9"/>
                    <a:gd name="T23" fmla="*/ 2147483646 h 14"/>
                    <a:gd name="T24" fmla="*/ 2147483646 w 9"/>
                    <a:gd name="T25" fmla="*/ 2147483646 h 14"/>
                    <a:gd name="T26" fmla="*/ 2147483646 w 9"/>
                    <a:gd name="T27" fmla="*/ 2147483646 h 14"/>
                    <a:gd name="T28" fmla="*/ 2147483646 w 9"/>
                    <a:gd name="T29" fmla="*/ 2147483646 h 14"/>
                    <a:gd name="T30" fmla="*/ 2147483646 w 9"/>
                    <a:gd name="T31" fmla="*/ 2147483646 h 14"/>
                    <a:gd name="T32" fmla="*/ 2147483646 w 9"/>
                    <a:gd name="T33" fmla="*/ 2147483646 h 14"/>
                    <a:gd name="T34" fmla="*/ 2147483646 w 9"/>
                    <a:gd name="T35" fmla="*/ 2147483646 h 14"/>
                    <a:gd name="T36" fmla="*/ 2147483646 w 9"/>
                    <a:gd name="T37" fmla="*/ 2147483646 h 14"/>
                    <a:gd name="T38" fmla="*/ 2147483646 w 9"/>
                    <a:gd name="T39" fmla="*/ 2147483646 h 14"/>
                    <a:gd name="T40" fmla="*/ 2147483646 w 9"/>
                    <a:gd name="T41" fmla="*/ 2147483646 h 14"/>
                    <a:gd name="T42" fmla="*/ 2147483646 w 9"/>
                    <a:gd name="T43" fmla="*/ 2147483646 h 14"/>
                    <a:gd name="T44" fmla="*/ 2147483646 w 9"/>
                    <a:gd name="T45" fmla="*/ 2147483646 h 14"/>
                    <a:gd name="T46" fmla="*/ 2147483646 w 9"/>
                    <a:gd name="T47" fmla="*/ 2147483646 h 14"/>
                    <a:gd name="T48" fmla="*/ 2147483646 w 9"/>
                    <a:gd name="T49" fmla="*/ 2147483646 h 14"/>
                    <a:gd name="T50" fmla="*/ 2147483646 w 9"/>
                    <a:gd name="T51" fmla="*/ 2147483646 h 14"/>
                    <a:gd name="T52" fmla="*/ 2147483646 w 9"/>
                    <a:gd name="T53" fmla="*/ 2147483646 h 14"/>
                    <a:gd name="T54" fmla="*/ 2147483646 w 9"/>
                    <a:gd name="T55" fmla="*/ 2147483646 h 14"/>
                    <a:gd name="T56" fmla="*/ 2147483646 w 9"/>
                    <a:gd name="T57" fmla="*/ 2147483646 h 14"/>
                    <a:gd name="T58" fmla="*/ 2147483646 w 9"/>
                    <a:gd name="T59" fmla="*/ 2147483646 h 14"/>
                    <a:gd name="T60" fmla="*/ 2147483646 w 9"/>
                    <a:gd name="T61" fmla="*/ 2147483646 h 14"/>
                    <a:gd name="T62" fmla="*/ 0 w 9"/>
                    <a:gd name="T63" fmla="*/ 2147483646 h 14"/>
                    <a:gd name="T64" fmla="*/ 2147483646 w 9"/>
                    <a:gd name="T65" fmla="*/ 2147483646 h 14"/>
                    <a:gd name="T66" fmla="*/ 2147483646 w 9"/>
                    <a:gd name="T67" fmla="*/ 2147483646 h 14"/>
                    <a:gd name="T68" fmla="*/ 2147483646 w 9"/>
                    <a:gd name="T69" fmla="*/ 2147483646 h 14"/>
                    <a:gd name="T70" fmla="*/ 2147483646 w 9"/>
                    <a:gd name="T71" fmla="*/ 2147483646 h 14"/>
                    <a:gd name="T72" fmla="*/ 2147483646 w 9"/>
                    <a:gd name="T73" fmla="*/ 2147483646 h 14"/>
                    <a:gd name="T74" fmla="*/ 2147483646 w 9"/>
                    <a:gd name="T75" fmla="*/ 2147483646 h 14"/>
                    <a:gd name="T76" fmla="*/ 2147483646 w 9"/>
                    <a:gd name="T77" fmla="*/ 0 h 14"/>
                    <a:gd name="T78" fmla="*/ 2147483646 w 9"/>
                    <a:gd name="T79" fmla="*/ 0 h 14"/>
                    <a:gd name="T80" fmla="*/ 2147483646 w 9"/>
                    <a:gd name="T81" fmla="*/ 0 h 14"/>
                    <a:gd name="T82" fmla="*/ 2147483646 w 9"/>
                    <a:gd name="T83" fmla="*/ 0 h 14"/>
                    <a:gd name="T84" fmla="*/ 2147483646 w 9"/>
                    <a:gd name="T85" fmla="*/ 0 h 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"/>
                    <a:gd name="T130" fmla="*/ 0 h 14"/>
                    <a:gd name="T131" fmla="*/ 9 w 9"/>
                    <a:gd name="T132" fmla="*/ 14 h 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" h="14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7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7" y="13"/>
                      </a:lnTo>
                      <a:lnTo>
                        <a:pt x="6" y="14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3" y="14"/>
                      </a:lnTo>
                      <a:lnTo>
                        <a:pt x="2" y="13"/>
                      </a:lnTo>
                      <a:lnTo>
                        <a:pt x="2" y="12"/>
                      </a:lnTo>
                      <a:lnTo>
                        <a:pt x="1" y="11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2328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62" name="Freeform 187"/>
                <p:cNvSpPr>
                  <a:spLocks/>
                </p:cNvSpPr>
                <p:nvPr/>
              </p:nvSpPr>
              <p:spPr bwMode="auto">
                <a:xfrm>
                  <a:off x="4326" y="1560"/>
                  <a:ext cx="54" cy="84"/>
                </a:xfrm>
                <a:custGeom>
                  <a:avLst/>
                  <a:gdLst>
                    <a:gd name="T0" fmla="*/ 2147483646 w 9"/>
                    <a:gd name="T1" fmla="*/ 0 h 14"/>
                    <a:gd name="T2" fmla="*/ 2147483646 w 9"/>
                    <a:gd name="T3" fmla="*/ 0 h 14"/>
                    <a:gd name="T4" fmla="*/ 2147483646 w 9"/>
                    <a:gd name="T5" fmla="*/ 0 h 14"/>
                    <a:gd name="T6" fmla="*/ 2147483646 w 9"/>
                    <a:gd name="T7" fmla="*/ 2147483646 h 14"/>
                    <a:gd name="T8" fmla="*/ 2147483646 w 9"/>
                    <a:gd name="T9" fmla="*/ 2147483646 h 14"/>
                    <a:gd name="T10" fmla="*/ 2147483646 w 9"/>
                    <a:gd name="T11" fmla="*/ 2147483646 h 14"/>
                    <a:gd name="T12" fmla="*/ 2147483646 w 9"/>
                    <a:gd name="T13" fmla="*/ 2147483646 h 14"/>
                    <a:gd name="T14" fmla="*/ 2147483646 w 9"/>
                    <a:gd name="T15" fmla="*/ 2147483646 h 14"/>
                    <a:gd name="T16" fmla="*/ 2147483646 w 9"/>
                    <a:gd name="T17" fmla="*/ 2147483646 h 14"/>
                    <a:gd name="T18" fmla="*/ 2147483646 w 9"/>
                    <a:gd name="T19" fmla="*/ 2147483646 h 14"/>
                    <a:gd name="T20" fmla="*/ 2147483646 w 9"/>
                    <a:gd name="T21" fmla="*/ 2147483646 h 14"/>
                    <a:gd name="T22" fmla="*/ 2147483646 w 9"/>
                    <a:gd name="T23" fmla="*/ 2147483646 h 14"/>
                    <a:gd name="T24" fmla="*/ 2147483646 w 9"/>
                    <a:gd name="T25" fmla="*/ 2147483646 h 14"/>
                    <a:gd name="T26" fmla="*/ 2147483646 w 9"/>
                    <a:gd name="T27" fmla="*/ 2147483646 h 14"/>
                    <a:gd name="T28" fmla="*/ 2147483646 w 9"/>
                    <a:gd name="T29" fmla="*/ 2147483646 h 14"/>
                    <a:gd name="T30" fmla="*/ 2147483646 w 9"/>
                    <a:gd name="T31" fmla="*/ 2147483646 h 14"/>
                    <a:gd name="T32" fmla="*/ 2147483646 w 9"/>
                    <a:gd name="T33" fmla="*/ 2147483646 h 14"/>
                    <a:gd name="T34" fmla="*/ 2147483646 w 9"/>
                    <a:gd name="T35" fmla="*/ 2147483646 h 14"/>
                    <a:gd name="T36" fmla="*/ 2147483646 w 9"/>
                    <a:gd name="T37" fmla="*/ 2147483646 h 14"/>
                    <a:gd name="T38" fmla="*/ 2147483646 w 9"/>
                    <a:gd name="T39" fmla="*/ 2147483646 h 14"/>
                    <a:gd name="T40" fmla="*/ 2147483646 w 9"/>
                    <a:gd name="T41" fmla="*/ 2147483646 h 14"/>
                    <a:gd name="T42" fmla="*/ 2147483646 w 9"/>
                    <a:gd name="T43" fmla="*/ 2147483646 h 14"/>
                    <a:gd name="T44" fmla="*/ 2147483646 w 9"/>
                    <a:gd name="T45" fmla="*/ 2147483646 h 14"/>
                    <a:gd name="T46" fmla="*/ 2147483646 w 9"/>
                    <a:gd name="T47" fmla="*/ 2147483646 h 14"/>
                    <a:gd name="T48" fmla="*/ 2147483646 w 9"/>
                    <a:gd name="T49" fmla="*/ 2147483646 h 14"/>
                    <a:gd name="T50" fmla="*/ 2147483646 w 9"/>
                    <a:gd name="T51" fmla="*/ 2147483646 h 14"/>
                    <a:gd name="T52" fmla="*/ 2147483646 w 9"/>
                    <a:gd name="T53" fmla="*/ 0 h 14"/>
                    <a:gd name="T54" fmla="*/ 2147483646 w 9"/>
                    <a:gd name="T55" fmla="*/ 0 h 14"/>
                    <a:gd name="T56" fmla="*/ 2147483646 w 9"/>
                    <a:gd name="T57" fmla="*/ 0 h 14"/>
                    <a:gd name="T58" fmla="*/ 2147483646 w 9"/>
                    <a:gd name="T59" fmla="*/ 0 h 14"/>
                    <a:gd name="T60" fmla="*/ 2147483646 w 9"/>
                    <a:gd name="T61" fmla="*/ 0 h 14"/>
                    <a:gd name="T62" fmla="*/ 2147483646 w 9"/>
                    <a:gd name="T63" fmla="*/ 0 h 14"/>
                    <a:gd name="T64" fmla="*/ 2147483646 w 9"/>
                    <a:gd name="T65" fmla="*/ 2147483646 h 14"/>
                    <a:gd name="T66" fmla="*/ 2147483646 w 9"/>
                    <a:gd name="T67" fmla="*/ 2147483646 h 14"/>
                    <a:gd name="T68" fmla="*/ 2147483646 w 9"/>
                    <a:gd name="T69" fmla="*/ 2147483646 h 14"/>
                    <a:gd name="T70" fmla="*/ 2147483646 w 9"/>
                    <a:gd name="T71" fmla="*/ 2147483646 h 14"/>
                    <a:gd name="T72" fmla="*/ 0 w 9"/>
                    <a:gd name="T73" fmla="*/ 2147483646 h 14"/>
                    <a:gd name="T74" fmla="*/ 2147483646 w 9"/>
                    <a:gd name="T75" fmla="*/ 2147483646 h 14"/>
                    <a:gd name="T76" fmla="*/ 2147483646 w 9"/>
                    <a:gd name="T77" fmla="*/ 2147483646 h 14"/>
                    <a:gd name="T78" fmla="*/ 2147483646 w 9"/>
                    <a:gd name="T79" fmla="*/ 2147483646 h 14"/>
                    <a:gd name="T80" fmla="*/ 2147483646 w 9"/>
                    <a:gd name="T81" fmla="*/ 2147483646 h 14"/>
                    <a:gd name="T82" fmla="*/ 2147483646 w 9"/>
                    <a:gd name="T83" fmla="*/ 2147483646 h 14"/>
                    <a:gd name="T84" fmla="*/ 2147483646 w 9"/>
                    <a:gd name="T85" fmla="*/ 2147483646 h 14"/>
                    <a:gd name="T86" fmla="*/ 2147483646 w 9"/>
                    <a:gd name="T87" fmla="*/ 2147483646 h 14"/>
                    <a:gd name="T88" fmla="*/ 2147483646 w 9"/>
                    <a:gd name="T89" fmla="*/ 2147483646 h 14"/>
                    <a:gd name="T90" fmla="*/ 2147483646 w 9"/>
                    <a:gd name="T91" fmla="*/ 2147483646 h 14"/>
                    <a:gd name="T92" fmla="*/ 2147483646 w 9"/>
                    <a:gd name="T93" fmla="*/ 2147483646 h 14"/>
                    <a:gd name="T94" fmla="*/ 2147483646 w 9"/>
                    <a:gd name="T95" fmla="*/ 2147483646 h 14"/>
                    <a:gd name="T96" fmla="*/ 2147483646 w 9"/>
                    <a:gd name="T97" fmla="*/ 2147483646 h 14"/>
                    <a:gd name="T98" fmla="*/ 2147483646 w 9"/>
                    <a:gd name="T99" fmla="*/ 2147483646 h 14"/>
                    <a:gd name="T100" fmla="*/ 2147483646 w 9"/>
                    <a:gd name="T101" fmla="*/ 2147483646 h 14"/>
                    <a:gd name="T102" fmla="*/ 2147483646 w 9"/>
                    <a:gd name="T103" fmla="*/ 2147483646 h 14"/>
                    <a:gd name="T104" fmla="*/ 2147483646 w 9"/>
                    <a:gd name="T105" fmla="*/ 0 h 14"/>
                    <a:gd name="T106" fmla="*/ 2147483646 w 9"/>
                    <a:gd name="T107" fmla="*/ 0 h 14"/>
                    <a:gd name="T108" fmla="*/ 2147483646 w 9"/>
                    <a:gd name="T109" fmla="*/ 0 h 1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"/>
                    <a:gd name="T166" fmla="*/ 0 h 14"/>
                    <a:gd name="T167" fmla="*/ 9 w 9"/>
                    <a:gd name="T168" fmla="*/ 14 h 1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" h="14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7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7" y="13"/>
                      </a:lnTo>
                      <a:lnTo>
                        <a:pt x="6" y="14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3" y="14"/>
                      </a:lnTo>
                      <a:lnTo>
                        <a:pt x="2" y="13"/>
                      </a:lnTo>
                      <a:lnTo>
                        <a:pt x="2" y="12"/>
                      </a:lnTo>
                      <a:lnTo>
                        <a:pt x="1" y="11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10"/>
                      </a:lnTo>
                      <a:lnTo>
                        <a:pt x="1" y="11"/>
                      </a:lnTo>
                      <a:lnTo>
                        <a:pt x="2" y="12"/>
                      </a:lnTo>
                      <a:lnTo>
                        <a:pt x="2" y="13"/>
                      </a:lnTo>
                      <a:lnTo>
                        <a:pt x="3" y="14"/>
                      </a:lnTo>
                      <a:lnTo>
                        <a:pt x="4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7" y="13"/>
                      </a:lnTo>
                      <a:lnTo>
                        <a:pt x="8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8"/>
                      </a:lnTo>
                      <a:lnTo>
                        <a:pt x="9" y="7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2328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63" name="Freeform 188"/>
                <p:cNvSpPr>
                  <a:spLocks/>
                </p:cNvSpPr>
                <p:nvPr/>
              </p:nvSpPr>
              <p:spPr bwMode="auto">
                <a:xfrm>
                  <a:off x="4326" y="1548"/>
                  <a:ext cx="18" cy="48"/>
                </a:xfrm>
                <a:custGeom>
                  <a:avLst/>
                  <a:gdLst>
                    <a:gd name="T0" fmla="*/ 2147483646 w 3"/>
                    <a:gd name="T1" fmla="*/ 0 h 8"/>
                    <a:gd name="T2" fmla="*/ 2147483646 w 3"/>
                    <a:gd name="T3" fmla="*/ 2147483646 h 8"/>
                    <a:gd name="T4" fmla="*/ 2147483646 w 3"/>
                    <a:gd name="T5" fmla="*/ 2147483646 h 8"/>
                    <a:gd name="T6" fmla="*/ 2147483646 w 3"/>
                    <a:gd name="T7" fmla="*/ 2147483646 h 8"/>
                    <a:gd name="T8" fmla="*/ 2147483646 w 3"/>
                    <a:gd name="T9" fmla="*/ 2147483646 h 8"/>
                    <a:gd name="T10" fmla="*/ 2147483646 w 3"/>
                    <a:gd name="T11" fmla="*/ 2147483646 h 8"/>
                    <a:gd name="T12" fmla="*/ 2147483646 w 3"/>
                    <a:gd name="T13" fmla="*/ 2147483646 h 8"/>
                    <a:gd name="T14" fmla="*/ 2147483646 w 3"/>
                    <a:gd name="T15" fmla="*/ 2147483646 h 8"/>
                    <a:gd name="T16" fmla="*/ 2147483646 w 3"/>
                    <a:gd name="T17" fmla="*/ 2147483646 h 8"/>
                    <a:gd name="T18" fmla="*/ 2147483646 w 3"/>
                    <a:gd name="T19" fmla="*/ 2147483646 h 8"/>
                    <a:gd name="T20" fmla="*/ 2147483646 w 3"/>
                    <a:gd name="T21" fmla="*/ 2147483646 h 8"/>
                    <a:gd name="T22" fmla="*/ 2147483646 w 3"/>
                    <a:gd name="T23" fmla="*/ 2147483646 h 8"/>
                    <a:gd name="T24" fmla="*/ 2147483646 w 3"/>
                    <a:gd name="T25" fmla="*/ 2147483646 h 8"/>
                    <a:gd name="T26" fmla="*/ 2147483646 w 3"/>
                    <a:gd name="T27" fmla="*/ 2147483646 h 8"/>
                    <a:gd name="T28" fmla="*/ 2147483646 w 3"/>
                    <a:gd name="T29" fmla="*/ 2147483646 h 8"/>
                    <a:gd name="T30" fmla="*/ 2147483646 w 3"/>
                    <a:gd name="T31" fmla="*/ 2147483646 h 8"/>
                    <a:gd name="T32" fmla="*/ 2147483646 w 3"/>
                    <a:gd name="T33" fmla="*/ 2147483646 h 8"/>
                    <a:gd name="T34" fmla="*/ 2147483646 w 3"/>
                    <a:gd name="T35" fmla="*/ 2147483646 h 8"/>
                    <a:gd name="T36" fmla="*/ 2147483646 w 3"/>
                    <a:gd name="T37" fmla="*/ 2147483646 h 8"/>
                    <a:gd name="T38" fmla="*/ 2147483646 w 3"/>
                    <a:gd name="T39" fmla="*/ 2147483646 h 8"/>
                    <a:gd name="T40" fmla="*/ 2147483646 w 3"/>
                    <a:gd name="T41" fmla="*/ 2147483646 h 8"/>
                    <a:gd name="T42" fmla="*/ 2147483646 w 3"/>
                    <a:gd name="T43" fmla="*/ 2147483646 h 8"/>
                    <a:gd name="T44" fmla="*/ 2147483646 w 3"/>
                    <a:gd name="T45" fmla="*/ 2147483646 h 8"/>
                    <a:gd name="T46" fmla="*/ 0 w 3"/>
                    <a:gd name="T47" fmla="*/ 2147483646 h 8"/>
                    <a:gd name="T48" fmla="*/ 0 w 3"/>
                    <a:gd name="T49" fmla="*/ 2147483646 h 8"/>
                    <a:gd name="T50" fmla="*/ 0 w 3"/>
                    <a:gd name="T51" fmla="*/ 2147483646 h 8"/>
                    <a:gd name="T52" fmla="*/ 2147483646 w 3"/>
                    <a:gd name="T53" fmla="*/ 2147483646 h 8"/>
                    <a:gd name="T54" fmla="*/ 2147483646 w 3"/>
                    <a:gd name="T55" fmla="*/ 2147483646 h 8"/>
                    <a:gd name="T56" fmla="*/ 2147483646 w 3"/>
                    <a:gd name="T57" fmla="*/ 2147483646 h 8"/>
                    <a:gd name="T58" fmla="*/ 2147483646 w 3"/>
                    <a:gd name="T59" fmla="*/ 2147483646 h 8"/>
                    <a:gd name="T60" fmla="*/ 2147483646 w 3"/>
                    <a:gd name="T61" fmla="*/ 2147483646 h 8"/>
                    <a:gd name="T62" fmla="*/ 2147483646 w 3"/>
                    <a:gd name="T63" fmla="*/ 2147483646 h 8"/>
                    <a:gd name="T64" fmla="*/ 2147483646 w 3"/>
                    <a:gd name="T65" fmla="*/ 0 h 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"/>
                    <a:gd name="T100" fmla="*/ 0 h 8"/>
                    <a:gd name="T101" fmla="*/ 3 w 3"/>
                    <a:gd name="T102" fmla="*/ 8 h 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" h="8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64" name="Freeform 189"/>
                <p:cNvSpPr>
                  <a:spLocks/>
                </p:cNvSpPr>
                <p:nvPr/>
              </p:nvSpPr>
              <p:spPr bwMode="auto">
                <a:xfrm>
                  <a:off x="4392" y="1530"/>
                  <a:ext cx="54" cy="96"/>
                </a:xfrm>
                <a:custGeom>
                  <a:avLst/>
                  <a:gdLst>
                    <a:gd name="T0" fmla="*/ 2147483646 w 9"/>
                    <a:gd name="T1" fmla="*/ 0 h 16"/>
                    <a:gd name="T2" fmla="*/ 2147483646 w 9"/>
                    <a:gd name="T3" fmla="*/ 0 h 16"/>
                    <a:gd name="T4" fmla="*/ 2147483646 w 9"/>
                    <a:gd name="T5" fmla="*/ 2147483646 h 16"/>
                    <a:gd name="T6" fmla="*/ 2147483646 w 9"/>
                    <a:gd name="T7" fmla="*/ 2147483646 h 16"/>
                    <a:gd name="T8" fmla="*/ 2147483646 w 9"/>
                    <a:gd name="T9" fmla="*/ 2147483646 h 16"/>
                    <a:gd name="T10" fmla="*/ 2147483646 w 9"/>
                    <a:gd name="T11" fmla="*/ 2147483646 h 16"/>
                    <a:gd name="T12" fmla="*/ 2147483646 w 9"/>
                    <a:gd name="T13" fmla="*/ 2147483646 h 16"/>
                    <a:gd name="T14" fmla="*/ 2147483646 w 9"/>
                    <a:gd name="T15" fmla="*/ 2147483646 h 16"/>
                    <a:gd name="T16" fmla="*/ 2147483646 w 9"/>
                    <a:gd name="T17" fmla="*/ 2147483646 h 16"/>
                    <a:gd name="T18" fmla="*/ 2147483646 w 9"/>
                    <a:gd name="T19" fmla="*/ 2147483646 h 16"/>
                    <a:gd name="T20" fmla="*/ 2147483646 w 9"/>
                    <a:gd name="T21" fmla="*/ 2147483646 h 16"/>
                    <a:gd name="T22" fmla="*/ 2147483646 w 9"/>
                    <a:gd name="T23" fmla="*/ 2147483646 h 16"/>
                    <a:gd name="T24" fmla="*/ 2147483646 w 9"/>
                    <a:gd name="T25" fmla="*/ 2147483646 h 16"/>
                    <a:gd name="T26" fmla="*/ 2147483646 w 9"/>
                    <a:gd name="T27" fmla="*/ 2147483646 h 16"/>
                    <a:gd name="T28" fmla="*/ 2147483646 w 9"/>
                    <a:gd name="T29" fmla="*/ 2147483646 h 16"/>
                    <a:gd name="T30" fmla="*/ 2147483646 w 9"/>
                    <a:gd name="T31" fmla="*/ 2147483646 h 16"/>
                    <a:gd name="T32" fmla="*/ 2147483646 w 9"/>
                    <a:gd name="T33" fmla="*/ 2147483646 h 16"/>
                    <a:gd name="T34" fmla="*/ 2147483646 w 9"/>
                    <a:gd name="T35" fmla="*/ 2147483646 h 16"/>
                    <a:gd name="T36" fmla="*/ 2147483646 w 9"/>
                    <a:gd name="T37" fmla="*/ 2147483646 h 16"/>
                    <a:gd name="T38" fmla="*/ 2147483646 w 9"/>
                    <a:gd name="T39" fmla="*/ 2147483646 h 16"/>
                    <a:gd name="T40" fmla="*/ 2147483646 w 9"/>
                    <a:gd name="T41" fmla="*/ 2147483646 h 16"/>
                    <a:gd name="T42" fmla="*/ 2147483646 w 9"/>
                    <a:gd name="T43" fmla="*/ 2147483646 h 16"/>
                    <a:gd name="T44" fmla="*/ 2147483646 w 9"/>
                    <a:gd name="T45" fmla="*/ 2147483646 h 16"/>
                    <a:gd name="T46" fmla="*/ 2147483646 w 9"/>
                    <a:gd name="T47" fmla="*/ 2147483646 h 16"/>
                    <a:gd name="T48" fmla="*/ 2147483646 w 9"/>
                    <a:gd name="T49" fmla="*/ 2147483646 h 16"/>
                    <a:gd name="T50" fmla="*/ 2147483646 w 9"/>
                    <a:gd name="T51" fmla="*/ 2147483646 h 16"/>
                    <a:gd name="T52" fmla="*/ 2147483646 w 9"/>
                    <a:gd name="T53" fmla="*/ 2147483646 h 16"/>
                    <a:gd name="T54" fmla="*/ 2147483646 w 9"/>
                    <a:gd name="T55" fmla="*/ 2147483646 h 16"/>
                    <a:gd name="T56" fmla="*/ 2147483646 w 9"/>
                    <a:gd name="T57" fmla="*/ 2147483646 h 16"/>
                    <a:gd name="T58" fmla="*/ 2147483646 w 9"/>
                    <a:gd name="T59" fmla="*/ 2147483646 h 16"/>
                    <a:gd name="T60" fmla="*/ 2147483646 w 9"/>
                    <a:gd name="T61" fmla="*/ 2147483646 h 16"/>
                    <a:gd name="T62" fmla="*/ 0 w 9"/>
                    <a:gd name="T63" fmla="*/ 2147483646 h 16"/>
                    <a:gd name="T64" fmla="*/ 0 w 9"/>
                    <a:gd name="T65" fmla="*/ 2147483646 h 16"/>
                    <a:gd name="T66" fmla="*/ 0 w 9"/>
                    <a:gd name="T67" fmla="*/ 2147483646 h 16"/>
                    <a:gd name="T68" fmla="*/ 0 w 9"/>
                    <a:gd name="T69" fmla="*/ 2147483646 h 16"/>
                    <a:gd name="T70" fmla="*/ 0 w 9"/>
                    <a:gd name="T71" fmla="*/ 2147483646 h 16"/>
                    <a:gd name="T72" fmla="*/ 2147483646 w 9"/>
                    <a:gd name="T73" fmla="*/ 2147483646 h 16"/>
                    <a:gd name="T74" fmla="*/ 2147483646 w 9"/>
                    <a:gd name="T75" fmla="*/ 2147483646 h 16"/>
                    <a:gd name="T76" fmla="*/ 2147483646 w 9"/>
                    <a:gd name="T77" fmla="*/ 2147483646 h 16"/>
                    <a:gd name="T78" fmla="*/ 2147483646 w 9"/>
                    <a:gd name="T79" fmla="*/ 2147483646 h 16"/>
                    <a:gd name="T80" fmla="*/ 2147483646 w 9"/>
                    <a:gd name="T81" fmla="*/ 2147483646 h 16"/>
                    <a:gd name="T82" fmla="*/ 2147483646 w 9"/>
                    <a:gd name="T83" fmla="*/ 2147483646 h 16"/>
                    <a:gd name="T84" fmla="*/ 2147483646 w 9"/>
                    <a:gd name="T85" fmla="*/ 2147483646 h 16"/>
                    <a:gd name="T86" fmla="*/ 2147483646 w 9"/>
                    <a:gd name="T87" fmla="*/ 2147483646 h 16"/>
                    <a:gd name="T88" fmla="*/ 2147483646 w 9"/>
                    <a:gd name="T89" fmla="*/ 0 h 1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"/>
                    <a:gd name="T136" fmla="*/ 0 h 16"/>
                    <a:gd name="T137" fmla="*/ 9 w 9"/>
                    <a:gd name="T138" fmla="*/ 16 h 1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" h="16">
                      <a:moveTo>
                        <a:pt x="4" y="0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9" y="5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1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7" y="14"/>
                      </a:lnTo>
                      <a:lnTo>
                        <a:pt x="7" y="15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2328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65" name="Freeform 190"/>
                <p:cNvSpPr>
                  <a:spLocks/>
                </p:cNvSpPr>
                <p:nvPr/>
              </p:nvSpPr>
              <p:spPr bwMode="auto">
                <a:xfrm>
                  <a:off x="4392" y="1530"/>
                  <a:ext cx="54" cy="96"/>
                </a:xfrm>
                <a:custGeom>
                  <a:avLst/>
                  <a:gdLst>
                    <a:gd name="T0" fmla="*/ 2147483646 w 9"/>
                    <a:gd name="T1" fmla="*/ 2147483646 h 16"/>
                    <a:gd name="T2" fmla="*/ 2147483646 w 9"/>
                    <a:gd name="T3" fmla="*/ 2147483646 h 16"/>
                    <a:gd name="T4" fmla="*/ 2147483646 w 9"/>
                    <a:gd name="T5" fmla="*/ 2147483646 h 16"/>
                    <a:gd name="T6" fmla="*/ 2147483646 w 9"/>
                    <a:gd name="T7" fmla="*/ 2147483646 h 16"/>
                    <a:gd name="T8" fmla="*/ 2147483646 w 9"/>
                    <a:gd name="T9" fmla="*/ 2147483646 h 16"/>
                    <a:gd name="T10" fmla="*/ 2147483646 w 9"/>
                    <a:gd name="T11" fmla="*/ 2147483646 h 16"/>
                    <a:gd name="T12" fmla="*/ 2147483646 w 9"/>
                    <a:gd name="T13" fmla="*/ 2147483646 h 16"/>
                    <a:gd name="T14" fmla="*/ 2147483646 w 9"/>
                    <a:gd name="T15" fmla="*/ 2147483646 h 16"/>
                    <a:gd name="T16" fmla="*/ 2147483646 w 9"/>
                    <a:gd name="T17" fmla="*/ 2147483646 h 16"/>
                    <a:gd name="T18" fmla="*/ 2147483646 w 9"/>
                    <a:gd name="T19" fmla="*/ 2147483646 h 16"/>
                    <a:gd name="T20" fmla="*/ 2147483646 w 9"/>
                    <a:gd name="T21" fmla="*/ 2147483646 h 16"/>
                    <a:gd name="T22" fmla="*/ 2147483646 w 9"/>
                    <a:gd name="T23" fmla="*/ 2147483646 h 16"/>
                    <a:gd name="T24" fmla="*/ 2147483646 w 9"/>
                    <a:gd name="T25" fmla="*/ 2147483646 h 16"/>
                    <a:gd name="T26" fmla="*/ 2147483646 w 9"/>
                    <a:gd name="T27" fmla="*/ 2147483646 h 16"/>
                    <a:gd name="T28" fmla="*/ 2147483646 w 9"/>
                    <a:gd name="T29" fmla="*/ 2147483646 h 16"/>
                    <a:gd name="T30" fmla="*/ 2147483646 w 9"/>
                    <a:gd name="T31" fmla="*/ 2147483646 h 16"/>
                    <a:gd name="T32" fmla="*/ 2147483646 w 9"/>
                    <a:gd name="T33" fmla="*/ 2147483646 h 16"/>
                    <a:gd name="T34" fmla="*/ 2147483646 w 9"/>
                    <a:gd name="T35" fmla="*/ 2147483646 h 16"/>
                    <a:gd name="T36" fmla="*/ 2147483646 w 9"/>
                    <a:gd name="T37" fmla="*/ 2147483646 h 16"/>
                    <a:gd name="T38" fmla="*/ 2147483646 w 9"/>
                    <a:gd name="T39" fmla="*/ 2147483646 h 16"/>
                    <a:gd name="T40" fmla="*/ 2147483646 w 9"/>
                    <a:gd name="T41" fmla="*/ 2147483646 h 16"/>
                    <a:gd name="T42" fmla="*/ 0 w 9"/>
                    <a:gd name="T43" fmla="*/ 2147483646 h 16"/>
                    <a:gd name="T44" fmla="*/ 0 w 9"/>
                    <a:gd name="T45" fmla="*/ 2147483646 h 16"/>
                    <a:gd name="T46" fmla="*/ 0 w 9"/>
                    <a:gd name="T47" fmla="*/ 2147483646 h 16"/>
                    <a:gd name="T48" fmla="*/ 2147483646 w 9"/>
                    <a:gd name="T49" fmla="*/ 2147483646 h 16"/>
                    <a:gd name="T50" fmla="*/ 2147483646 w 9"/>
                    <a:gd name="T51" fmla="*/ 2147483646 h 16"/>
                    <a:gd name="T52" fmla="*/ 2147483646 w 9"/>
                    <a:gd name="T53" fmla="*/ 2147483646 h 16"/>
                    <a:gd name="T54" fmla="*/ 2147483646 w 9"/>
                    <a:gd name="T55" fmla="*/ 2147483646 h 16"/>
                    <a:gd name="T56" fmla="*/ 2147483646 w 9"/>
                    <a:gd name="T57" fmla="*/ 2147483646 h 16"/>
                    <a:gd name="T58" fmla="*/ 2147483646 w 9"/>
                    <a:gd name="T59" fmla="*/ 2147483646 h 16"/>
                    <a:gd name="T60" fmla="*/ 2147483646 w 9"/>
                    <a:gd name="T61" fmla="*/ 0 h 16"/>
                    <a:gd name="T62" fmla="*/ 2147483646 w 9"/>
                    <a:gd name="T63" fmla="*/ 0 h 16"/>
                    <a:gd name="T64" fmla="*/ 2147483646 w 9"/>
                    <a:gd name="T65" fmla="*/ 2147483646 h 16"/>
                    <a:gd name="T66" fmla="*/ 2147483646 w 9"/>
                    <a:gd name="T67" fmla="*/ 2147483646 h 16"/>
                    <a:gd name="T68" fmla="*/ 2147483646 w 9"/>
                    <a:gd name="T69" fmla="*/ 2147483646 h 16"/>
                    <a:gd name="T70" fmla="*/ 2147483646 w 9"/>
                    <a:gd name="T71" fmla="*/ 2147483646 h 16"/>
                    <a:gd name="T72" fmla="*/ 0 w 9"/>
                    <a:gd name="T73" fmla="*/ 2147483646 h 16"/>
                    <a:gd name="T74" fmla="*/ 0 w 9"/>
                    <a:gd name="T75" fmla="*/ 2147483646 h 16"/>
                    <a:gd name="T76" fmla="*/ 0 w 9"/>
                    <a:gd name="T77" fmla="*/ 2147483646 h 16"/>
                    <a:gd name="T78" fmla="*/ 0 w 9"/>
                    <a:gd name="T79" fmla="*/ 2147483646 h 16"/>
                    <a:gd name="T80" fmla="*/ 0 w 9"/>
                    <a:gd name="T81" fmla="*/ 2147483646 h 16"/>
                    <a:gd name="T82" fmla="*/ 2147483646 w 9"/>
                    <a:gd name="T83" fmla="*/ 2147483646 h 16"/>
                    <a:gd name="T84" fmla="*/ 2147483646 w 9"/>
                    <a:gd name="T85" fmla="*/ 2147483646 h 16"/>
                    <a:gd name="T86" fmla="*/ 2147483646 w 9"/>
                    <a:gd name="T87" fmla="*/ 2147483646 h 16"/>
                    <a:gd name="T88" fmla="*/ 2147483646 w 9"/>
                    <a:gd name="T89" fmla="*/ 2147483646 h 16"/>
                    <a:gd name="T90" fmla="*/ 2147483646 w 9"/>
                    <a:gd name="T91" fmla="*/ 2147483646 h 16"/>
                    <a:gd name="T92" fmla="*/ 2147483646 w 9"/>
                    <a:gd name="T93" fmla="*/ 2147483646 h 16"/>
                    <a:gd name="T94" fmla="*/ 2147483646 w 9"/>
                    <a:gd name="T95" fmla="*/ 2147483646 h 16"/>
                    <a:gd name="T96" fmla="*/ 2147483646 w 9"/>
                    <a:gd name="T97" fmla="*/ 2147483646 h 16"/>
                    <a:gd name="T98" fmla="*/ 2147483646 w 9"/>
                    <a:gd name="T99" fmla="*/ 2147483646 h 16"/>
                    <a:gd name="T100" fmla="*/ 2147483646 w 9"/>
                    <a:gd name="T101" fmla="*/ 2147483646 h 16"/>
                    <a:gd name="T102" fmla="*/ 2147483646 w 9"/>
                    <a:gd name="T103" fmla="*/ 2147483646 h 16"/>
                    <a:gd name="T104" fmla="*/ 2147483646 w 9"/>
                    <a:gd name="T105" fmla="*/ 2147483646 h 16"/>
                    <a:gd name="T106" fmla="*/ 2147483646 w 9"/>
                    <a:gd name="T107" fmla="*/ 2147483646 h 16"/>
                    <a:gd name="T108" fmla="*/ 2147483646 w 9"/>
                    <a:gd name="T109" fmla="*/ 2147483646 h 16"/>
                    <a:gd name="T110" fmla="*/ 2147483646 w 9"/>
                    <a:gd name="T111" fmla="*/ 2147483646 h 16"/>
                    <a:gd name="T112" fmla="*/ 2147483646 w 9"/>
                    <a:gd name="T113" fmla="*/ 2147483646 h 16"/>
                    <a:gd name="T114" fmla="*/ 2147483646 w 9"/>
                    <a:gd name="T115" fmla="*/ 0 h 16"/>
                    <a:gd name="T116" fmla="*/ 2147483646 w 9"/>
                    <a:gd name="T117" fmla="*/ 0 h 1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9"/>
                    <a:gd name="T178" fmla="*/ 0 h 16"/>
                    <a:gd name="T179" fmla="*/ 9 w 9"/>
                    <a:gd name="T180" fmla="*/ 16 h 1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9" h="16">
                      <a:moveTo>
                        <a:pt x="4" y="0"/>
                      </a:move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9" y="5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1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7" y="14"/>
                      </a:lnTo>
                      <a:lnTo>
                        <a:pt x="7" y="15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4" y="16"/>
                      </a:lnTo>
                      <a:lnTo>
                        <a:pt x="5" y="16"/>
                      </a:lnTo>
                      <a:lnTo>
                        <a:pt x="6" y="16"/>
                      </a:lnTo>
                      <a:lnTo>
                        <a:pt x="7" y="15"/>
                      </a:lnTo>
                      <a:lnTo>
                        <a:pt x="7" y="14"/>
                      </a:lnTo>
                      <a:lnTo>
                        <a:pt x="8" y="14"/>
                      </a:lnTo>
                      <a:lnTo>
                        <a:pt x="8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2328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66" name="Freeform 191"/>
                <p:cNvSpPr>
                  <a:spLocks/>
                </p:cNvSpPr>
                <p:nvPr/>
              </p:nvSpPr>
              <p:spPr bwMode="auto">
                <a:xfrm>
                  <a:off x="4392" y="1524"/>
                  <a:ext cx="18" cy="48"/>
                </a:xfrm>
                <a:custGeom>
                  <a:avLst/>
                  <a:gdLst>
                    <a:gd name="T0" fmla="*/ 2147483646 w 3"/>
                    <a:gd name="T1" fmla="*/ 0 h 8"/>
                    <a:gd name="T2" fmla="*/ 2147483646 w 3"/>
                    <a:gd name="T3" fmla="*/ 0 h 8"/>
                    <a:gd name="T4" fmla="*/ 2147483646 w 3"/>
                    <a:gd name="T5" fmla="*/ 0 h 8"/>
                    <a:gd name="T6" fmla="*/ 2147483646 w 3"/>
                    <a:gd name="T7" fmla="*/ 2147483646 h 8"/>
                    <a:gd name="T8" fmla="*/ 2147483646 w 3"/>
                    <a:gd name="T9" fmla="*/ 2147483646 h 8"/>
                    <a:gd name="T10" fmla="*/ 2147483646 w 3"/>
                    <a:gd name="T11" fmla="*/ 2147483646 h 8"/>
                    <a:gd name="T12" fmla="*/ 2147483646 w 3"/>
                    <a:gd name="T13" fmla="*/ 2147483646 h 8"/>
                    <a:gd name="T14" fmla="*/ 2147483646 w 3"/>
                    <a:gd name="T15" fmla="*/ 2147483646 h 8"/>
                    <a:gd name="T16" fmla="*/ 2147483646 w 3"/>
                    <a:gd name="T17" fmla="*/ 2147483646 h 8"/>
                    <a:gd name="T18" fmla="*/ 2147483646 w 3"/>
                    <a:gd name="T19" fmla="*/ 2147483646 h 8"/>
                    <a:gd name="T20" fmla="*/ 2147483646 w 3"/>
                    <a:gd name="T21" fmla="*/ 2147483646 h 8"/>
                    <a:gd name="T22" fmla="*/ 2147483646 w 3"/>
                    <a:gd name="T23" fmla="*/ 2147483646 h 8"/>
                    <a:gd name="T24" fmla="*/ 2147483646 w 3"/>
                    <a:gd name="T25" fmla="*/ 2147483646 h 8"/>
                    <a:gd name="T26" fmla="*/ 2147483646 w 3"/>
                    <a:gd name="T27" fmla="*/ 2147483646 h 8"/>
                    <a:gd name="T28" fmla="*/ 2147483646 w 3"/>
                    <a:gd name="T29" fmla="*/ 2147483646 h 8"/>
                    <a:gd name="T30" fmla="*/ 2147483646 w 3"/>
                    <a:gd name="T31" fmla="*/ 2147483646 h 8"/>
                    <a:gd name="T32" fmla="*/ 2147483646 w 3"/>
                    <a:gd name="T33" fmla="*/ 2147483646 h 8"/>
                    <a:gd name="T34" fmla="*/ 2147483646 w 3"/>
                    <a:gd name="T35" fmla="*/ 2147483646 h 8"/>
                    <a:gd name="T36" fmla="*/ 2147483646 w 3"/>
                    <a:gd name="T37" fmla="*/ 2147483646 h 8"/>
                    <a:gd name="T38" fmla="*/ 0 w 3"/>
                    <a:gd name="T39" fmla="*/ 2147483646 h 8"/>
                    <a:gd name="T40" fmla="*/ 0 w 3"/>
                    <a:gd name="T41" fmla="*/ 2147483646 h 8"/>
                    <a:gd name="T42" fmla="*/ 0 w 3"/>
                    <a:gd name="T43" fmla="*/ 2147483646 h 8"/>
                    <a:gd name="T44" fmla="*/ 0 w 3"/>
                    <a:gd name="T45" fmla="*/ 2147483646 h 8"/>
                    <a:gd name="T46" fmla="*/ 0 w 3"/>
                    <a:gd name="T47" fmla="*/ 2147483646 h 8"/>
                    <a:gd name="T48" fmla="*/ 0 w 3"/>
                    <a:gd name="T49" fmla="*/ 2147483646 h 8"/>
                    <a:gd name="T50" fmla="*/ 0 w 3"/>
                    <a:gd name="T51" fmla="*/ 2147483646 h 8"/>
                    <a:gd name="T52" fmla="*/ 0 w 3"/>
                    <a:gd name="T53" fmla="*/ 2147483646 h 8"/>
                    <a:gd name="T54" fmla="*/ 0 w 3"/>
                    <a:gd name="T55" fmla="*/ 2147483646 h 8"/>
                    <a:gd name="T56" fmla="*/ 0 w 3"/>
                    <a:gd name="T57" fmla="*/ 2147483646 h 8"/>
                    <a:gd name="T58" fmla="*/ 0 w 3"/>
                    <a:gd name="T59" fmla="*/ 2147483646 h 8"/>
                    <a:gd name="T60" fmla="*/ 2147483646 w 3"/>
                    <a:gd name="T61" fmla="*/ 0 h 8"/>
                    <a:gd name="T62" fmla="*/ 2147483646 w 3"/>
                    <a:gd name="T63" fmla="*/ 0 h 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"/>
                    <a:gd name="T97" fmla="*/ 0 h 8"/>
                    <a:gd name="T98" fmla="*/ 3 w 3"/>
                    <a:gd name="T99" fmla="*/ 8 h 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" h="8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67" name="Freeform 192"/>
                <p:cNvSpPr>
                  <a:spLocks/>
                </p:cNvSpPr>
                <p:nvPr/>
              </p:nvSpPr>
              <p:spPr bwMode="auto">
                <a:xfrm>
                  <a:off x="4074" y="1740"/>
                  <a:ext cx="24" cy="1"/>
                </a:xfrm>
                <a:custGeom>
                  <a:avLst/>
                  <a:gdLst>
                    <a:gd name="T0" fmla="*/ 2147483646 w 4"/>
                    <a:gd name="T1" fmla="*/ 0 h 1"/>
                    <a:gd name="T2" fmla="*/ 2147483646 w 4"/>
                    <a:gd name="T3" fmla="*/ 0 h 1"/>
                    <a:gd name="T4" fmla="*/ 2147483646 w 4"/>
                    <a:gd name="T5" fmla="*/ 0 h 1"/>
                    <a:gd name="T6" fmla="*/ 0 w 4"/>
                    <a:gd name="T7" fmla="*/ 0 h 1"/>
                    <a:gd name="T8" fmla="*/ 0 w 4"/>
                    <a:gd name="T9" fmla="*/ 0 h 1"/>
                    <a:gd name="T10" fmla="*/ 0 w 4"/>
                    <a:gd name="T11" fmla="*/ 0 h 1"/>
                    <a:gd name="T12" fmla="*/ 0 w 4"/>
                    <a:gd name="T13" fmla="*/ 0 h 1"/>
                    <a:gd name="T14" fmla="*/ 2147483646 w 4"/>
                    <a:gd name="T15" fmla="*/ 0 h 1"/>
                    <a:gd name="T16" fmla="*/ 2147483646 w 4"/>
                    <a:gd name="T17" fmla="*/ 0 h 1"/>
                    <a:gd name="T18" fmla="*/ 2147483646 w 4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"/>
                    <a:gd name="T31" fmla="*/ 0 h 1"/>
                    <a:gd name="T32" fmla="*/ 4 w 4"/>
                    <a:gd name="T33" fmla="*/ 1 h 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" h="1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2328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68" name="Freeform 193"/>
                <p:cNvSpPr>
                  <a:spLocks/>
                </p:cNvSpPr>
                <p:nvPr/>
              </p:nvSpPr>
              <p:spPr bwMode="auto">
                <a:xfrm>
                  <a:off x="4266" y="1650"/>
                  <a:ext cx="300" cy="210"/>
                </a:xfrm>
                <a:custGeom>
                  <a:avLst/>
                  <a:gdLst>
                    <a:gd name="T0" fmla="*/ 2147483646 w 50"/>
                    <a:gd name="T1" fmla="*/ 2147483646 h 35"/>
                    <a:gd name="T2" fmla="*/ 2147483646 w 50"/>
                    <a:gd name="T3" fmla="*/ 2147483646 h 35"/>
                    <a:gd name="T4" fmla="*/ 2147483646 w 50"/>
                    <a:gd name="T5" fmla="*/ 2147483646 h 35"/>
                    <a:gd name="T6" fmla="*/ 2147483646 w 50"/>
                    <a:gd name="T7" fmla="*/ 2147483646 h 35"/>
                    <a:gd name="T8" fmla="*/ 2147483646 w 50"/>
                    <a:gd name="T9" fmla="*/ 2147483646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5"/>
                    <a:gd name="T17" fmla="*/ 50 w 50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5">
                      <a:moveTo>
                        <a:pt x="22" y="3"/>
                      </a:moveTo>
                      <a:cubicBezTo>
                        <a:pt x="35" y="0"/>
                        <a:pt x="46" y="5"/>
                        <a:pt x="48" y="13"/>
                      </a:cubicBezTo>
                      <a:cubicBezTo>
                        <a:pt x="50" y="21"/>
                        <a:pt x="41" y="30"/>
                        <a:pt x="28" y="32"/>
                      </a:cubicBezTo>
                      <a:cubicBezTo>
                        <a:pt x="15" y="35"/>
                        <a:pt x="4" y="30"/>
                        <a:pt x="2" y="22"/>
                      </a:cubicBezTo>
                      <a:cubicBezTo>
                        <a:pt x="0" y="14"/>
                        <a:pt x="9" y="5"/>
                        <a:pt x="22" y="3"/>
                      </a:cubicBezTo>
                      <a:close/>
                    </a:path>
                  </a:pathLst>
                </a:custGeom>
                <a:solidFill>
                  <a:srgbClr val="F48000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69" name="Freeform 194"/>
                <p:cNvSpPr>
                  <a:spLocks/>
                </p:cNvSpPr>
                <p:nvPr/>
              </p:nvSpPr>
              <p:spPr bwMode="auto">
                <a:xfrm>
                  <a:off x="4368" y="2016"/>
                  <a:ext cx="378" cy="396"/>
                </a:xfrm>
                <a:custGeom>
                  <a:avLst/>
                  <a:gdLst>
                    <a:gd name="T0" fmla="*/ 2147483646 w 63"/>
                    <a:gd name="T1" fmla="*/ 2147483646 h 66"/>
                    <a:gd name="T2" fmla="*/ 2147483646 w 63"/>
                    <a:gd name="T3" fmla="*/ 2147483646 h 66"/>
                    <a:gd name="T4" fmla="*/ 2147483646 w 63"/>
                    <a:gd name="T5" fmla="*/ 2147483646 h 66"/>
                    <a:gd name="T6" fmla="*/ 2147483646 w 63"/>
                    <a:gd name="T7" fmla="*/ 2147483646 h 66"/>
                    <a:gd name="T8" fmla="*/ 2147483646 w 63"/>
                    <a:gd name="T9" fmla="*/ 2147483646 h 66"/>
                    <a:gd name="T10" fmla="*/ 2147483646 w 63"/>
                    <a:gd name="T11" fmla="*/ 2147483646 h 66"/>
                    <a:gd name="T12" fmla="*/ 2147483646 w 63"/>
                    <a:gd name="T13" fmla="*/ 2147483646 h 66"/>
                    <a:gd name="T14" fmla="*/ 2147483646 w 63"/>
                    <a:gd name="T15" fmla="*/ 2147483646 h 66"/>
                    <a:gd name="T16" fmla="*/ 2147483646 w 63"/>
                    <a:gd name="T17" fmla="*/ 2147483646 h 66"/>
                    <a:gd name="T18" fmla="*/ 2147483646 w 63"/>
                    <a:gd name="T19" fmla="*/ 2147483646 h 66"/>
                    <a:gd name="T20" fmla="*/ 2147483646 w 63"/>
                    <a:gd name="T21" fmla="*/ 2147483646 h 66"/>
                    <a:gd name="T22" fmla="*/ 2147483646 w 63"/>
                    <a:gd name="T23" fmla="*/ 2147483646 h 66"/>
                    <a:gd name="T24" fmla="*/ 2147483646 w 63"/>
                    <a:gd name="T25" fmla="*/ 2147483646 h 66"/>
                    <a:gd name="T26" fmla="*/ 2147483646 w 63"/>
                    <a:gd name="T27" fmla="*/ 2147483646 h 66"/>
                    <a:gd name="T28" fmla="*/ 2147483646 w 63"/>
                    <a:gd name="T29" fmla="*/ 2147483646 h 66"/>
                    <a:gd name="T30" fmla="*/ 2147483646 w 63"/>
                    <a:gd name="T31" fmla="*/ 2147483646 h 66"/>
                    <a:gd name="T32" fmla="*/ 2147483646 w 63"/>
                    <a:gd name="T33" fmla="*/ 2147483646 h 66"/>
                    <a:gd name="T34" fmla="*/ 2147483646 w 63"/>
                    <a:gd name="T35" fmla="*/ 2147483646 h 66"/>
                    <a:gd name="T36" fmla="*/ 2147483646 w 63"/>
                    <a:gd name="T37" fmla="*/ 2147483646 h 66"/>
                    <a:gd name="T38" fmla="*/ 2147483646 w 63"/>
                    <a:gd name="T39" fmla="*/ 2147483646 h 66"/>
                    <a:gd name="T40" fmla="*/ 2147483646 w 63"/>
                    <a:gd name="T41" fmla="*/ 2147483646 h 66"/>
                    <a:gd name="T42" fmla="*/ 2147483646 w 63"/>
                    <a:gd name="T43" fmla="*/ 2147483646 h 66"/>
                    <a:gd name="T44" fmla="*/ 2147483646 w 63"/>
                    <a:gd name="T45" fmla="*/ 2147483646 h 66"/>
                    <a:gd name="T46" fmla="*/ 2147483646 w 63"/>
                    <a:gd name="T47" fmla="*/ 2147483646 h 66"/>
                    <a:gd name="T48" fmla="*/ 2147483646 w 63"/>
                    <a:gd name="T49" fmla="*/ 2147483646 h 66"/>
                    <a:gd name="T50" fmla="*/ 2147483646 w 63"/>
                    <a:gd name="T51" fmla="*/ 2147483646 h 66"/>
                    <a:gd name="T52" fmla="*/ 2147483646 w 63"/>
                    <a:gd name="T53" fmla="*/ 2147483646 h 66"/>
                    <a:gd name="T54" fmla="*/ 2147483646 w 63"/>
                    <a:gd name="T55" fmla="*/ 2147483646 h 66"/>
                    <a:gd name="T56" fmla="*/ 2147483646 w 63"/>
                    <a:gd name="T57" fmla="*/ 2147483646 h 66"/>
                    <a:gd name="T58" fmla="*/ 2147483646 w 63"/>
                    <a:gd name="T59" fmla="*/ 2147483646 h 66"/>
                    <a:gd name="T60" fmla="*/ 2147483646 w 63"/>
                    <a:gd name="T61" fmla="*/ 2147483646 h 66"/>
                    <a:gd name="T62" fmla="*/ 2147483646 w 63"/>
                    <a:gd name="T63" fmla="*/ 2147483646 h 66"/>
                    <a:gd name="T64" fmla="*/ 2147483646 w 63"/>
                    <a:gd name="T65" fmla="*/ 2147483646 h 66"/>
                    <a:gd name="T66" fmla="*/ 2147483646 w 63"/>
                    <a:gd name="T67" fmla="*/ 2147483646 h 66"/>
                    <a:gd name="T68" fmla="*/ 2147483646 w 63"/>
                    <a:gd name="T69" fmla="*/ 0 h 66"/>
                    <a:gd name="T70" fmla="*/ 2147483646 w 63"/>
                    <a:gd name="T71" fmla="*/ 2147483646 h 66"/>
                    <a:gd name="T72" fmla="*/ 2147483646 w 63"/>
                    <a:gd name="T73" fmla="*/ 2147483646 h 66"/>
                    <a:gd name="T74" fmla="*/ 2147483646 w 63"/>
                    <a:gd name="T75" fmla="*/ 2147483646 h 66"/>
                    <a:gd name="T76" fmla="*/ 2147483646 w 63"/>
                    <a:gd name="T77" fmla="*/ 2147483646 h 66"/>
                    <a:gd name="T78" fmla="*/ 2147483646 w 63"/>
                    <a:gd name="T79" fmla="*/ 2147483646 h 66"/>
                    <a:gd name="T80" fmla="*/ 2147483646 w 63"/>
                    <a:gd name="T81" fmla="*/ 2147483646 h 66"/>
                    <a:gd name="T82" fmla="*/ 2147483646 w 63"/>
                    <a:gd name="T83" fmla="*/ 2147483646 h 66"/>
                    <a:gd name="T84" fmla="*/ 2147483646 w 63"/>
                    <a:gd name="T85" fmla="*/ 2147483646 h 66"/>
                    <a:gd name="T86" fmla="*/ 2147483646 w 63"/>
                    <a:gd name="T87" fmla="*/ 2147483646 h 66"/>
                    <a:gd name="T88" fmla="*/ 2147483646 w 63"/>
                    <a:gd name="T89" fmla="*/ 2147483646 h 66"/>
                    <a:gd name="T90" fmla="*/ 2147483646 w 63"/>
                    <a:gd name="T91" fmla="*/ 2147483646 h 66"/>
                    <a:gd name="T92" fmla="*/ 2147483646 w 63"/>
                    <a:gd name="T93" fmla="*/ 2147483646 h 66"/>
                    <a:gd name="T94" fmla="*/ 2147483646 w 63"/>
                    <a:gd name="T95" fmla="*/ 2147483646 h 66"/>
                    <a:gd name="T96" fmla="*/ 2147483646 w 63"/>
                    <a:gd name="T97" fmla="*/ 2147483646 h 66"/>
                    <a:gd name="T98" fmla="*/ 2147483646 w 63"/>
                    <a:gd name="T99" fmla="*/ 2147483646 h 66"/>
                    <a:gd name="T100" fmla="*/ 2147483646 w 63"/>
                    <a:gd name="T101" fmla="*/ 2147483646 h 66"/>
                    <a:gd name="T102" fmla="*/ 2147483646 w 63"/>
                    <a:gd name="T103" fmla="*/ 2147483646 h 66"/>
                    <a:gd name="T104" fmla="*/ 2147483646 w 63"/>
                    <a:gd name="T105" fmla="*/ 2147483646 h 6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3"/>
                    <a:gd name="T160" fmla="*/ 0 h 66"/>
                    <a:gd name="T161" fmla="*/ 63 w 63"/>
                    <a:gd name="T162" fmla="*/ 66 h 6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3" h="66">
                      <a:moveTo>
                        <a:pt x="3" y="66"/>
                      </a:moveTo>
                      <a:lnTo>
                        <a:pt x="2" y="66"/>
                      </a:lnTo>
                      <a:lnTo>
                        <a:pt x="2" y="65"/>
                      </a:lnTo>
                      <a:lnTo>
                        <a:pt x="2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4" y="62"/>
                      </a:lnTo>
                      <a:lnTo>
                        <a:pt x="5" y="61"/>
                      </a:lnTo>
                      <a:lnTo>
                        <a:pt x="6" y="60"/>
                      </a:lnTo>
                      <a:lnTo>
                        <a:pt x="6" y="59"/>
                      </a:lnTo>
                      <a:lnTo>
                        <a:pt x="7" y="59"/>
                      </a:lnTo>
                      <a:lnTo>
                        <a:pt x="8" y="58"/>
                      </a:lnTo>
                      <a:lnTo>
                        <a:pt x="8" y="56"/>
                      </a:lnTo>
                      <a:lnTo>
                        <a:pt x="8" y="55"/>
                      </a:lnTo>
                      <a:lnTo>
                        <a:pt x="9" y="54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10" y="48"/>
                      </a:lnTo>
                      <a:lnTo>
                        <a:pt x="11" y="46"/>
                      </a:lnTo>
                      <a:lnTo>
                        <a:pt x="11" y="45"/>
                      </a:lnTo>
                      <a:lnTo>
                        <a:pt x="11" y="43"/>
                      </a:lnTo>
                      <a:lnTo>
                        <a:pt x="11" y="42"/>
                      </a:lnTo>
                      <a:lnTo>
                        <a:pt x="11" y="41"/>
                      </a:lnTo>
                      <a:lnTo>
                        <a:pt x="11" y="39"/>
                      </a:lnTo>
                      <a:lnTo>
                        <a:pt x="11" y="38"/>
                      </a:lnTo>
                      <a:lnTo>
                        <a:pt x="11" y="35"/>
                      </a:lnTo>
                      <a:lnTo>
                        <a:pt x="10" y="35"/>
                      </a:lnTo>
                      <a:lnTo>
                        <a:pt x="10" y="34"/>
                      </a:lnTo>
                      <a:lnTo>
                        <a:pt x="9" y="34"/>
                      </a:lnTo>
                      <a:lnTo>
                        <a:pt x="8" y="34"/>
                      </a:lnTo>
                      <a:lnTo>
                        <a:pt x="6" y="33"/>
                      </a:lnTo>
                      <a:lnTo>
                        <a:pt x="4" y="33"/>
                      </a:lnTo>
                      <a:lnTo>
                        <a:pt x="3" y="32"/>
                      </a:lnTo>
                      <a:lnTo>
                        <a:pt x="2" y="32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29"/>
                      </a:lnTo>
                      <a:lnTo>
                        <a:pt x="0" y="28"/>
                      </a:lnTo>
                      <a:lnTo>
                        <a:pt x="1" y="28"/>
                      </a:lnTo>
                      <a:lnTo>
                        <a:pt x="1" y="27"/>
                      </a:lnTo>
                      <a:lnTo>
                        <a:pt x="1" y="26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5" y="26"/>
                      </a:lnTo>
                      <a:lnTo>
                        <a:pt x="6" y="27"/>
                      </a:lnTo>
                      <a:lnTo>
                        <a:pt x="7" y="27"/>
                      </a:lnTo>
                      <a:lnTo>
                        <a:pt x="8" y="28"/>
                      </a:lnTo>
                      <a:lnTo>
                        <a:pt x="9" y="29"/>
                      </a:lnTo>
                      <a:lnTo>
                        <a:pt x="11" y="29"/>
                      </a:lnTo>
                      <a:lnTo>
                        <a:pt x="12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0" y="29"/>
                      </a:lnTo>
                      <a:lnTo>
                        <a:pt x="21" y="29"/>
                      </a:lnTo>
                      <a:lnTo>
                        <a:pt x="22" y="29"/>
                      </a:lnTo>
                      <a:lnTo>
                        <a:pt x="23" y="30"/>
                      </a:lnTo>
                      <a:lnTo>
                        <a:pt x="24" y="30"/>
                      </a:lnTo>
                      <a:lnTo>
                        <a:pt x="25" y="31"/>
                      </a:lnTo>
                      <a:lnTo>
                        <a:pt x="26" y="31"/>
                      </a:lnTo>
                      <a:lnTo>
                        <a:pt x="28" y="32"/>
                      </a:lnTo>
                      <a:lnTo>
                        <a:pt x="29" y="33"/>
                      </a:lnTo>
                      <a:lnTo>
                        <a:pt x="30" y="33"/>
                      </a:lnTo>
                      <a:lnTo>
                        <a:pt x="32" y="33"/>
                      </a:lnTo>
                      <a:lnTo>
                        <a:pt x="33" y="33"/>
                      </a:lnTo>
                      <a:lnTo>
                        <a:pt x="35" y="33"/>
                      </a:lnTo>
                      <a:lnTo>
                        <a:pt x="36" y="33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41" y="31"/>
                      </a:lnTo>
                      <a:lnTo>
                        <a:pt x="47" y="29"/>
                      </a:lnTo>
                      <a:lnTo>
                        <a:pt x="48" y="28"/>
                      </a:lnTo>
                      <a:lnTo>
                        <a:pt x="50" y="28"/>
                      </a:lnTo>
                      <a:lnTo>
                        <a:pt x="51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5"/>
                      </a:lnTo>
                      <a:lnTo>
                        <a:pt x="53" y="24"/>
                      </a:lnTo>
                      <a:lnTo>
                        <a:pt x="52" y="23"/>
                      </a:lnTo>
                      <a:lnTo>
                        <a:pt x="52" y="22"/>
                      </a:lnTo>
                      <a:lnTo>
                        <a:pt x="51" y="19"/>
                      </a:lnTo>
                      <a:lnTo>
                        <a:pt x="51" y="18"/>
                      </a:lnTo>
                      <a:lnTo>
                        <a:pt x="50" y="17"/>
                      </a:lnTo>
                      <a:lnTo>
                        <a:pt x="50" y="15"/>
                      </a:lnTo>
                      <a:lnTo>
                        <a:pt x="49" y="14"/>
                      </a:lnTo>
                      <a:lnTo>
                        <a:pt x="49" y="13"/>
                      </a:lnTo>
                      <a:lnTo>
                        <a:pt x="49" y="12"/>
                      </a:lnTo>
                      <a:lnTo>
                        <a:pt x="49" y="11"/>
                      </a:lnTo>
                      <a:lnTo>
                        <a:pt x="48" y="11"/>
                      </a:lnTo>
                      <a:lnTo>
                        <a:pt x="48" y="10"/>
                      </a:lnTo>
                      <a:lnTo>
                        <a:pt x="47" y="10"/>
                      </a:lnTo>
                      <a:lnTo>
                        <a:pt x="47" y="11"/>
                      </a:lnTo>
                      <a:lnTo>
                        <a:pt x="47" y="12"/>
                      </a:lnTo>
                      <a:lnTo>
                        <a:pt x="47" y="13"/>
                      </a:lnTo>
                      <a:lnTo>
                        <a:pt x="48" y="14"/>
                      </a:lnTo>
                      <a:lnTo>
                        <a:pt x="48" y="15"/>
                      </a:lnTo>
                      <a:lnTo>
                        <a:pt x="48" y="16"/>
                      </a:lnTo>
                      <a:lnTo>
                        <a:pt x="48" y="17"/>
                      </a:lnTo>
                      <a:lnTo>
                        <a:pt x="48" y="18"/>
                      </a:lnTo>
                      <a:lnTo>
                        <a:pt x="47" y="18"/>
                      </a:lnTo>
                      <a:lnTo>
                        <a:pt x="46" y="17"/>
                      </a:lnTo>
                      <a:lnTo>
                        <a:pt x="45" y="17"/>
                      </a:lnTo>
                      <a:lnTo>
                        <a:pt x="45" y="16"/>
                      </a:lnTo>
                      <a:lnTo>
                        <a:pt x="44" y="15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4" y="10"/>
                      </a:lnTo>
                      <a:lnTo>
                        <a:pt x="44" y="9"/>
                      </a:lnTo>
                      <a:lnTo>
                        <a:pt x="44" y="8"/>
                      </a:lnTo>
                      <a:lnTo>
                        <a:pt x="44" y="7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6" y="4"/>
                      </a:lnTo>
                      <a:lnTo>
                        <a:pt x="47" y="3"/>
                      </a:lnTo>
                      <a:lnTo>
                        <a:pt x="48" y="2"/>
                      </a:lnTo>
                      <a:lnTo>
                        <a:pt x="49" y="2"/>
                      </a:lnTo>
                      <a:lnTo>
                        <a:pt x="49" y="1"/>
                      </a:lnTo>
                      <a:lnTo>
                        <a:pt x="50" y="1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5" y="0"/>
                      </a:lnTo>
                      <a:lnTo>
                        <a:pt x="56" y="1"/>
                      </a:lnTo>
                      <a:lnTo>
                        <a:pt x="57" y="1"/>
                      </a:lnTo>
                      <a:lnTo>
                        <a:pt x="58" y="2"/>
                      </a:lnTo>
                      <a:lnTo>
                        <a:pt x="60" y="2"/>
                      </a:lnTo>
                      <a:lnTo>
                        <a:pt x="61" y="4"/>
                      </a:lnTo>
                      <a:lnTo>
                        <a:pt x="61" y="5"/>
                      </a:lnTo>
                      <a:lnTo>
                        <a:pt x="62" y="6"/>
                      </a:lnTo>
                      <a:lnTo>
                        <a:pt x="62" y="7"/>
                      </a:lnTo>
                      <a:lnTo>
                        <a:pt x="63" y="8"/>
                      </a:lnTo>
                      <a:lnTo>
                        <a:pt x="63" y="9"/>
                      </a:lnTo>
                      <a:lnTo>
                        <a:pt x="63" y="10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61" y="12"/>
                      </a:lnTo>
                      <a:lnTo>
                        <a:pt x="61" y="13"/>
                      </a:lnTo>
                      <a:lnTo>
                        <a:pt x="60" y="13"/>
                      </a:lnTo>
                      <a:lnTo>
                        <a:pt x="59" y="12"/>
                      </a:lnTo>
                      <a:lnTo>
                        <a:pt x="59" y="11"/>
                      </a:lnTo>
                      <a:lnTo>
                        <a:pt x="59" y="10"/>
                      </a:lnTo>
                      <a:lnTo>
                        <a:pt x="58" y="10"/>
                      </a:lnTo>
                      <a:lnTo>
                        <a:pt x="58" y="9"/>
                      </a:lnTo>
                      <a:lnTo>
                        <a:pt x="57" y="9"/>
                      </a:lnTo>
                      <a:lnTo>
                        <a:pt x="56" y="9"/>
                      </a:lnTo>
                      <a:lnTo>
                        <a:pt x="57" y="10"/>
                      </a:lnTo>
                      <a:lnTo>
                        <a:pt x="57" y="12"/>
                      </a:lnTo>
                      <a:lnTo>
                        <a:pt x="57" y="13"/>
                      </a:lnTo>
                      <a:lnTo>
                        <a:pt x="58" y="15"/>
                      </a:lnTo>
                      <a:lnTo>
                        <a:pt x="59" y="18"/>
                      </a:lnTo>
                      <a:lnTo>
                        <a:pt x="60" y="21"/>
                      </a:lnTo>
                      <a:lnTo>
                        <a:pt x="61" y="23"/>
                      </a:lnTo>
                      <a:lnTo>
                        <a:pt x="61" y="24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2" y="29"/>
                      </a:lnTo>
                      <a:lnTo>
                        <a:pt x="62" y="30"/>
                      </a:lnTo>
                      <a:lnTo>
                        <a:pt x="61" y="31"/>
                      </a:lnTo>
                      <a:lnTo>
                        <a:pt x="61" y="32"/>
                      </a:lnTo>
                      <a:lnTo>
                        <a:pt x="61" y="33"/>
                      </a:lnTo>
                      <a:lnTo>
                        <a:pt x="60" y="33"/>
                      </a:lnTo>
                      <a:lnTo>
                        <a:pt x="56" y="35"/>
                      </a:lnTo>
                      <a:lnTo>
                        <a:pt x="47" y="38"/>
                      </a:lnTo>
                      <a:lnTo>
                        <a:pt x="42" y="40"/>
                      </a:lnTo>
                      <a:lnTo>
                        <a:pt x="38" y="42"/>
                      </a:lnTo>
                      <a:lnTo>
                        <a:pt x="36" y="43"/>
                      </a:lnTo>
                      <a:lnTo>
                        <a:pt x="34" y="44"/>
                      </a:lnTo>
                      <a:lnTo>
                        <a:pt x="32" y="45"/>
                      </a:lnTo>
                      <a:lnTo>
                        <a:pt x="30" y="46"/>
                      </a:lnTo>
                      <a:lnTo>
                        <a:pt x="28" y="47"/>
                      </a:lnTo>
                      <a:lnTo>
                        <a:pt x="26" y="49"/>
                      </a:lnTo>
                      <a:lnTo>
                        <a:pt x="25" y="49"/>
                      </a:lnTo>
                      <a:lnTo>
                        <a:pt x="24" y="50"/>
                      </a:lnTo>
                      <a:lnTo>
                        <a:pt x="22" y="50"/>
                      </a:lnTo>
                      <a:lnTo>
                        <a:pt x="21" y="51"/>
                      </a:lnTo>
                      <a:lnTo>
                        <a:pt x="19" y="52"/>
                      </a:lnTo>
                      <a:lnTo>
                        <a:pt x="18" y="53"/>
                      </a:lnTo>
                      <a:lnTo>
                        <a:pt x="17" y="54"/>
                      </a:lnTo>
                      <a:lnTo>
                        <a:pt x="16" y="56"/>
                      </a:lnTo>
                      <a:lnTo>
                        <a:pt x="15" y="57"/>
                      </a:lnTo>
                      <a:lnTo>
                        <a:pt x="12" y="59"/>
                      </a:lnTo>
                      <a:lnTo>
                        <a:pt x="10" y="62"/>
                      </a:lnTo>
                      <a:lnTo>
                        <a:pt x="9" y="63"/>
                      </a:lnTo>
                      <a:lnTo>
                        <a:pt x="8" y="64"/>
                      </a:lnTo>
                      <a:lnTo>
                        <a:pt x="6" y="65"/>
                      </a:lnTo>
                      <a:lnTo>
                        <a:pt x="5" y="66"/>
                      </a:lnTo>
                      <a:lnTo>
                        <a:pt x="3" y="66"/>
                      </a:lnTo>
                      <a:close/>
                    </a:path>
                  </a:pathLst>
                </a:custGeom>
                <a:solidFill>
                  <a:srgbClr val="4C5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70" name="Freeform 195"/>
                <p:cNvSpPr>
                  <a:spLocks noEditPoints="1"/>
                </p:cNvSpPr>
                <p:nvPr/>
              </p:nvSpPr>
              <p:spPr bwMode="auto">
                <a:xfrm>
                  <a:off x="4344" y="2028"/>
                  <a:ext cx="390" cy="414"/>
                </a:xfrm>
                <a:custGeom>
                  <a:avLst/>
                  <a:gdLst>
                    <a:gd name="T0" fmla="*/ 2147483646 w 65"/>
                    <a:gd name="T1" fmla="*/ 2147483646 h 69"/>
                    <a:gd name="T2" fmla="*/ 2147483646 w 65"/>
                    <a:gd name="T3" fmla="*/ 2147483646 h 69"/>
                    <a:gd name="T4" fmla="*/ 2147483646 w 65"/>
                    <a:gd name="T5" fmla="*/ 2147483646 h 69"/>
                    <a:gd name="T6" fmla="*/ 2147483646 w 65"/>
                    <a:gd name="T7" fmla="*/ 2147483646 h 69"/>
                    <a:gd name="T8" fmla="*/ 2147483646 w 65"/>
                    <a:gd name="T9" fmla="*/ 2147483646 h 69"/>
                    <a:gd name="T10" fmla="*/ 2147483646 w 65"/>
                    <a:gd name="T11" fmla="*/ 2147483646 h 69"/>
                    <a:gd name="T12" fmla="*/ 2147483646 w 65"/>
                    <a:gd name="T13" fmla="*/ 2147483646 h 69"/>
                    <a:gd name="T14" fmla="*/ 2147483646 w 65"/>
                    <a:gd name="T15" fmla="*/ 2147483646 h 69"/>
                    <a:gd name="T16" fmla="*/ 2147483646 w 65"/>
                    <a:gd name="T17" fmla="*/ 2147483646 h 69"/>
                    <a:gd name="T18" fmla="*/ 2147483646 w 65"/>
                    <a:gd name="T19" fmla="*/ 2147483646 h 69"/>
                    <a:gd name="T20" fmla="*/ 2147483646 w 65"/>
                    <a:gd name="T21" fmla="*/ 2147483646 h 69"/>
                    <a:gd name="T22" fmla="*/ 2147483646 w 65"/>
                    <a:gd name="T23" fmla="*/ 2147483646 h 69"/>
                    <a:gd name="T24" fmla="*/ 0 w 65"/>
                    <a:gd name="T25" fmla="*/ 2147483646 h 69"/>
                    <a:gd name="T26" fmla="*/ 0 w 65"/>
                    <a:gd name="T27" fmla="*/ 2147483646 h 69"/>
                    <a:gd name="T28" fmla="*/ 2147483646 w 65"/>
                    <a:gd name="T29" fmla="*/ 2147483646 h 69"/>
                    <a:gd name="T30" fmla="*/ 2147483646 w 65"/>
                    <a:gd name="T31" fmla="*/ 2147483646 h 69"/>
                    <a:gd name="T32" fmla="*/ 2147483646 w 65"/>
                    <a:gd name="T33" fmla="*/ 2147483646 h 69"/>
                    <a:gd name="T34" fmla="*/ 2147483646 w 65"/>
                    <a:gd name="T35" fmla="*/ 2147483646 h 69"/>
                    <a:gd name="T36" fmla="*/ 2147483646 w 65"/>
                    <a:gd name="T37" fmla="*/ 2147483646 h 69"/>
                    <a:gd name="T38" fmla="*/ 2147483646 w 65"/>
                    <a:gd name="T39" fmla="*/ 2147483646 h 69"/>
                    <a:gd name="T40" fmla="*/ 2147483646 w 65"/>
                    <a:gd name="T41" fmla="*/ 2147483646 h 69"/>
                    <a:gd name="T42" fmla="*/ 2147483646 w 65"/>
                    <a:gd name="T43" fmla="*/ 2147483646 h 69"/>
                    <a:gd name="T44" fmla="*/ 2147483646 w 65"/>
                    <a:gd name="T45" fmla="*/ 2147483646 h 69"/>
                    <a:gd name="T46" fmla="*/ 2147483646 w 65"/>
                    <a:gd name="T47" fmla="*/ 2147483646 h 69"/>
                    <a:gd name="T48" fmla="*/ 2147483646 w 65"/>
                    <a:gd name="T49" fmla="*/ 2147483646 h 69"/>
                    <a:gd name="T50" fmla="*/ 2147483646 w 65"/>
                    <a:gd name="T51" fmla="*/ 2147483646 h 69"/>
                    <a:gd name="T52" fmla="*/ 2147483646 w 65"/>
                    <a:gd name="T53" fmla="*/ 2147483646 h 69"/>
                    <a:gd name="T54" fmla="*/ 2147483646 w 65"/>
                    <a:gd name="T55" fmla="*/ 2147483646 h 69"/>
                    <a:gd name="T56" fmla="*/ 2147483646 w 65"/>
                    <a:gd name="T57" fmla="*/ 2147483646 h 69"/>
                    <a:gd name="T58" fmla="*/ 2147483646 w 65"/>
                    <a:gd name="T59" fmla="*/ 2147483646 h 69"/>
                    <a:gd name="T60" fmla="*/ 2147483646 w 65"/>
                    <a:gd name="T61" fmla="*/ 2147483646 h 69"/>
                    <a:gd name="T62" fmla="*/ 2147483646 w 65"/>
                    <a:gd name="T63" fmla="*/ 2147483646 h 69"/>
                    <a:gd name="T64" fmla="*/ 2147483646 w 65"/>
                    <a:gd name="T65" fmla="*/ 2147483646 h 69"/>
                    <a:gd name="T66" fmla="*/ 2147483646 w 65"/>
                    <a:gd name="T67" fmla="*/ 2147483646 h 69"/>
                    <a:gd name="T68" fmla="*/ 2147483646 w 65"/>
                    <a:gd name="T69" fmla="*/ 2147483646 h 69"/>
                    <a:gd name="T70" fmla="*/ 2147483646 w 65"/>
                    <a:gd name="T71" fmla="*/ 2147483646 h 69"/>
                    <a:gd name="T72" fmla="*/ 2147483646 w 65"/>
                    <a:gd name="T73" fmla="*/ 2147483646 h 69"/>
                    <a:gd name="T74" fmla="*/ 2147483646 w 65"/>
                    <a:gd name="T75" fmla="*/ 2147483646 h 69"/>
                    <a:gd name="T76" fmla="*/ 2147483646 w 65"/>
                    <a:gd name="T77" fmla="*/ 2147483646 h 69"/>
                    <a:gd name="T78" fmla="*/ 2147483646 w 65"/>
                    <a:gd name="T79" fmla="*/ 2147483646 h 69"/>
                    <a:gd name="T80" fmla="*/ 2147483646 w 65"/>
                    <a:gd name="T81" fmla="*/ 2147483646 h 69"/>
                    <a:gd name="T82" fmla="*/ 2147483646 w 65"/>
                    <a:gd name="T83" fmla="*/ 0 h 69"/>
                    <a:gd name="T84" fmla="*/ 2147483646 w 65"/>
                    <a:gd name="T85" fmla="*/ 2147483646 h 69"/>
                    <a:gd name="T86" fmla="*/ 2147483646 w 65"/>
                    <a:gd name="T87" fmla="*/ 2147483646 h 69"/>
                    <a:gd name="T88" fmla="*/ 2147483646 w 65"/>
                    <a:gd name="T89" fmla="*/ 2147483646 h 69"/>
                    <a:gd name="T90" fmla="*/ 2147483646 w 65"/>
                    <a:gd name="T91" fmla="*/ 2147483646 h 69"/>
                    <a:gd name="T92" fmla="*/ 2147483646 w 65"/>
                    <a:gd name="T93" fmla="*/ 2147483646 h 69"/>
                    <a:gd name="T94" fmla="*/ 2147483646 w 65"/>
                    <a:gd name="T95" fmla="*/ 2147483646 h 69"/>
                    <a:gd name="T96" fmla="*/ 2147483646 w 65"/>
                    <a:gd name="T97" fmla="*/ 2147483646 h 69"/>
                    <a:gd name="T98" fmla="*/ 2147483646 w 65"/>
                    <a:gd name="T99" fmla="*/ 2147483646 h 69"/>
                    <a:gd name="T100" fmla="*/ 2147483646 w 65"/>
                    <a:gd name="T101" fmla="*/ 2147483646 h 69"/>
                    <a:gd name="T102" fmla="*/ 2147483646 w 65"/>
                    <a:gd name="T103" fmla="*/ 2147483646 h 69"/>
                    <a:gd name="T104" fmla="*/ 2147483646 w 65"/>
                    <a:gd name="T105" fmla="*/ 2147483646 h 69"/>
                    <a:gd name="T106" fmla="*/ 2147483646 w 65"/>
                    <a:gd name="T107" fmla="*/ 2147483646 h 69"/>
                    <a:gd name="T108" fmla="*/ 2147483646 w 65"/>
                    <a:gd name="T109" fmla="*/ 2147483646 h 69"/>
                    <a:gd name="T110" fmla="*/ 2147483646 w 65"/>
                    <a:gd name="T111" fmla="*/ 2147483646 h 69"/>
                    <a:gd name="T112" fmla="*/ 2147483646 w 65"/>
                    <a:gd name="T113" fmla="*/ 2147483646 h 69"/>
                    <a:gd name="T114" fmla="*/ 2147483646 w 65"/>
                    <a:gd name="T115" fmla="*/ 2147483646 h 69"/>
                    <a:gd name="T116" fmla="*/ 2147483646 w 65"/>
                    <a:gd name="T117" fmla="*/ 2147483646 h 69"/>
                    <a:gd name="T118" fmla="*/ 2147483646 w 65"/>
                    <a:gd name="T119" fmla="*/ 2147483646 h 69"/>
                    <a:gd name="T120" fmla="*/ 2147483646 w 65"/>
                    <a:gd name="T121" fmla="*/ 2147483646 h 69"/>
                    <a:gd name="T122" fmla="*/ 2147483646 w 65"/>
                    <a:gd name="T123" fmla="*/ 2147483646 h 6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5"/>
                    <a:gd name="T187" fmla="*/ 0 h 69"/>
                    <a:gd name="T188" fmla="*/ 65 w 65"/>
                    <a:gd name="T189" fmla="*/ 69 h 6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5" h="69">
                      <a:moveTo>
                        <a:pt x="3" y="68"/>
                      </a:moveTo>
                      <a:lnTo>
                        <a:pt x="3" y="68"/>
                      </a:lnTo>
                      <a:lnTo>
                        <a:pt x="4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close/>
                      <a:moveTo>
                        <a:pt x="3" y="68"/>
                      </a:moveTo>
                      <a:lnTo>
                        <a:pt x="2" y="67"/>
                      </a:lnTo>
                      <a:lnTo>
                        <a:pt x="3" y="67"/>
                      </a:lnTo>
                      <a:lnTo>
                        <a:pt x="3" y="68"/>
                      </a:lnTo>
                      <a:close/>
                      <a:moveTo>
                        <a:pt x="2" y="67"/>
                      </a:moveTo>
                      <a:lnTo>
                        <a:pt x="2" y="67"/>
                      </a:lnTo>
                      <a:lnTo>
                        <a:pt x="5" y="66"/>
                      </a:lnTo>
                      <a:lnTo>
                        <a:pt x="5" y="67"/>
                      </a:lnTo>
                      <a:lnTo>
                        <a:pt x="2" y="67"/>
                      </a:lnTo>
                      <a:close/>
                      <a:moveTo>
                        <a:pt x="2" y="67"/>
                      </a:moveTo>
                      <a:lnTo>
                        <a:pt x="2" y="67"/>
                      </a:lnTo>
                      <a:lnTo>
                        <a:pt x="3" y="67"/>
                      </a:lnTo>
                      <a:lnTo>
                        <a:pt x="2" y="67"/>
                      </a:lnTo>
                      <a:close/>
                      <a:moveTo>
                        <a:pt x="2" y="67"/>
                      </a:moveTo>
                      <a:lnTo>
                        <a:pt x="2" y="66"/>
                      </a:lnTo>
                      <a:lnTo>
                        <a:pt x="5" y="66"/>
                      </a:lnTo>
                      <a:lnTo>
                        <a:pt x="5" y="67"/>
                      </a:lnTo>
                      <a:lnTo>
                        <a:pt x="2" y="67"/>
                      </a:lnTo>
                      <a:close/>
                      <a:moveTo>
                        <a:pt x="2" y="66"/>
                      </a:moveTo>
                      <a:lnTo>
                        <a:pt x="2" y="66"/>
                      </a:lnTo>
                      <a:lnTo>
                        <a:pt x="3" y="66"/>
                      </a:lnTo>
                      <a:lnTo>
                        <a:pt x="2" y="66"/>
                      </a:lnTo>
                      <a:close/>
                      <a:moveTo>
                        <a:pt x="2" y="66"/>
                      </a:moveTo>
                      <a:lnTo>
                        <a:pt x="2" y="65"/>
                      </a:lnTo>
                      <a:lnTo>
                        <a:pt x="5" y="66"/>
                      </a:lnTo>
                      <a:lnTo>
                        <a:pt x="2" y="66"/>
                      </a:lnTo>
                      <a:close/>
                      <a:moveTo>
                        <a:pt x="2" y="65"/>
                      </a:moveTo>
                      <a:lnTo>
                        <a:pt x="2" y="65"/>
                      </a:lnTo>
                      <a:lnTo>
                        <a:pt x="3" y="65"/>
                      </a:lnTo>
                      <a:lnTo>
                        <a:pt x="2" y="65"/>
                      </a:lnTo>
                      <a:close/>
                      <a:moveTo>
                        <a:pt x="2" y="65"/>
                      </a:moveTo>
                      <a:lnTo>
                        <a:pt x="2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2" y="65"/>
                      </a:lnTo>
                      <a:close/>
                      <a:moveTo>
                        <a:pt x="2" y="64"/>
                      </a:moveTo>
                      <a:lnTo>
                        <a:pt x="3" y="64"/>
                      </a:lnTo>
                      <a:lnTo>
                        <a:pt x="4" y="65"/>
                      </a:lnTo>
                      <a:lnTo>
                        <a:pt x="2" y="64"/>
                      </a:lnTo>
                      <a:close/>
                      <a:moveTo>
                        <a:pt x="3" y="64"/>
                      </a:moveTo>
                      <a:lnTo>
                        <a:pt x="3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3" y="64"/>
                      </a:lnTo>
                      <a:close/>
                      <a:moveTo>
                        <a:pt x="3" y="64"/>
                      </a:moveTo>
                      <a:lnTo>
                        <a:pt x="3" y="64"/>
                      </a:lnTo>
                      <a:lnTo>
                        <a:pt x="4" y="64"/>
                      </a:lnTo>
                      <a:lnTo>
                        <a:pt x="3" y="64"/>
                      </a:lnTo>
                      <a:close/>
                      <a:moveTo>
                        <a:pt x="3" y="64"/>
                      </a:moveTo>
                      <a:lnTo>
                        <a:pt x="4" y="62"/>
                      </a:lnTo>
                      <a:lnTo>
                        <a:pt x="6" y="64"/>
                      </a:lnTo>
                      <a:lnTo>
                        <a:pt x="5" y="65"/>
                      </a:lnTo>
                      <a:lnTo>
                        <a:pt x="3" y="64"/>
                      </a:lnTo>
                      <a:close/>
                      <a:moveTo>
                        <a:pt x="4" y="62"/>
                      </a:moveTo>
                      <a:lnTo>
                        <a:pt x="4" y="62"/>
                      </a:lnTo>
                      <a:lnTo>
                        <a:pt x="5" y="63"/>
                      </a:lnTo>
                      <a:lnTo>
                        <a:pt x="4" y="62"/>
                      </a:lnTo>
                      <a:close/>
                      <a:moveTo>
                        <a:pt x="4" y="62"/>
                      </a:moveTo>
                      <a:lnTo>
                        <a:pt x="5" y="61"/>
                      </a:lnTo>
                      <a:lnTo>
                        <a:pt x="7" y="63"/>
                      </a:lnTo>
                      <a:lnTo>
                        <a:pt x="6" y="64"/>
                      </a:lnTo>
                      <a:lnTo>
                        <a:pt x="4" y="62"/>
                      </a:lnTo>
                      <a:close/>
                      <a:moveTo>
                        <a:pt x="5" y="61"/>
                      </a:moveTo>
                      <a:lnTo>
                        <a:pt x="5" y="61"/>
                      </a:lnTo>
                      <a:lnTo>
                        <a:pt x="6" y="62"/>
                      </a:lnTo>
                      <a:lnTo>
                        <a:pt x="5" y="61"/>
                      </a:lnTo>
                      <a:close/>
                      <a:moveTo>
                        <a:pt x="5" y="61"/>
                      </a:moveTo>
                      <a:lnTo>
                        <a:pt x="6" y="60"/>
                      </a:lnTo>
                      <a:lnTo>
                        <a:pt x="8" y="62"/>
                      </a:lnTo>
                      <a:lnTo>
                        <a:pt x="7" y="63"/>
                      </a:lnTo>
                      <a:lnTo>
                        <a:pt x="5" y="61"/>
                      </a:lnTo>
                      <a:close/>
                      <a:moveTo>
                        <a:pt x="6" y="60"/>
                      </a:moveTo>
                      <a:lnTo>
                        <a:pt x="6" y="60"/>
                      </a:lnTo>
                      <a:lnTo>
                        <a:pt x="7" y="61"/>
                      </a:lnTo>
                      <a:lnTo>
                        <a:pt x="6" y="60"/>
                      </a:lnTo>
                      <a:close/>
                      <a:moveTo>
                        <a:pt x="6" y="60"/>
                      </a:moveTo>
                      <a:lnTo>
                        <a:pt x="7" y="59"/>
                      </a:lnTo>
                      <a:lnTo>
                        <a:pt x="8" y="61"/>
                      </a:lnTo>
                      <a:lnTo>
                        <a:pt x="8" y="62"/>
                      </a:lnTo>
                      <a:lnTo>
                        <a:pt x="6" y="60"/>
                      </a:lnTo>
                      <a:close/>
                      <a:moveTo>
                        <a:pt x="7" y="59"/>
                      </a:moveTo>
                      <a:lnTo>
                        <a:pt x="7" y="59"/>
                      </a:lnTo>
                      <a:lnTo>
                        <a:pt x="7" y="60"/>
                      </a:lnTo>
                      <a:lnTo>
                        <a:pt x="7" y="59"/>
                      </a:lnTo>
                      <a:close/>
                      <a:moveTo>
                        <a:pt x="7" y="59"/>
                      </a:moveTo>
                      <a:lnTo>
                        <a:pt x="7" y="59"/>
                      </a:lnTo>
                      <a:lnTo>
                        <a:pt x="9" y="61"/>
                      </a:lnTo>
                      <a:lnTo>
                        <a:pt x="8" y="61"/>
                      </a:lnTo>
                      <a:lnTo>
                        <a:pt x="7" y="59"/>
                      </a:lnTo>
                      <a:close/>
                      <a:moveTo>
                        <a:pt x="9" y="61"/>
                      </a:moveTo>
                      <a:lnTo>
                        <a:pt x="9" y="61"/>
                      </a:lnTo>
                      <a:lnTo>
                        <a:pt x="8" y="60"/>
                      </a:lnTo>
                      <a:lnTo>
                        <a:pt x="9" y="61"/>
                      </a:lnTo>
                      <a:close/>
                      <a:moveTo>
                        <a:pt x="7" y="59"/>
                      </a:moveTo>
                      <a:lnTo>
                        <a:pt x="7" y="59"/>
                      </a:lnTo>
                      <a:lnTo>
                        <a:pt x="9" y="61"/>
                      </a:lnTo>
                      <a:lnTo>
                        <a:pt x="7" y="59"/>
                      </a:lnTo>
                      <a:close/>
                      <a:moveTo>
                        <a:pt x="7" y="59"/>
                      </a:moveTo>
                      <a:lnTo>
                        <a:pt x="7" y="59"/>
                      </a:lnTo>
                      <a:lnTo>
                        <a:pt x="9" y="60"/>
                      </a:lnTo>
                      <a:lnTo>
                        <a:pt x="9" y="61"/>
                      </a:lnTo>
                      <a:lnTo>
                        <a:pt x="7" y="59"/>
                      </a:lnTo>
                      <a:close/>
                      <a:moveTo>
                        <a:pt x="10" y="60"/>
                      </a:moveTo>
                      <a:lnTo>
                        <a:pt x="9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close/>
                      <a:moveTo>
                        <a:pt x="7" y="59"/>
                      </a:moveTo>
                      <a:lnTo>
                        <a:pt x="7" y="58"/>
                      </a:lnTo>
                      <a:lnTo>
                        <a:pt x="10" y="59"/>
                      </a:lnTo>
                      <a:lnTo>
                        <a:pt x="10" y="60"/>
                      </a:lnTo>
                      <a:lnTo>
                        <a:pt x="7" y="59"/>
                      </a:lnTo>
                      <a:close/>
                      <a:moveTo>
                        <a:pt x="10" y="59"/>
                      </a:moveTo>
                      <a:lnTo>
                        <a:pt x="10" y="59"/>
                      </a:lnTo>
                      <a:lnTo>
                        <a:pt x="9" y="59"/>
                      </a:lnTo>
                      <a:lnTo>
                        <a:pt x="10" y="59"/>
                      </a:lnTo>
                      <a:close/>
                      <a:moveTo>
                        <a:pt x="7" y="58"/>
                      </a:moveTo>
                      <a:lnTo>
                        <a:pt x="8" y="57"/>
                      </a:lnTo>
                      <a:lnTo>
                        <a:pt x="10" y="58"/>
                      </a:lnTo>
                      <a:lnTo>
                        <a:pt x="10" y="59"/>
                      </a:lnTo>
                      <a:lnTo>
                        <a:pt x="7" y="58"/>
                      </a:lnTo>
                      <a:close/>
                      <a:moveTo>
                        <a:pt x="8" y="57"/>
                      </a:moveTo>
                      <a:lnTo>
                        <a:pt x="8" y="57"/>
                      </a:lnTo>
                      <a:lnTo>
                        <a:pt x="9" y="57"/>
                      </a:lnTo>
                      <a:lnTo>
                        <a:pt x="8" y="57"/>
                      </a:lnTo>
                      <a:close/>
                      <a:moveTo>
                        <a:pt x="8" y="57"/>
                      </a:moveTo>
                      <a:lnTo>
                        <a:pt x="8" y="56"/>
                      </a:lnTo>
                      <a:lnTo>
                        <a:pt x="10" y="57"/>
                      </a:lnTo>
                      <a:lnTo>
                        <a:pt x="10" y="58"/>
                      </a:lnTo>
                      <a:lnTo>
                        <a:pt x="8" y="57"/>
                      </a:lnTo>
                      <a:close/>
                      <a:moveTo>
                        <a:pt x="8" y="56"/>
                      </a:moveTo>
                      <a:lnTo>
                        <a:pt x="8" y="56"/>
                      </a:lnTo>
                      <a:lnTo>
                        <a:pt x="9" y="56"/>
                      </a:lnTo>
                      <a:lnTo>
                        <a:pt x="8" y="56"/>
                      </a:lnTo>
                      <a:close/>
                      <a:moveTo>
                        <a:pt x="8" y="56"/>
                      </a:moveTo>
                      <a:lnTo>
                        <a:pt x="8" y="54"/>
                      </a:lnTo>
                      <a:lnTo>
                        <a:pt x="11" y="55"/>
                      </a:lnTo>
                      <a:lnTo>
                        <a:pt x="10" y="57"/>
                      </a:lnTo>
                      <a:lnTo>
                        <a:pt x="8" y="56"/>
                      </a:lnTo>
                      <a:close/>
                      <a:moveTo>
                        <a:pt x="8" y="54"/>
                      </a:moveTo>
                      <a:lnTo>
                        <a:pt x="8" y="54"/>
                      </a:lnTo>
                      <a:lnTo>
                        <a:pt x="10" y="55"/>
                      </a:lnTo>
                      <a:lnTo>
                        <a:pt x="8" y="54"/>
                      </a:lnTo>
                      <a:close/>
                      <a:moveTo>
                        <a:pt x="8" y="54"/>
                      </a:moveTo>
                      <a:lnTo>
                        <a:pt x="9" y="53"/>
                      </a:lnTo>
                      <a:lnTo>
                        <a:pt x="11" y="54"/>
                      </a:lnTo>
                      <a:lnTo>
                        <a:pt x="11" y="55"/>
                      </a:lnTo>
                      <a:lnTo>
                        <a:pt x="8" y="54"/>
                      </a:lnTo>
                      <a:close/>
                      <a:moveTo>
                        <a:pt x="11" y="54"/>
                      </a:moveTo>
                      <a:lnTo>
                        <a:pt x="11" y="54"/>
                      </a:lnTo>
                      <a:lnTo>
                        <a:pt x="10" y="53"/>
                      </a:lnTo>
                      <a:lnTo>
                        <a:pt x="11" y="54"/>
                      </a:lnTo>
                      <a:close/>
                      <a:moveTo>
                        <a:pt x="9" y="53"/>
                      </a:moveTo>
                      <a:lnTo>
                        <a:pt x="9" y="51"/>
                      </a:lnTo>
                      <a:lnTo>
                        <a:pt x="12" y="52"/>
                      </a:lnTo>
                      <a:lnTo>
                        <a:pt x="11" y="54"/>
                      </a:lnTo>
                      <a:lnTo>
                        <a:pt x="9" y="53"/>
                      </a:lnTo>
                      <a:close/>
                      <a:moveTo>
                        <a:pt x="12" y="52"/>
                      </a:moveTo>
                      <a:lnTo>
                        <a:pt x="12" y="52"/>
                      </a:lnTo>
                      <a:lnTo>
                        <a:pt x="10" y="52"/>
                      </a:lnTo>
                      <a:lnTo>
                        <a:pt x="12" y="52"/>
                      </a:lnTo>
                      <a:close/>
                      <a:moveTo>
                        <a:pt x="9" y="51"/>
                      </a:moveTo>
                      <a:lnTo>
                        <a:pt x="10" y="48"/>
                      </a:lnTo>
                      <a:lnTo>
                        <a:pt x="12" y="49"/>
                      </a:lnTo>
                      <a:lnTo>
                        <a:pt x="12" y="52"/>
                      </a:lnTo>
                      <a:lnTo>
                        <a:pt x="9" y="51"/>
                      </a:lnTo>
                      <a:close/>
                      <a:moveTo>
                        <a:pt x="10" y="48"/>
                      </a:moveTo>
                      <a:lnTo>
                        <a:pt x="10" y="48"/>
                      </a:lnTo>
                      <a:lnTo>
                        <a:pt x="11" y="49"/>
                      </a:lnTo>
                      <a:lnTo>
                        <a:pt x="10" y="48"/>
                      </a:lnTo>
                      <a:close/>
                      <a:moveTo>
                        <a:pt x="10" y="48"/>
                      </a:moveTo>
                      <a:lnTo>
                        <a:pt x="10" y="47"/>
                      </a:lnTo>
                      <a:lnTo>
                        <a:pt x="13" y="47"/>
                      </a:lnTo>
                      <a:lnTo>
                        <a:pt x="12" y="49"/>
                      </a:lnTo>
                      <a:lnTo>
                        <a:pt x="10" y="48"/>
                      </a:lnTo>
                      <a:close/>
                      <a:moveTo>
                        <a:pt x="13" y="47"/>
                      </a:moveTo>
                      <a:lnTo>
                        <a:pt x="13" y="47"/>
                      </a:lnTo>
                      <a:lnTo>
                        <a:pt x="12" y="47"/>
                      </a:lnTo>
                      <a:lnTo>
                        <a:pt x="13" y="47"/>
                      </a:lnTo>
                      <a:close/>
                      <a:moveTo>
                        <a:pt x="10" y="47"/>
                      </a:moveTo>
                      <a:lnTo>
                        <a:pt x="11" y="45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0" y="47"/>
                      </a:lnTo>
                      <a:close/>
                      <a:moveTo>
                        <a:pt x="13" y="46"/>
                      </a:moveTo>
                      <a:lnTo>
                        <a:pt x="13" y="46"/>
                      </a:lnTo>
                      <a:lnTo>
                        <a:pt x="12" y="46"/>
                      </a:lnTo>
                      <a:lnTo>
                        <a:pt x="13" y="46"/>
                      </a:lnTo>
                      <a:close/>
                      <a:moveTo>
                        <a:pt x="11" y="45"/>
                      </a:moveTo>
                      <a:lnTo>
                        <a:pt x="11" y="44"/>
                      </a:lnTo>
                      <a:lnTo>
                        <a:pt x="13" y="44"/>
                      </a:lnTo>
                      <a:lnTo>
                        <a:pt x="13" y="46"/>
                      </a:lnTo>
                      <a:lnTo>
                        <a:pt x="11" y="45"/>
                      </a:lnTo>
                      <a:close/>
                      <a:moveTo>
                        <a:pt x="11" y="44"/>
                      </a:moveTo>
                      <a:lnTo>
                        <a:pt x="11" y="44"/>
                      </a:lnTo>
                      <a:lnTo>
                        <a:pt x="12" y="44"/>
                      </a:lnTo>
                      <a:lnTo>
                        <a:pt x="11" y="44"/>
                      </a:lnTo>
                      <a:close/>
                      <a:moveTo>
                        <a:pt x="11" y="44"/>
                      </a:moveTo>
                      <a:lnTo>
                        <a:pt x="11" y="43"/>
                      </a:lnTo>
                      <a:lnTo>
                        <a:pt x="14" y="43"/>
                      </a:lnTo>
                      <a:lnTo>
                        <a:pt x="13" y="44"/>
                      </a:lnTo>
                      <a:lnTo>
                        <a:pt x="11" y="44"/>
                      </a:lnTo>
                      <a:close/>
                      <a:moveTo>
                        <a:pt x="14" y="43"/>
                      </a:moveTo>
                      <a:lnTo>
                        <a:pt x="14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close/>
                      <a:moveTo>
                        <a:pt x="11" y="43"/>
                      </a:moveTo>
                      <a:lnTo>
                        <a:pt x="11" y="41"/>
                      </a:lnTo>
                      <a:lnTo>
                        <a:pt x="14" y="42"/>
                      </a:lnTo>
                      <a:lnTo>
                        <a:pt x="14" y="43"/>
                      </a:lnTo>
                      <a:lnTo>
                        <a:pt x="11" y="43"/>
                      </a:lnTo>
                      <a:close/>
                      <a:moveTo>
                        <a:pt x="14" y="42"/>
                      </a:moveTo>
                      <a:lnTo>
                        <a:pt x="14" y="42"/>
                      </a:lnTo>
                      <a:lnTo>
                        <a:pt x="12" y="42"/>
                      </a:lnTo>
                      <a:lnTo>
                        <a:pt x="14" y="42"/>
                      </a:lnTo>
                      <a:close/>
                      <a:moveTo>
                        <a:pt x="11" y="42"/>
                      </a:moveTo>
                      <a:lnTo>
                        <a:pt x="11" y="40"/>
                      </a:lnTo>
                      <a:lnTo>
                        <a:pt x="14" y="40"/>
                      </a:lnTo>
                      <a:lnTo>
                        <a:pt x="14" y="42"/>
                      </a:lnTo>
                      <a:lnTo>
                        <a:pt x="11" y="42"/>
                      </a:lnTo>
                      <a:close/>
                      <a:moveTo>
                        <a:pt x="14" y="40"/>
                      </a:moveTo>
                      <a:lnTo>
                        <a:pt x="14" y="40"/>
                      </a:lnTo>
                      <a:lnTo>
                        <a:pt x="12" y="40"/>
                      </a:lnTo>
                      <a:lnTo>
                        <a:pt x="14" y="40"/>
                      </a:lnTo>
                      <a:close/>
                      <a:moveTo>
                        <a:pt x="11" y="41"/>
                      </a:moveTo>
                      <a:lnTo>
                        <a:pt x="11" y="40"/>
                      </a:lnTo>
                      <a:lnTo>
                        <a:pt x="14" y="39"/>
                      </a:lnTo>
                      <a:lnTo>
                        <a:pt x="14" y="40"/>
                      </a:lnTo>
                      <a:lnTo>
                        <a:pt x="11" y="41"/>
                      </a:lnTo>
                      <a:close/>
                      <a:moveTo>
                        <a:pt x="14" y="39"/>
                      </a:moveTo>
                      <a:lnTo>
                        <a:pt x="14" y="39"/>
                      </a:lnTo>
                      <a:lnTo>
                        <a:pt x="12" y="40"/>
                      </a:lnTo>
                      <a:lnTo>
                        <a:pt x="14" y="39"/>
                      </a:lnTo>
                      <a:close/>
                      <a:moveTo>
                        <a:pt x="11" y="40"/>
                      </a:moveTo>
                      <a:lnTo>
                        <a:pt x="11" y="40"/>
                      </a:lnTo>
                      <a:lnTo>
                        <a:pt x="14" y="39"/>
                      </a:lnTo>
                      <a:lnTo>
                        <a:pt x="11" y="40"/>
                      </a:lnTo>
                      <a:close/>
                      <a:moveTo>
                        <a:pt x="11" y="40"/>
                      </a:moveTo>
                      <a:lnTo>
                        <a:pt x="11" y="40"/>
                      </a:lnTo>
                      <a:lnTo>
                        <a:pt x="12" y="40"/>
                      </a:lnTo>
                      <a:lnTo>
                        <a:pt x="11" y="40"/>
                      </a:lnTo>
                      <a:close/>
                      <a:moveTo>
                        <a:pt x="11" y="40"/>
                      </a:moveTo>
                      <a:lnTo>
                        <a:pt x="11" y="40"/>
                      </a:lnTo>
                      <a:lnTo>
                        <a:pt x="13" y="39"/>
                      </a:lnTo>
                      <a:lnTo>
                        <a:pt x="14" y="39"/>
                      </a:lnTo>
                      <a:lnTo>
                        <a:pt x="11" y="40"/>
                      </a:lnTo>
                      <a:close/>
                      <a:moveTo>
                        <a:pt x="11" y="40"/>
                      </a:moveTo>
                      <a:lnTo>
                        <a:pt x="11" y="39"/>
                      </a:lnTo>
                      <a:lnTo>
                        <a:pt x="12" y="39"/>
                      </a:lnTo>
                      <a:lnTo>
                        <a:pt x="11" y="40"/>
                      </a:lnTo>
                      <a:close/>
                      <a:moveTo>
                        <a:pt x="11" y="39"/>
                      </a:move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13" y="39"/>
                      </a:lnTo>
                      <a:lnTo>
                        <a:pt x="11" y="39"/>
                      </a:lnTo>
                      <a:close/>
                      <a:moveTo>
                        <a:pt x="13" y="35"/>
                      </a:moveTo>
                      <a:lnTo>
                        <a:pt x="13" y="36"/>
                      </a:lnTo>
                      <a:lnTo>
                        <a:pt x="12" y="36"/>
                      </a:lnTo>
                      <a:lnTo>
                        <a:pt x="13" y="35"/>
                      </a:lnTo>
                      <a:close/>
                      <a:moveTo>
                        <a:pt x="11" y="38"/>
                      </a:moveTo>
                      <a:lnTo>
                        <a:pt x="11" y="37"/>
                      </a:lnTo>
                      <a:lnTo>
                        <a:pt x="12" y="35"/>
                      </a:lnTo>
                      <a:lnTo>
                        <a:pt x="13" y="35"/>
                      </a:lnTo>
                      <a:lnTo>
                        <a:pt x="11" y="38"/>
                      </a:lnTo>
                      <a:close/>
                      <a:moveTo>
                        <a:pt x="11" y="37"/>
                      </a:moveTo>
                      <a:lnTo>
                        <a:pt x="10" y="36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1" y="37"/>
                      </a:lnTo>
                      <a:close/>
                      <a:moveTo>
                        <a:pt x="11" y="34"/>
                      </a:move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1" y="34"/>
                      </a:lnTo>
                      <a:close/>
                      <a:moveTo>
                        <a:pt x="10" y="37"/>
                      </a:moveTo>
                      <a:lnTo>
                        <a:pt x="9" y="36"/>
                      </a:lnTo>
                      <a:lnTo>
                        <a:pt x="10" y="34"/>
                      </a:lnTo>
                      <a:lnTo>
                        <a:pt x="11" y="34"/>
                      </a:lnTo>
                      <a:lnTo>
                        <a:pt x="10" y="37"/>
                      </a:lnTo>
                      <a:close/>
                      <a:moveTo>
                        <a:pt x="10" y="34"/>
                      </a:moveTo>
                      <a:lnTo>
                        <a:pt x="10" y="34"/>
                      </a:lnTo>
                      <a:lnTo>
                        <a:pt x="10" y="35"/>
                      </a:lnTo>
                      <a:lnTo>
                        <a:pt x="10" y="34"/>
                      </a:lnTo>
                      <a:close/>
                      <a:moveTo>
                        <a:pt x="9" y="36"/>
                      </a:moveTo>
                      <a:lnTo>
                        <a:pt x="8" y="36"/>
                      </a:lnTo>
                      <a:lnTo>
                        <a:pt x="9" y="33"/>
                      </a:lnTo>
                      <a:lnTo>
                        <a:pt x="10" y="34"/>
                      </a:lnTo>
                      <a:lnTo>
                        <a:pt x="9" y="36"/>
                      </a:lnTo>
                      <a:close/>
                      <a:moveTo>
                        <a:pt x="9" y="33"/>
                      </a:moveTo>
                      <a:lnTo>
                        <a:pt x="9" y="33"/>
                      </a:lnTo>
                      <a:lnTo>
                        <a:pt x="9" y="35"/>
                      </a:lnTo>
                      <a:lnTo>
                        <a:pt x="9" y="33"/>
                      </a:lnTo>
                      <a:close/>
                      <a:moveTo>
                        <a:pt x="8" y="36"/>
                      </a:moveTo>
                      <a:lnTo>
                        <a:pt x="6" y="36"/>
                      </a:lnTo>
                      <a:lnTo>
                        <a:pt x="7" y="33"/>
                      </a:lnTo>
                      <a:lnTo>
                        <a:pt x="9" y="33"/>
                      </a:lnTo>
                      <a:lnTo>
                        <a:pt x="8" y="36"/>
                      </a:lnTo>
                      <a:close/>
                      <a:moveTo>
                        <a:pt x="6" y="36"/>
                      </a:moveTo>
                      <a:lnTo>
                        <a:pt x="6" y="36"/>
                      </a:lnTo>
                      <a:lnTo>
                        <a:pt x="7" y="34"/>
                      </a:lnTo>
                      <a:lnTo>
                        <a:pt x="6" y="36"/>
                      </a:lnTo>
                      <a:close/>
                      <a:moveTo>
                        <a:pt x="6" y="36"/>
                      </a:moveTo>
                      <a:lnTo>
                        <a:pt x="4" y="35"/>
                      </a:lnTo>
                      <a:lnTo>
                        <a:pt x="5" y="32"/>
                      </a:lnTo>
                      <a:lnTo>
                        <a:pt x="7" y="33"/>
                      </a:lnTo>
                      <a:lnTo>
                        <a:pt x="6" y="36"/>
                      </a:lnTo>
                      <a:close/>
                      <a:moveTo>
                        <a:pt x="4" y="35"/>
                      </a:moveTo>
                      <a:lnTo>
                        <a:pt x="4" y="35"/>
                      </a:lnTo>
                      <a:lnTo>
                        <a:pt x="5" y="34"/>
                      </a:lnTo>
                      <a:lnTo>
                        <a:pt x="4" y="35"/>
                      </a:lnTo>
                      <a:close/>
                      <a:moveTo>
                        <a:pt x="4" y="35"/>
                      </a:moveTo>
                      <a:lnTo>
                        <a:pt x="3" y="34"/>
                      </a:lnTo>
                      <a:lnTo>
                        <a:pt x="5" y="32"/>
                      </a:lnTo>
                      <a:lnTo>
                        <a:pt x="4" y="35"/>
                      </a:lnTo>
                      <a:close/>
                      <a:moveTo>
                        <a:pt x="3" y="34"/>
                      </a:moveTo>
                      <a:lnTo>
                        <a:pt x="3" y="34"/>
                      </a:lnTo>
                      <a:lnTo>
                        <a:pt x="4" y="33"/>
                      </a:lnTo>
                      <a:lnTo>
                        <a:pt x="3" y="34"/>
                      </a:lnTo>
                      <a:close/>
                      <a:moveTo>
                        <a:pt x="3" y="34"/>
                      </a:moveTo>
                      <a:lnTo>
                        <a:pt x="3" y="34"/>
                      </a:lnTo>
                      <a:lnTo>
                        <a:pt x="4" y="32"/>
                      </a:lnTo>
                      <a:lnTo>
                        <a:pt x="5" y="32"/>
                      </a:lnTo>
                      <a:lnTo>
                        <a:pt x="3" y="34"/>
                      </a:lnTo>
                      <a:close/>
                      <a:moveTo>
                        <a:pt x="3" y="34"/>
                      </a:moveTo>
                      <a:lnTo>
                        <a:pt x="2" y="34"/>
                      </a:lnTo>
                      <a:lnTo>
                        <a:pt x="3" y="33"/>
                      </a:lnTo>
                      <a:lnTo>
                        <a:pt x="3" y="34"/>
                      </a:lnTo>
                      <a:close/>
                      <a:moveTo>
                        <a:pt x="2" y="34"/>
                      </a:moveTo>
                      <a:lnTo>
                        <a:pt x="2" y="33"/>
                      </a:lnTo>
                      <a:lnTo>
                        <a:pt x="3" y="31"/>
                      </a:lnTo>
                      <a:lnTo>
                        <a:pt x="4" y="32"/>
                      </a:lnTo>
                      <a:lnTo>
                        <a:pt x="2" y="34"/>
                      </a:lnTo>
                      <a:close/>
                      <a:moveTo>
                        <a:pt x="2" y="33"/>
                      </a:moveTo>
                      <a:lnTo>
                        <a:pt x="1" y="33"/>
                      </a:lnTo>
                      <a:lnTo>
                        <a:pt x="2" y="32"/>
                      </a:lnTo>
                      <a:lnTo>
                        <a:pt x="2" y="33"/>
                      </a:lnTo>
                      <a:close/>
                      <a:moveTo>
                        <a:pt x="1" y="33"/>
                      </a:moveTo>
                      <a:lnTo>
                        <a:pt x="1" y="32"/>
                      </a:lnTo>
                      <a:lnTo>
                        <a:pt x="3" y="31"/>
                      </a:lnTo>
                      <a:lnTo>
                        <a:pt x="4" y="31"/>
                      </a:lnTo>
                      <a:lnTo>
                        <a:pt x="1" y="33"/>
                      </a:lnTo>
                      <a:close/>
                      <a:moveTo>
                        <a:pt x="1" y="32"/>
                      </a:moveTo>
                      <a:lnTo>
                        <a:pt x="1" y="32"/>
                      </a:lnTo>
                      <a:lnTo>
                        <a:pt x="2" y="31"/>
                      </a:lnTo>
                      <a:lnTo>
                        <a:pt x="1" y="32"/>
                      </a:lnTo>
                      <a:close/>
                      <a:moveTo>
                        <a:pt x="1" y="32"/>
                      </a:moveTo>
                      <a:lnTo>
                        <a:pt x="1" y="32"/>
                      </a:lnTo>
                      <a:lnTo>
                        <a:pt x="3" y="30"/>
                      </a:lnTo>
                      <a:lnTo>
                        <a:pt x="3" y="31"/>
                      </a:lnTo>
                      <a:lnTo>
                        <a:pt x="1" y="32"/>
                      </a:lnTo>
                      <a:close/>
                      <a:moveTo>
                        <a:pt x="1" y="32"/>
                      </a:moveTo>
                      <a:lnTo>
                        <a:pt x="0" y="31"/>
                      </a:lnTo>
                      <a:lnTo>
                        <a:pt x="2" y="31"/>
                      </a:lnTo>
                      <a:lnTo>
                        <a:pt x="1" y="32"/>
                      </a:lnTo>
                      <a:close/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" y="30"/>
                      </a:lnTo>
                      <a:lnTo>
                        <a:pt x="3" y="31"/>
                      </a:lnTo>
                      <a:lnTo>
                        <a:pt x="0" y="31"/>
                      </a:lnTo>
                      <a:close/>
                      <a:moveTo>
                        <a:pt x="0" y="31"/>
                      </a:moveTo>
                      <a:lnTo>
                        <a:pt x="0" y="30"/>
                      </a:lnTo>
                      <a:lnTo>
                        <a:pt x="3" y="30"/>
                      </a:lnTo>
                      <a:lnTo>
                        <a:pt x="0" y="31"/>
                      </a:lnTo>
                      <a:close/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3" y="29"/>
                      </a:lnTo>
                      <a:lnTo>
                        <a:pt x="3" y="30"/>
                      </a:lnTo>
                      <a:lnTo>
                        <a:pt x="0" y="30"/>
                      </a:lnTo>
                      <a:close/>
                      <a:moveTo>
                        <a:pt x="0" y="30"/>
                      </a:move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0" y="30"/>
                      </a:lnTo>
                      <a:close/>
                      <a:moveTo>
                        <a:pt x="0" y="29"/>
                      </a:moveTo>
                      <a:lnTo>
                        <a:pt x="0" y="28"/>
                      </a:lnTo>
                      <a:lnTo>
                        <a:pt x="3" y="29"/>
                      </a:lnTo>
                      <a:lnTo>
                        <a:pt x="3" y="30"/>
                      </a:lnTo>
                      <a:lnTo>
                        <a:pt x="0" y="29"/>
                      </a:lnTo>
                      <a:close/>
                      <a:moveTo>
                        <a:pt x="3" y="29"/>
                      </a:moveTo>
                      <a:lnTo>
                        <a:pt x="3" y="29"/>
                      </a:lnTo>
                      <a:lnTo>
                        <a:pt x="2" y="29"/>
                      </a:lnTo>
                      <a:lnTo>
                        <a:pt x="3" y="29"/>
                      </a:lnTo>
                      <a:close/>
                      <a:moveTo>
                        <a:pt x="0" y="29"/>
                      </a:moveTo>
                      <a:lnTo>
                        <a:pt x="0" y="28"/>
                      </a:lnTo>
                      <a:lnTo>
                        <a:pt x="3" y="28"/>
                      </a:lnTo>
                      <a:lnTo>
                        <a:pt x="3" y="29"/>
                      </a:lnTo>
                      <a:lnTo>
                        <a:pt x="0" y="29"/>
                      </a:lnTo>
                      <a:close/>
                      <a:moveTo>
                        <a:pt x="0" y="28"/>
                      </a:move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0" y="28"/>
                      </a:lnTo>
                      <a:close/>
                      <a:moveTo>
                        <a:pt x="0" y="28"/>
                      </a:moveTo>
                      <a:lnTo>
                        <a:pt x="0" y="27"/>
                      </a:lnTo>
                      <a:lnTo>
                        <a:pt x="3" y="27"/>
                      </a:lnTo>
                      <a:lnTo>
                        <a:pt x="3" y="28"/>
                      </a:lnTo>
                      <a:lnTo>
                        <a:pt x="0" y="28"/>
                      </a:lnTo>
                      <a:close/>
                      <a:moveTo>
                        <a:pt x="0" y="27"/>
                      </a:moveTo>
                      <a:lnTo>
                        <a:pt x="0" y="27"/>
                      </a:lnTo>
                      <a:lnTo>
                        <a:pt x="2" y="27"/>
                      </a:lnTo>
                      <a:lnTo>
                        <a:pt x="0" y="27"/>
                      </a:lnTo>
                      <a:close/>
                      <a:moveTo>
                        <a:pt x="0" y="27"/>
                      </a:moveTo>
                      <a:lnTo>
                        <a:pt x="1" y="26"/>
                      </a:lnTo>
                      <a:lnTo>
                        <a:pt x="3" y="27"/>
                      </a:lnTo>
                      <a:lnTo>
                        <a:pt x="0" y="27"/>
                      </a:lnTo>
                      <a:close/>
                      <a:moveTo>
                        <a:pt x="1" y="26"/>
                      </a:moveTo>
                      <a:lnTo>
                        <a:pt x="1" y="25"/>
                      </a:lnTo>
                      <a:lnTo>
                        <a:pt x="2" y="26"/>
                      </a:lnTo>
                      <a:lnTo>
                        <a:pt x="1" y="26"/>
                      </a:lnTo>
                      <a:close/>
                      <a:moveTo>
                        <a:pt x="1" y="25"/>
                      </a:moveTo>
                      <a:lnTo>
                        <a:pt x="2" y="25"/>
                      </a:lnTo>
                      <a:lnTo>
                        <a:pt x="3" y="27"/>
                      </a:lnTo>
                      <a:lnTo>
                        <a:pt x="1" y="25"/>
                      </a:lnTo>
                      <a:close/>
                      <a:moveTo>
                        <a:pt x="2" y="25"/>
                      </a:moveTo>
                      <a:lnTo>
                        <a:pt x="2" y="25"/>
                      </a:lnTo>
                      <a:lnTo>
                        <a:pt x="2" y="26"/>
                      </a:lnTo>
                      <a:lnTo>
                        <a:pt x="2" y="25"/>
                      </a:lnTo>
                      <a:close/>
                      <a:moveTo>
                        <a:pt x="2" y="25"/>
                      </a:moveTo>
                      <a:lnTo>
                        <a:pt x="2" y="24"/>
                      </a:lnTo>
                      <a:lnTo>
                        <a:pt x="3" y="27"/>
                      </a:lnTo>
                      <a:lnTo>
                        <a:pt x="2" y="25"/>
                      </a:lnTo>
                      <a:close/>
                      <a:moveTo>
                        <a:pt x="2" y="24"/>
                      </a:moveTo>
                      <a:lnTo>
                        <a:pt x="3" y="24"/>
                      </a:lnTo>
                      <a:lnTo>
                        <a:pt x="3" y="26"/>
                      </a:lnTo>
                      <a:lnTo>
                        <a:pt x="2" y="24"/>
                      </a:lnTo>
                      <a:close/>
                      <a:moveTo>
                        <a:pt x="3" y="24"/>
                      </a:moveTo>
                      <a:lnTo>
                        <a:pt x="3" y="24"/>
                      </a:lnTo>
                      <a:lnTo>
                        <a:pt x="3" y="27"/>
                      </a:lnTo>
                      <a:lnTo>
                        <a:pt x="3" y="24"/>
                      </a:lnTo>
                      <a:close/>
                      <a:moveTo>
                        <a:pt x="3" y="24"/>
                      </a:moveTo>
                      <a:lnTo>
                        <a:pt x="4" y="24"/>
                      </a:lnTo>
                      <a:lnTo>
                        <a:pt x="4" y="27"/>
                      </a:lnTo>
                      <a:lnTo>
                        <a:pt x="3" y="27"/>
                      </a:lnTo>
                      <a:lnTo>
                        <a:pt x="3" y="24"/>
                      </a:lnTo>
                      <a:close/>
                      <a:moveTo>
                        <a:pt x="4" y="24"/>
                      </a:moveTo>
                      <a:lnTo>
                        <a:pt x="4" y="24"/>
                      </a:lnTo>
                      <a:lnTo>
                        <a:pt x="4" y="26"/>
                      </a:lnTo>
                      <a:lnTo>
                        <a:pt x="4" y="24"/>
                      </a:lnTo>
                      <a:close/>
                      <a:moveTo>
                        <a:pt x="4" y="24"/>
                      </a:moveTo>
                      <a:lnTo>
                        <a:pt x="5" y="25"/>
                      </a:lnTo>
                      <a:lnTo>
                        <a:pt x="4" y="27"/>
                      </a:lnTo>
                      <a:lnTo>
                        <a:pt x="4" y="24"/>
                      </a:lnTo>
                      <a:close/>
                      <a:moveTo>
                        <a:pt x="5" y="25"/>
                      </a:moveTo>
                      <a:lnTo>
                        <a:pt x="5" y="25"/>
                      </a:lnTo>
                      <a:lnTo>
                        <a:pt x="4" y="26"/>
                      </a:lnTo>
                      <a:lnTo>
                        <a:pt x="5" y="25"/>
                      </a:lnTo>
                      <a:close/>
                      <a:moveTo>
                        <a:pt x="5" y="25"/>
                      </a:moveTo>
                      <a:lnTo>
                        <a:pt x="5" y="25"/>
                      </a:lnTo>
                      <a:lnTo>
                        <a:pt x="4" y="27"/>
                      </a:lnTo>
                      <a:lnTo>
                        <a:pt x="5" y="25"/>
                      </a:lnTo>
                      <a:close/>
                      <a:moveTo>
                        <a:pt x="5" y="25"/>
                      </a:moveTo>
                      <a:lnTo>
                        <a:pt x="6" y="25"/>
                      </a:lnTo>
                      <a:lnTo>
                        <a:pt x="5" y="26"/>
                      </a:lnTo>
                      <a:lnTo>
                        <a:pt x="5" y="25"/>
                      </a:lnTo>
                      <a:close/>
                      <a:moveTo>
                        <a:pt x="6" y="25"/>
                      </a:moveTo>
                      <a:lnTo>
                        <a:pt x="7" y="26"/>
                      </a:lnTo>
                      <a:lnTo>
                        <a:pt x="5" y="28"/>
                      </a:lnTo>
                      <a:lnTo>
                        <a:pt x="4" y="27"/>
                      </a:lnTo>
                      <a:lnTo>
                        <a:pt x="6" y="25"/>
                      </a:lnTo>
                      <a:close/>
                      <a:moveTo>
                        <a:pt x="7" y="26"/>
                      </a:moveTo>
                      <a:lnTo>
                        <a:pt x="7" y="26"/>
                      </a:lnTo>
                      <a:lnTo>
                        <a:pt x="6" y="27"/>
                      </a:lnTo>
                      <a:lnTo>
                        <a:pt x="7" y="26"/>
                      </a:lnTo>
                      <a:close/>
                      <a:moveTo>
                        <a:pt x="7" y="26"/>
                      </a:move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5" y="28"/>
                      </a:lnTo>
                      <a:lnTo>
                        <a:pt x="7" y="26"/>
                      </a:lnTo>
                      <a:close/>
                      <a:moveTo>
                        <a:pt x="6" y="29"/>
                      </a:move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6" y="29"/>
                      </a:lnTo>
                      <a:close/>
                      <a:moveTo>
                        <a:pt x="8" y="27"/>
                      </a:moveTo>
                      <a:lnTo>
                        <a:pt x="9" y="27"/>
                      </a:lnTo>
                      <a:lnTo>
                        <a:pt x="7" y="30"/>
                      </a:lnTo>
                      <a:lnTo>
                        <a:pt x="6" y="29"/>
                      </a:lnTo>
                      <a:lnTo>
                        <a:pt x="8" y="27"/>
                      </a:lnTo>
                      <a:close/>
                      <a:moveTo>
                        <a:pt x="7" y="30"/>
                      </a:moveTo>
                      <a:lnTo>
                        <a:pt x="7" y="30"/>
                      </a:lnTo>
                      <a:lnTo>
                        <a:pt x="8" y="28"/>
                      </a:lnTo>
                      <a:lnTo>
                        <a:pt x="7" y="30"/>
                      </a:lnTo>
                      <a:close/>
                      <a:moveTo>
                        <a:pt x="9" y="27"/>
                      </a:moveTo>
                      <a:lnTo>
                        <a:pt x="10" y="28"/>
                      </a:lnTo>
                      <a:lnTo>
                        <a:pt x="8" y="30"/>
                      </a:lnTo>
                      <a:lnTo>
                        <a:pt x="7" y="30"/>
                      </a:lnTo>
                      <a:lnTo>
                        <a:pt x="9" y="27"/>
                      </a:lnTo>
                      <a:close/>
                      <a:moveTo>
                        <a:pt x="8" y="30"/>
                      </a:moveTo>
                      <a:lnTo>
                        <a:pt x="8" y="30"/>
                      </a:lnTo>
                      <a:lnTo>
                        <a:pt x="9" y="29"/>
                      </a:lnTo>
                      <a:lnTo>
                        <a:pt x="8" y="30"/>
                      </a:lnTo>
                      <a:close/>
                      <a:moveTo>
                        <a:pt x="10" y="28"/>
                      </a:moveTo>
                      <a:lnTo>
                        <a:pt x="11" y="29"/>
                      </a:lnTo>
                      <a:lnTo>
                        <a:pt x="10" y="31"/>
                      </a:lnTo>
                      <a:lnTo>
                        <a:pt x="8" y="30"/>
                      </a:lnTo>
                      <a:lnTo>
                        <a:pt x="10" y="28"/>
                      </a:lnTo>
                      <a:close/>
                      <a:moveTo>
                        <a:pt x="10" y="31"/>
                      </a:moveTo>
                      <a:lnTo>
                        <a:pt x="10" y="31"/>
                      </a:lnTo>
                      <a:lnTo>
                        <a:pt x="10" y="30"/>
                      </a:lnTo>
                      <a:lnTo>
                        <a:pt x="10" y="31"/>
                      </a:lnTo>
                      <a:close/>
                      <a:moveTo>
                        <a:pt x="10" y="29"/>
                      </a:moveTo>
                      <a:lnTo>
                        <a:pt x="12" y="29"/>
                      </a:lnTo>
                      <a:lnTo>
                        <a:pt x="12" y="31"/>
                      </a:lnTo>
                      <a:lnTo>
                        <a:pt x="10" y="31"/>
                      </a:lnTo>
                      <a:lnTo>
                        <a:pt x="10" y="29"/>
                      </a:lnTo>
                      <a:close/>
                      <a:moveTo>
                        <a:pt x="12" y="31"/>
                      </a:moveTo>
                      <a:lnTo>
                        <a:pt x="12" y="31"/>
                      </a:lnTo>
                      <a:lnTo>
                        <a:pt x="12" y="30"/>
                      </a:lnTo>
                      <a:lnTo>
                        <a:pt x="12" y="31"/>
                      </a:lnTo>
                      <a:close/>
                      <a:moveTo>
                        <a:pt x="12" y="29"/>
                      </a:moveTo>
                      <a:lnTo>
                        <a:pt x="13" y="29"/>
                      </a:lnTo>
                      <a:lnTo>
                        <a:pt x="13" y="31"/>
                      </a:lnTo>
                      <a:lnTo>
                        <a:pt x="12" y="31"/>
                      </a:lnTo>
                      <a:lnTo>
                        <a:pt x="12" y="29"/>
                      </a:lnTo>
                      <a:close/>
                      <a:moveTo>
                        <a:pt x="13" y="29"/>
                      </a:move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3" y="29"/>
                      </a:lnTo>
                      <a:close/>
                      <a:moveTo>
                        <a:pt x="13" y="29"/>
                      </a:moveTo>
                      <a:lnTo>
                        <a:pt x="16" y="29"/>
                      </a:lnTo>
                      <a:lnTo>
                        <a:pt x="16" y="31"/>
                      </a:lnTo>
                      <a:lnTo>
                        <a:pt x="13" y="31"/>
                      </a:lnTo>
                      <a:lnTo>
                        <a:pt x="13" y="29"/>
                      </a:lnTo>
                      <a:close/>
                      <a:moveTo>
                        <a:pt x="16" y="31"/>
                      </a:moveTo>
                      <a:lnTo>
                        <a:pt x="16" y="31"/>
                      </a:lnTo>
                      <a:lnTo>
                        <a:pt x="16" y="30"/>
                      </a:lnTo>
                      <a:lnTo>
                        <a:pt x="16" y="31"/>
                      </a:lnTo>
                      <a:close/>
                      <a:moveTo>
                        <a:pt x="16" y="29"/>
                      </a:moveTo>
                      <a:lnTo>
                        <a:pt x="18" y="29"/>
                      </a:lnTo>
                      <a:lnTo>
                        <a:pt x="18" y="31"/>
                      </a:lnTo>
                      <a:lnTo>
                        <a:pt x="16" y="31"/>
                      </a:lnTo>
                      <a:lnTo>
                        <a:pt x="16" y="29"/>
                      </a:lnTo>
                      <a:close/>
                      <a:moveTo>
                        <a:pt x="18" y="29"/>
                      </a:moveTo>
                      <a:lnTo>
                        <a:pt x="18" y="29"/>
                      </a:lnTo>
                      <a:lnTo>
                        <a:pt x="18" y="30"/>
                      </a:lnTo>
                      <a:lnTo>
                        <a:pt x="18" y="29"/>
                      </a:lnTo>
                      <a:close/>
                      <a:moveTo>
                        <a:pt x="18" y="29"/>
                      </a:moveTo>
                      <a:lnTo>
                        <a:pt x="21" y="29"/>
                      </a:lnTo>
                      <a:lnTo>
                        <a:pt x="21" y="31"/>
                      </a:lnTo>
                      <a:lnTo>
                        <a:pt x="18" y="31"/>
                      </a:lnTo>
                      <a:lnTo>
                        <a:pt x="18" y="29"/>
                      </a:lnTo>
                      <a:close/>
                      <a:moveTo>
                        <a:pt x="21" y="29"/>
                      </a:moveTo>
                      <a:lnTo>
                        <a:pt x="21" y="29"/>
                      </a:lnTo>
                      <a:lnTo>
                        <a:pt x="21" y="30"/>
                      </a:lnTo>
                      <a:lnTo>
                        <a:pt x="21" y="29"/>
                      </a:lnTo>
                      <a:close/>
                      <a:moveTo>
                        <a:pt x="21" y="29"/>
                      </a:moveTo>
                      <a:lnTo>
                        <a:pt x="22" y="29"/>
                      </a:lnTo>
                      <a:lnTo>
                        <a:pt x="22" y="31"/>
                      </a:lnTo>
                      <a:lnTo>
                        <a:pt x="20" y="31"/>
                      </a:lnTo>
                      <a:lnTo>
                        <a:pt x="21" y="29"/>
                      </a:lnTo>
                      <a:close/>
                      <a:moveTo>
                        <a:pt x="22" y="32"/>
                      </a:moveTo>
                      <a:lnTo>
                        <a:pt x="22" y="31"/>
                      </a:lnTo>
                      <a:lnTo>
                        <a:pt x="22" y="30"/>
                      </a:lnTo>
                      <a:lnTo>
                        <a:pt x="22" y="32"/>
                      </a:lnTo>
                      <a:close/>
                      <a:moveTo>
                        <a:pt x="22" y="29"/>
                      </a:moveTo>
                      <a:lnTo>
                        <a:pt x="23" y="29"/>
                      </a:lnTo>
                      <a:lnTo>
                        <a:pt x="23" y="32"/>
                      </a:lnTo>
                      <a:lnTo>
                        <a:pt x="22" y="32"/>
                      </a:lnTo>
                      <a:lnTo>
                        <a:pt x="22" y="29"/>
                      </a:lnTo>
                      <a:close/>
                      <a:moveTo>
                        <a:pt x="23" y="29"/>
                      </a:moveTo>
                      <a:lnTo>
                        <a:pt x="23" y="29"/>
                      </a:lnTo>
                      <a:lnTo>
                        <a:pt x="23" y="30"/>
                      </a:lnTo>
                      <a:lnTo>
                        <a:pt x="23" y="29"/>
                      </a:lnTo>
                      <a:close/>
                      <a:moveTo>
                        <a:pt x="23" y="29"/>
                      </a:moveTo>
                      <a:lnTo>
                        <a:pt x="24" y="29"/>
                      </a:lnTo>
                      <a:lnTo>
                        <a:pt x="24" y="32"/>
                      </a:lnTo>
                      <a:lnTo>
                        <a:pt x="22" y="32"/>
                      </a:lnTo>
                      <a:lnTo>
                        <a:pt x="23" y="29"/>
                      </a:lnTo>
                      <a:close/>
                      <a:moveTo>
                        <a:pt x="24" y="29"/>
                      </a:moveTo>
                      <a:lnTo>
                        <a:pt x="24" y="29"/>
                      </a:lnTo>
                      <a:lnTo>
                        <a:pt x="24" y="31"/>
                      </a:lnTo>
                      <a:lnTo>
                        <a:pt x="24" y="29"/>
                      </a:lnTo>
                      <a:close/>
                      <a:moveTo>
                        <a:pt x="24" y="29"/>
                      </a:moveTo>
                      <a:lnTo>
                        <a:pt x="26" y="30"/>
                      </a:lnTo>
                      <a:lnTo>
                        <a:pt x="25" y="32"/>
                      </a:lnTo>
                      <a:lnTo>
                        <a:pt x="24" y="32"/>
                      </a:lnTo>
                      <a:lnTo>
                        <a:pt x="24" y="29"/>
                      </a:lnTo>
                      <a:close/>
                      <a:moveTo>
                        <a:pt x="26" y="30"/>
                      </a:moveTo>
                      <a:lnTo>
                        <a:pt x="26" y="30"/>
                      </a:lnTo>
                      <a:lnTo>
                        <a:pt x="25" y="31"/>
                      </a:lnTo>
                      <a:lnTo>
                        <a:pt x="26" y="30"/>
                      </a:lnTo>
                      <a:close/>
                      <a:moveTo>
                        <a:pt x="26" y="30"/>
                      </a:moveTo>
                      <a:lnTo>
                        <a:pt x="27" y="30"/>
                      </a:lnTo>
                      <a:lnTo>
                        <a:pt x="26" y="33"/>
                      </a:lnTo>
                      <a:lnTo>
                        <a:pt x="25" y="32"/>
                      </a:lnTo>
                      <a:lnTo>
                        <a:pt x="26" y="30"/>
                      </a:lnTo>
                      <a:close/>
                      <a:moveTo>
                        <a:pt x="27" y="30"/>
                      </a:moveTo>
                      <a:lnTo>
                        <a:pt x="27" y="30"/>
                      </a:lnTo>
                      <a:lnTo>
                        <a:pt x="26" y="32"/>
                      </a:lnTo>
                      <a:lnTo>
                        <a:pt x="27" y="30"/>
                      </a:lnTo>
                      <a:close/>
                      <a:moveTo>
                        <a:pt x="27" y="30"/>
                      </a:moveTo>
                      <a:lnTo>
                        <a:pt x="28" y="31"/>
                      </a:lnTo>
                      <a:lnTo>
                        <a:pt x="27" y="33"/>
                      </a:lnTo>
                      <a:lnTo>
                        <a:pt x="26" y="33"/>
                      </a:lnTo>
                      <a:lnTo>
                        <a:pt x="27" y="30"/>
                      </a:lnTo>
                      <a:close/>
                      <a:moveTo>
                        <a:pt x="28" y="31"/>
                      </a:moveTo>
                      <a:lnTo>
                        <a:pt x="29" y="32"/>
                      </a:lnTo>
                      <a:lnTo>
                        <a:pt x="28" y="34"/>
                      </a:lnTo>
                      <a:lnTo>
                        <a:pt x="27" y="33"/>
                      </a:lnTo>
                      <a:lnTo>
                        <a:pt x="28" y="31"/>
                      </a:lnTo>
                      <a:close/>
                      <a:moveTo>
                        <a:pt x="29" y="32"/>
                      </a:moveTo>
                      <a:lnTo>
                        <a:pt x="29" y="32"/>
                      </a:lnTo>
                      <a:lnTo>
                        <a:pt x="29" y="33"/>
                      </a:lnTo>
                      <a:lnTo>
                        <a:pt x="29" y="32"/>
                      </a:lnTo>
                      <a:close/>
                      <a:moveTo>
                        <a:pt x="29" y="32"/>
                      </a:moveTo>
                      <a:lnTo>
                        <a:pt x="31" y="33"/>
                      </a:lnTo>
                      <a:lnTo>
                        <a:pt x="29" y="35"/>
                      </a:lnTo>
                      <a:lnTo>
                        <a:pt x="28" y="34"/>
                      </a:lnTo>
                      <a:lnTo>
                        <a:pt x="29" y="32"/>
                      </a:lnTo>
                      <a:close/>
                      <a:moveTo>
                        <a:pt x="30" y="35"/>
                      </a:moveTo>
                      <a:lnTo>
                        <a:pt x="29" y="35"/>
                      </a:lnTo>
                      <a:lnTo>
                        <a:pt x="30" y="34"/>
                      </a:lnTo>
                      <a:lnTo>
                        <a:pt x="30" y="35"/>
                      </a:lnTo>
                      <a:close/>
                      <a:moveTo>
                        <a:pt x="30" y="33"/>
                      </a:moveTo>
                      <a:lnTo>
                        <a:pt x="31" y="33"/>
                      </a:lnTo>
                      <a:lnTo>
                        <a:pt x="31" y="35"/>
                      </a:lnTo>
                      <a:lnTo>
                        <a:pt x="30" y="35"/>
                      </a:lnTo>
                      <a:lnTo>
                        <a:pt x="30" y="33"/>
                      </a:lnTo>
                      <a:close/>
                      <a:moveTo>
                        <a:pt x="31" y="35"/>
                      </a:moveTo>
                      <a:lnTo>
                        <a:pt x="31" y="35"/>
                      </a:lnTo>
                      <a:lnTo>
                        <a:pt x="31" y="34"/>
                      </a:lnTo>
                      <a:lnTo>
                        <a:pt x="31" y="35"/>
                      </a:lnTo>
                      <a:close/>
                      <a:moveTo>
                        <a:pt x="31" y="33"/>
                      </a:moveTo>
                      <a:lnTo>
                        <a:pt x="33" y="33"/>
                      </a:lnTo>
                      <a:lnTo>
                        <a:pt x="32" y="36"/>
                      </a:lnTo>
                      <a:lnTo>
                        <a:pt x="31" y="35"/>
                      </a:lnTo>
                      <a:lnTo>
                        <a:pt x="31" y="33"/>
                      </a:lnTo>
                      <a:close/>
                      <a:moveTo>
                        <a:pt x="33" y="36"/>
                      </a:moveTo>
                      <a:lnTo>
                        <a:pt x="32" y="36"/>
                      </a:lnTo>
                      <a:lnTo>
                        <a:pt x="33" y="34"/>
                      </a:lnTo>
                      <a:lnTo>
                        <a:pt x="33" y="36"/>
                      </a:lnTo>
                      <a:close/>
                      <a:moveTo>
                        <a:pt x="33" y="33"/>
                      </a:moveTo>
                      <a:lnTo>
                        <a:pt x="34" y="33"/>
                      </a:lnTo>
                      <a:lnTo>
                        <a:pt x="34" y="36"/>
                      </a:lnTo>
                      <a:lnTo>
                        <a:pt x="33" y="36"/>
                      </a:lnTo>
                      <a:lnTo>
                        <a:pt x="33" y="33"/>
                      </a:lnTo>
                      <a:close/>
                      <a:moveTo>
                        <a:pt x="34" y="36"/>
                      </a:moveTo>
                      <a:lnTo>
                        <a:pt x="34" y="36"/>
                      </a:lnTo>
                      <a:lnTo>
                        <a:pt x="34" y="34"/>
                      </a:lnTo>
                      <a:lnTo>
                        <a:pt x="34" y="36"/>
                      </a:lnTo>
                      <a:close/>
                      <a:moveTo>
                        <a:pt x="34" y="33"/>
                      </a:moveTo>
                      <a:lnTo>
                        <a:pt x="35" y="33"/>
                      </a:lnTo>
                      <a:lnTo>
                        <a:pt x="36" y="35"/>
                      </a:lnTo>
                      <a:lnTo>
                        <a:pt x="34" y="36"/>
                      </a:lnTo>
                      <a:lnTo>
                        <a:pt x="34" y="33"/>
                      </a:lnTo>
                      <a:close/>
                      <a:moveTo>
                        <a:pt x="36" y="35"/>
                      </a:moveTo>
                      <a:lnTo>
                        <a:pt x="36" y="35"/>
                      </a:lnTo>
                      <a:lnTo>
                        <a:pt x="36" y="34"/>
                      </a:lnTo>
                      <a:lnTo>
                        <a:pt x="36" y="35"/>
                      </a:lnTo>
                      <a:close/>
                      <a:moveTo>
                        <a:pt x="35" y="33"/>
                      </a:moveTo>
                      <a:lnTo>
                        <a:pt x="37" y="33"/>
                      </a:lnTo>
                      <a:lnTo>
                        <a:pt x="37" y="35"/>
                      </a:lnTo>
                      <a:lnTo>
                        <a:pt x="36" y="35"/>
                      </a:lnTo>
                      <a:lnTo>
                        <a:pt x="35" y="33"/>
                      </a:lnTo>
                      <a:close/>
                      <a:moveTo>
                        <a:pt x="37" y="35"/>
                      </a:moveTo>
                      <a:lnTo>
                        <a:pt x="37" y="35"/>
                      </a:lnTo>
                      <a:lnTo>
                        <a:pt x="37" y="34"/>
                      </a:lnTo>
                      <a:lnTo>
                        <a:pt x="37" y="35"/>
                      </a:lnTo>
                      <a:close/>
                      <a:moveTo>
                        <a:pt x="37" y="33"/>
                      </a:moveTo>
                      <a:lnTo>
                        <a:pt x="38" y="32"/>
                      </a:lnTo>
                      <a:lnTo>
                        <a:pt x="39" y="35"/>
                      </a:lnTo>
                      <a:lnTo>
                        <a:pt x="37" y="35"/>
                      </a:lnTo>
                      <a:lnTo>
                        <a:pt x="37" y="33"/>
                      </a:lnTo>
                      <a:close/>
                      <a:moveTo>
                        <a:pt x="38" y="32"/>
                      </a:moveTo>
                      <a:lnTo>
                        <a:pt x="40" y="32"/>
                      </a:lnTo>
                      <a:lnTo>
                        <a:pt x="40" y="34"/>
                      </a:lnTo>
                      <a:lnTo>
                        <a:pt x="39" y="35"/>
                      </a:lnTo>
                      <a:lnTo>
                        <a:pt x="38" y="32"/>
                      </a:lnTo>
                      <a:close/>
                      <a:moveTo>
                        <a:pt x="41" y="34"/>
                      </a:moveTo>
                      <a:lnTo>
                        <a:pt x="40" y="34"/>
                      </a:lnTo>
                      <a:lnTo>
                        <a:pt x="40" y="33"/>
                      </a:lnTo>
                      <a:lnTo>
                        <a:pt x="41" y="34"/>
                      </a:lnTo>
                      <a:close/>
                      <a:moveTo>
                        <a:pt x="40" y="32"/>
                      </a:moveTo>
                      <a:lnTo>
                        <a:pt x="41" y="31"/>
                      </a:lnTo>
                      <a:lnTo>
                        <a:pt x="42" y="34"/>
                      </a:lnTo>
                      <a:lnTo>
                        <a:pt x="41" y="34"/>
                      </a:lnTo>
                      <a:lnTo>
                        <a:pt x="40" y="32"/>
                      </a:lnTo>
                      <a:close/>
                      <a:moveTo>
                        <a:pt x="41" y="31"/>
                      </a:moveTo>
                      <a:lnTo>
                        <a:pt x="41" y="31"/>
                      </a:lnTo>
                      <a:lnTo>
                        <a:pt x="42" y="32"/>
                      </a:lnTo>
                      <a:lnTo>
                        <a:pt x="41" y="31"/>
                      </a:lnTo>
                      <a:close/>
                      <a:moveTo>
                        <a:pt x="41" y="31"/>
                      </a:moveTo>
                      <a:lnTo>
                        <a:pt x="47" y="29"/>
                      </a:lnTo>
                      <a:lnTo>
                        <a:pt x="48" y="31"/>
                      </a:lnTo>
                      <a:lnTo>
                        <a:pt x="42" y="34"/>
                      </a:lnTo>
                      <a:lnTo>
                        <a:pt x="41" y="31"/>
                      </a:lnTo>
                      <a:close/>
                      <a:moveTo>
                        <a:pt x="48" y="31"/>
                      </a:moveTo>
                      <a:lnTo>
                        <a:pt x="48" y="31"/>
                      </a:lnTo>
                      <a:lnTo>
                        <a:pt x="48" y="30"/>
                      </a:lnTo>
                      <a:lnTo>
                        <a:pt x="48" y="31"/>
                      </a:lnTo>
                      <a:close/>
                      <a:moveTo>
                        <a:pt x="47" y="29"/>
                      </a:moveTo>
                      <a:lnTo>
                        <a:pt x="49" y="28"/>
                      </a:lnTo>
                      <a:lnTo>
                        <a:pt x="50" y="31"/>
                      </a:lnTo>
                      <a:lnTo>
                        <a:pt x="48" y="31"/>
                      </a:lnTo>
                      <a:lnTo>
                        <a:pt x="47" y="29"/>
                      </a:lnTo>
                      <a:close/>
                      <a:moveTo>
                        <a:pt x="49" y="28"/>
                      </a:moveTo>
                      <a:lnTo>
                        <a:pt x="49" y="28"/>
                      </a:lnTo>
                      <a:lnTo>
                        <a:pt x="49" y="29"/>
                      </a:lnTo>
                      <a:lnTo>
                        <a:pt x="49" y="28"/>
                      </a:lnTo>
                      <a:close/>
                      <a:moveTo>
                        <a:pt x="49" y="28"/>
                      </a:moveTo>
                      <a:lnTo>
                        <a:pt x="50" y="28"/>
                      </a:lnTo>
                      <a:lnTo>
                        <a:pt x="51" y="30"/>
                      </a:lnTo>
                      <a:lnTo>
                        <a:pt x="50" y="31"/>
                      </a:lnTo>
                      <a:lnTo>
                        <a:pt x="49" y="28"/>
                      </a:lnTo>
                      <a:close/>
                      <a:moveTo>
                        <a:pt x="50" y="28"/>
                      </a:moveTo>
                      <a:lnTo>
                        <a:pt x="52" y="27"/>
                      </a:lnTo>
                      <a:lnTo>
                        <a:pt x="53" y="30"/>
                      </a:lnTo>
                      <a:lnTo>
                        <a:pt x="51" y="30"/>
                      </a:lnTo>
                      <a:lnTo>
                        <a:pt x="50" y="28"/>
                      </a:lnTo>
                      <a:close/>
                      <a:moveTo>
                        <a:pt x="52" y="27"/>
                      </a:moveTo>
                      <a:lnTo>
                        <a:pt x="52" y="27"/>
                      </a:lnTo>
                      <a:lnTo>
                        <a:pt x="52" y="28"/>
                      </a:lnTo>
                      <a:lnTo>
                        <a:pt x="52" y="27"/>
                      </a:lnTo>
                      <a:close/>
                      <a:moveTo>
                        <a:pt x="52" y="27"/>
                      </a:moveTo>
                      <a:lnTo>
                        <a:pt x="53" y="27"/>
                      </a:lnTo>
                      <a:lnTo>
                        <a:pt x="54" y="30"/>
                      </a:lnTo>
                      <a:lnTo>
                        <a:pt x="52" y="30"/>
                      </a:lnTo>
                      <a:lnTo>
                        <a:pt x="52" y="27"/>
                      </a:lnTo>
                      <a:close/>
                      <a:moveTo>
                        <a:pt x="55" y="29"/>
                      </a:moveTo>
                      <a:lnTo>
                        <a:pt x="54" y="29"/>
                      </a:lnTo>
                      <a:lnTo>
                        <a:pt x="54" y="30"/>
                      </a:lnTo>
                      <a:lnTo>
                        <a:pt x="54" y="28"/>
                      </a:lnTo>
                      <a:lnTo>
                        <a:pt x="55" y="29"/>
                      </a:lnTo>
                      <a:close/>
                      <a:moveTo>
                        <a:pt x="52" y="28"/>
                      </a:moveTo>
                      <a:lnTo>
                        <a:pt x="53" y="27"/>
                      </a:lnTo>
                      <a:lnTo>
                        <a:pt x="55" y="29"/>
                      </a:lnTo>
                      <a:lnTo>
                        <a:pt x="52" y="28"/>
                      </a:lnTo>
                      <a:close/>
                      <a:moveTo>
                        <a:pt x="55" y="28"/>
                      </a:moveTo>
                      <a:lnTo>
                        <a:pt x="55" y="29"/>
                      </a:lnTo>
                      <a:lnTo>
                        <a:pt x="54" y="28"/>
                      </a:lnTo>
                      <a:lnTo>
                        <a:pt x="55" y="28"/>
                      </a:lnTo>
                      <a:close/>
                      <a:moveTo>
                        <a:pt x="52" y="28"/>
                      </a:moveTo>
                      <a:lnTo>
                        <a:pt x="52" y="28"/>
                      </a:lnTo>
                      <a:lnTo>
                        <a:pt x="55" y="28"/>
                      </a:lnTo>
                      <a:lnTo>
                        <a:pt x="52" y="28"/>
                      </a:lnTo>
                      <a:close/>
                      <a:moveTo>
                        <a:pt x="52" y="28"/>
                      </a:moveTo>
                      <a:lnTo>
                        <a:pt x="52" y="28"/>
                      </a:lnTo>
                      <a:lnTo>
                        <a:pt x="54" y="28"/>
                      </a:lnTo>
                      <a:lnTo>
                        <a:pt x="52" y="28"/>
                      </a:lnTo>
                      <a:close/>
                      <a:moveTo>
                        <a:pt x="52" y="28"/>
                      </a:moveTo>
                      <a:lnTo>
                        <a:pt x="53" y="27"/>
                      </a:lnTo>
                      <a:lnTo>
                        <a:pt x="55" y="27"/>
                      </a:lnTo>
                      <a:lnTo>
                        <a:pt x="55" y="28"/>
                      </a:lnTo>
                      <a:lnTo>
                        <a:pt x="52" y="28"/>
                      </a:lnTo>
                      <a:close/>
                      <a:moveTo>
                        <a:pt x="55" y="27"/>
                      </a:moveTo>
                      <a:lnTo>
                        <a:pt x="55" y="27"/>
                      </a:lnTo>
                      <a:lnTo>
                        <a:pt x="54" y="27"/>
                      </a:lnTo>
                      <a:lnTo>
                        <a:pt x="55" y="27"/>
                      </a:lnTo>
                      <a:close/>
                      <a:moveTo>
                        <a:pt x="53" y="27"/>
                      </a:moveTo>
                      <a:lnTo>
                        <a:pt x="52" y="26"/>
                      </a:lnTo>
                      <a:lnTo>
                        <a:pt x="55" y="26"/>
                      </a:lnTo>
                      <a:lnTo>
                        <a:pt x="55" y="27"/>
                      </a:lnTo>
                      <a:lnTo>
                        <a:pt x="53" y="27"/>
                      </a:lnTo>
                      <a:close/>
                      <a:moveTo>
                        <a:pt x="52" y="26"/>
                      </a:moveTo>
                      <a:lnTo>
                        <a:pt x="52" y="26"/>
                      </a:lnTo>
                      <a:lnTo>
                        <a:pt x="54" y="26"/>
                      </a:lnTo>
                      <a:lnTo>
                        <a:pt x="52" y="26"/>
                      </a:lnTo>
                      <a:close/>
                      <a:moveTo>
                        <a:pt x="52" y="26"/>
                      </a:moveTo>
                      <a:lnTo>
                        <a:pt x="52" y="25"/>
                      </a:lnTo>
                      <a:lnTo>
                        <a:pt x="55" y="25"/>
                      </a:lnTo>
                      <a:lnTo>
                        <a:pt x="55" y="26"/>
                      </a:lnTo>
                      <a:lnTo>
                        <a:pt x="52" y="26"/>
                      </a:lnTo>
                      <a:close/>
                      <a:moveTo>
                        <a:pt x="55" y="25"/>
                      </a:moveTo>
                      <a:lnTo>
                        <a:pt x="55" y="25"/>
                      </a:lnTo>
                      <a:lnTo>
                        <a:pt x="54" y="25"/>
                      </a:lnTo>
                      <a:lnTo>
                        <a:pt x="55" y="25"/>
                      </a:lnTo>
                      <a:close/>
                      <a:moveTo>
                        <a:pt x="52" y="25"/>
                      </a:moveTo>
                      <a:lnTo>
                        <a:pt x="52" y="24"/>
                      </a:lnTo>
                      <a:lnTo>
                        <a:pt x="55" y="24"/>
                      </a:lnTo>
                      <a:lnTo>
                        <a:pt x="55" y="25"/>
                      </a:lnTo>
                      <a:lnTo>
                        <a:pt x="52" y="25"/>
                      </a:lnTo>
                      <a:close/>
                      <a:moveTo>
                        <a:pt x="52" y="24"/>
                      </a:moveTo>
                      <a:lnTo>
                        <a:pt x="52" y="24"/>
                      </a:lnTo>
                      <a:lnTo>
                        <a:pt x="53" y="24"/>
                      </a:lnTo>
                      <a:lnTo>
                        <a:pt x="52" y="24"/>
                      </a:lnTo>
                      <a:close/>
                      <a:moveTo>
                        <a:pt x="52" y="24"/>
                      </a:moveTo>
                      <a:lnTo>
                        <a:pt x="52" y="23"/>
                      </a:lnTo>
                      <a:lnTo>
                        <a:pt x="54" y="22"/>
                      </a:lnTo>
                      <a:lnTo>
                        <a:pt x="55" y="24"/>
                      </a:lnTo>
                      <a:lnTo>
                        <a:pt x="52" y="24"/>
                      </a:lnTo>
                      <a:close/>
                      <a:moveTo>
                        <a:pt x="54" y="22"/>
                      </a:moveTo>
                      <a:lnTo>
                        <a:pt x="54" y="22"/>
                      </a:lnTo>
                      <a:lnTo>
                        <a:pt x="53" y="23"/>
                      </a:lnTo>
                      <a:lnTo>
                        <a:pt x="54" y="22"/>
                      </a:lnTo>
                      <a:close/>
                      <a:moveTo>
                        <a:pt x="52" y="23"/>
                      </a:moveTo>
                      <a:lnTo>
                        <a:pt x="51" y="21"/>
                      </a:lnTo>
                      <a:lnTo>
                        <a:pt x="54" y="20"/>
                      </a:lnTo>
                      <a:lnTo>
                        <a:pt x="54" y="22"/>
                      </a:lnTo>
                      <a:lnTo>
                        <a:pt x="52" y="23"/>
                      </a:lnTo>
                      <a:close/>
                      <a:moveTo>
                        <a:pt x="54" y="20"/>
                      </a:moveTo>
                      <a:lnTo>
                        <a:pt x="54" y="20"/>
                      </a:lnTo>
                      <a:lnTo>
                        <a:pt x="52" y="20"/>
                      </a:lnTo>
                      <a:lnTo>
                        <a:pt x="54" y="20"/>
                      </a:lnTo>
                      <a:close/>
                      <a:moveTo>
                        <a:pt x="51" y="21"/>
                      </a:moveTo>
                      <a:lnTo>
                        <a:pt x="51" y="20"/>
                      </a:lnTo>
                      <a:lnTo>
                        <a:pt x="53" y="18"/>
                      </a:lnTo>
                      <a:lnTo>
                        <a:pt x="54" y="20"/>
                      </a:lnTo>
                      <a:lnTo>
                        <a:pt x="51" y="21"/>
                      </a:lnTo>
                      <a:close/>
                      <a:moveTo>
                        <a:pt x="51" y="20"/>
                      </a:moveTo>
                      <a:lnTo>
                        <a:pt x="51" y="19"/>
                      </a:lnTo>
                      <a:lnTo>
                        <a:pt x="52" y="19"/>
                      </a:lnTo>
                      <a:lnTo>
                        <a:pt x="51" y="20"/>
                      </a:lnTo>
                      <a:close/>
                      <a:moveTo>
                        <a:pt x="51" y="19"/>
                      </a:moveTo>
                      <a:lnTo>
                        <a:pt x="50" y="18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1" y="19"/>
                      </a:lnTo>
                      <a:close/>
                      <a:moveTo>
                        <a:pt x="50" y="18"/>
                      </a:moveTo>
                      <a:lnTo>
                        <a:pt x="50" y="17"/>
                      </a:lnTo>
                      <a:lnTo>
                        <a:pt x="52" y="16"/>
                      </a:lnTo>
                      <a:lnTo>
                        <a:pt x="53" y="17"/>
                      </a:lnTo>
                      <a:lnTo>
                        <a:pt x="50" y="18"/>
                      </a:lnTo>
                      <a:close/>
                      <a:moveTo>
                        <a:pt x="52" y="16"/>
                      </a:moveTo>
                      <a:lnTo>
                        <a:pt x="52" y="16"/>
                      </a:lnTo>
                      <a:lnTo>
                        <a:pt x="51" y="16"/>
                      </a:lnTo>
                      <a:lnTo>
                        <a:pt x="52" y="16"/>
                      </a:lnTo>
                      <a:close/>
                      <a:moveTo>
                        <a:pt x="50" y="17"/>
                      </a:moveTo>
                      <a:lnTo>
                        <a:pt x="49" y="16"/>
                      </a:lnTo>
                      <a:lnTo>
                        <a:pt x="52" y="15"/>
                      </a:lnTo>
                      <a:lnTo>
                        <a:pt x="52" y="16"/>
                      </a:lnTo>
                      <a:lnTo>
                        <a:pt x="50" y="17"/>
                      </a:lnTo>
                      <a:close/>
                      <a:moveTo>
                        <a:pt x="49" y="16"/>
                      </a:moveTo>
                      <a:lnTo>
                        <a:pt x="49" y="16"/>
                      </a:lnTo>
                      <a:lnTo>
                        <a:pt x="50" y="15"/>
                      </a:lnTo>
                      <a:lnTo>
                        <a:pt x="49" y="16"/>
                      </a:lnTo>
                      <a:close/>
                      <a:moveTo>
                        <a:pt x="49" y="16"/>
                      </a:moveTo>
                      <a:lnTo>
                        <a:pt x="49" y="15"/>
                      </a:lnTo>
                      <a:lnTo>
                        <a:pt x="51" y="14"/>
                      </a:lnTo>
                      <a:lnTo>
                        <a:pt x="52" y="15"/>
                      </a:lnTo>
                      <a:lnTo>
                        <a:pt x="49" y="16"/>
                      </a:lnTo>
                      <a:close/>
                      <a:moveTo>
                        <a:pt x="49" y="15"/>
                      </a:moveTo>
                      <a:lnTo>
                        <a:pt x="49" y="14"/>
                      </a:lnTo>
                      <a:lnTo>
                        <a:pt x="51" y="13"/>
                      </a:lnTo>
                      <a:lnTo>
                        <a:pt x="51" y="14"/>
                      </a:lnTo>
                      <a:lnTo>
                        <a:pt x="49" y="15"/>
                      </a:lnTo>
                      <a:close/>
                      <a:moveTo>
                        <a:pt x="51" y="13"/>
                      </a:move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51" y="13"/>
                      </a:lnTo>
                      <a:close/>
                      <a:moveTo>
                        <a:pt x="49" y="14"/>
                      </a:moveTo>
                      <a:lnTo>
                        <a:pt x="48" y="13"/>
                      </a:lnTo>
                      <a:lnTo>
                        <a:pt x="51" y="12"/>
                      </a:lnTo>
                      <a:lnTo>
                        <a:pt x="51" y="13"/>
                      </a:lnTo>
                      <a:lnTo>
                        <a:pt x="49" y="14"/>
                      </a:lnTo>
                      <a:close/>
                      <a:moveTo>
                        <a:pt x="48" y="13"/>
                      </a:moveTo>
                      <a:lnTo>
                        <a:pt x="48" y="12"/>
                      </a:lnTo>
                      <a:lnTo>
                        <a:pt x="50" y="12"/>
                      </a:lnTo>
                      <a:lnTo>
                        <a:pt x="48" y="13"/>
                      </a:lnTo>
                      <a:close/>
                      <a:moveTo>
                        <a:pt x="48" y="12"/>
                      </a:moveTo>
                      <a:lnTo>
                        <a:pt x="48" y="12"/>
                      </a:lnTo>
                      <a:lnTo>
                        <a:pt x="51" y="11"/>
                      </a:lnTo>
                      <a:lnTo>
                        <a:pt x="51" y="12"/>
                      </a:lnTo>
                      <a:lnTo>
                        <a:pt x="48" y="12"/>
                      </a:lnTo>
                      <a:close/>
                      <a:moveTo>
                        <a:pt x="50" y="10"/>
                      </a:moveTo>
                      <a:lnTo>
                        <a:pt x="51" y="11"/>
                      </a:lnTo>
                      <a:lnTo>
                        <a:pt x="49" y="12"/>
                      </a:lnTo>
                      <a:lnTo>
                        <a:pt x="50" y="10"/>
                      </a:lnTo>
                      <a:close/>
                      <a:moveTo>
                        <a:pt x="49" y="13"/>
                      </a:moveTo>
                      <a:lnTo>
                        <a:pt x="49" y="13"/>
                      </a:lnTo>
                      <a:lnTo>
                        <a:pt x="50" y="10"/>
                      </a:lnTo>
                      <a:lnTo>
                        <a:pt x="49" y="13"/>
                      </a:lnTo>
                      <a:close/>
                      <a:moveTo>
                        <a:pt x="49" y="10"/>
                      </a:moveTo>
                      <a:lnTo>
                        <a:pt x="50" y="10"/>
                      </a:lnTo>
                      <a:lnTo>
                        <a:pt x="49" y="11"/>
                      </a:lnTo>
                      <a:lnTo>
                        <a:pt x="49" y="10"/>
                      </a:lnTo>
                      <a:close/>
                      <a:moveTo>
                        <a:pt x="49" y="13"/>
                      </a:moveTo>
                      <a:lnTo>
                        <a:pt x="49" y="13"/>
                      </a:lnTo>
                      <a:lnTo>
                        <a:pt x="49" y="10"/>
                      </a:lnTo>
                      <a:lnTo>
                        <a:pt x="49" y="13"/>
                      </a:lnTo>
                      <a:close/>
                      <a:moveTo>
                        <a:pt x="49" y="13"/>
                      </a:moveTo>
                      <a:lnTo>
                        <a:pt x="49" y="13"/>
                      </a:lnTo>
                      <a:lnTo>
                        <a:pt x="49" y="11"/>
                      </a:lnTo>
                      <a:lnTo>
                        <a:pt x="49" y="13"/>
                      </a:lnTo>
                      <a:close/>
                      <a:moveTo>
                        <a:pt x="49" y="13"/>
                      </a:moveTo>
                      <a:lnTo>
                        <a:pt x="48" y="13"/>
                      </a:lnTo>
                      <a:lnTo>
                        <a:pt x="49" y="10"/>
                      </a:lnTo>
                      <a:lnTo>
                        <a:pt x="49" y="13"/>
                      </a:lnTo>
                      <a:close/>
                      <a:moveTo>
                        <a:pt x="49" y="10"/>
                      </a:moveTo>
                      <a:lnTo>
                        <a:pt x="49" y="10"/>
                      </a:lnTo>
                      <a:lnTo>
                        <a:pt x="49" y="11"/>
                      </a:lnTo>
                      <a:lnTo>
                        <a:pt x="49" y="10"/>
                      </a:lnTo>
                      <a:close/>
                      <a:moveTo>
                        <a:pt x="49" y="13"/>
                      </a:moveTo>
                      <a:lnTo>
                        <a:pt x="48" y="13"/>
                      </a:lnTo>
                      <a:lnTo>
                        <a:pt x="48" y="10"/>
                      </a:lnTo>
                      <a:lnTo>
                        <a:pt x="49" y="10"/>
                      </a:lnTo>
                      <a:lnTo>
                        <a:pt x="49" y="13"/>
                      </a:lnTo>
                      <a:close/>
                      <a:moveTo>
                        <a:pt x="48" y="13"/>
                      </a:moveTo>
                      <a:lnTo>
                        <a:pt x="48" y="13"/>
                      </a:lnTo>
                      <a:lnTo>
                        <a:pt x="48" y="10"/>
                      </a:lnTo>
                      <a:lnTo>
                        <a:pt x="48" y="13"/>
                      </a:lnTo>
                      <a:close/>
                      <a:moveTo>
                        <a:pt x="46" y="11"/>
                      </a:moveTo>
                      <a:lnTo>
                        <a:pt x="46" y="10"/>
                      </a:lnTo>
                      <a:lnTo>
                        <a:pt x="48" y="10"/>
                      </a:lnTo>
                      <a:lnTo>
                        <a:pt x="48" y="11"/>
                      </a:lnTo>
                      <a:lnTo>
                        <a:pt x="46" y="11"/>
                      </a:lnTo>
                      <a:close/>
                      <a:moveTo>
                        <a:pt x="49" y="11"/>
                      </a:moveTo>
                      <a:lnTo>
                        <a:pt x="49" y="12"/>
                      </a:lnTo>
                      <a:lnTo>
                        <a:pt x="46" y="12"/>
                      </a:lnTo>
                      <a:lnTo>
                        <a:pt x="46" y="11"/>
                      </a:lnTo>
                      <a:lnTo>
                        <a:pt x="49" y="11"/>
                      </a:lnTo>
                      <a:close/>
                      <a:moveTo>
                        <a:pt x="46" y="13"/>
                      </a:moveTo>
                      <a:lnTo>
                        <a:pt x="46" y="12"/>
                      </a:lnTo>
                      <a:lnTo>
                        <a:pt x="48" y="12"/>
                      </a:lnTo>
                      <a:lnTo>
                        <a:pt x="46" y="13"/>
                      </a:lnTo>
                      <a:close/>
                      <a:moveTo>
                        <a:pt x="49" y="12"/>
                      </a:moveTo>
                      <a:lnTo>
                        <a:pt x="49" y="13"/>
                      </a:lnTo>
                      <a:lnTo>
                        <a:pt x="47" y="14"/>
                      </a:lnTo>
                      <a:lnTo>
                        <a:pt x="46" y="13"/>
                      </a:lnTo>
                      <a:lnTo>
                        <a:pt x="49" y="12"/>
                      </a:lnTo>
                      <a:close/>
                      <a:moveTo>
                        <a:pt x="47" y="14"/>
                      </a:moveTo>
                      <a:lnTo>
                        <a:pt x="47" y="14"/>
                      </a:lnTo>
                      <a:lnTo>
                        <a:pt x="48" y="13"/>
                      </a:lnTo>
                      <a:lnTo>
                        <a:pt x="47" y="14"/>
                      </a:lnTo>
                      <a:close/>
                      <a:moveTo>
                        <a:pt x="49" y="13"/>
                      </a:moveTo>
                      <a:lnTo>
                        <a:pt x="49" y="14"/>
                      </a:lnTo>
                      <a:lnTo>
                        <a:pt x="47" y="15"/>
                      </a:lnTo>
                      <a:lnTo>
                        <a:pt x="47" y="14"/>
                      </a:lnTo>
                      <a:lnTo>
                        <a:pt x="49" y="13"/>
                      </a:lnTo>
                      <a:close/>
                      <a:moveTo>
                        <a:pt x="47" y="15"/>
                      </a:moveTo>
                      <a:lnTo>
                        <a:pt x="47" y="15"/>
                      </a:lnTo>
                      <a:lnTo>
                        <a:pt x="48" y="14"/>
                      </a:lnTo>
                      <a:lnTo>
                        <a:pt x="47" y="15"/>
                      </a:lnTo>
                      <a:close/>
                      <a:moveTo>
                        <a:pt x="49" y="14"/>
                      </a:moveTo>
                      <a:lnTo>
                        <a:pt x="50" y="15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9" y="14"/>
                      </a:lnTo>
                      <a:close/>
                      <a:moveTo>
                        <a:pt x="50" y="15"/>
                      </a:moveTo>
                      <a:lnTo>
                        <a:pt x="50" y="15"/>
                      </a:lnTo>
                      <a:lnTo>
                        <a:pt x="49" y="15"/>
                      </a:lnTo>
                      <a:lnTo>
                        <a:pt x="50" y="15"/>
                      </a:lnTo>
                      <a:close/>
                      <a:moveTo>
                        <a:pt x="50" y="15"/>
                      </a:moveTo>
                      <a:lnTo>
                        <a:pt x="50" y="16"/>
                      </a:lnTo>
                      <a:lnTo>
                        <a:pt x="48" y="17"/>
                      </a:lnTo>
                      <a:lnTo>
                        <a:pt x="47" y="16"/>
                      </a:lnTo>
                      <a:lnTo>
                        <a:pt x="50" y="15"/>
                      </a:lnTo>
                      <a:close/>
                      <a:moveTo>
                        <a:pt x="48" y="17"/>
                      </a:moveTo>
                      <a:lnTo>
                        <a:pt x="48" y="17"/>
                      </a:lnTo>
                      <a:lnTo>
                        <a:pt x="49" y="16"/>
                      </a:lnTo>
                      <a:lnTo>
                        <a:pt x="48" y="17"/>
                      </a:lnTo>
                      <a:close/>
                      <a:moveTo>
                        <a:pt x="50" y="16"/>
                      </a:moveTo>
                      <a:lnTo>
                        <a:pt x="50" y="17"/>
                      </a:lnTo>
                      <a:lnTo>
                        <a:pt x="48" y="18"/>
                      </a:lnTo>
                      <a:lnTo>
                        <a:pt x="48" y="17"/>
                      </a:lnTo>
                      <a:lnTo>
                        <a:pt x="50" y="16"/>
                      </a:lnTo>
                      <a:close/>
                      <a:moveTo>
                        <a:pt x="50" y="17"/>
                      </a:moveTo>
                      <a:lnTo>
                        <a:pt x="50" y="17"/>
                      </a:lnTo>
                      <a:lnTo>
                        <a:pt x="49" y="17"/>
                      </a:lnTo>
                      <a:lnTo>
                        <a:pt x="50" y="17"/>
                      </a:lnTo>
                      <a:close/>
                      <a:moveTo>
                        <a:pt x="50" y="17"/>
                      </a:moveTo>
                      <a:lnTo>
                        <a:pt x="51" y="18"/>
                      </a:lnTo>
                      <a:lnTo>
                        <a:pt x="48" y="18"/>
                      </a:lnTo>
                      <a:lnTo>
                        <a:pt x="48" y="17"/>
                      </a:lnTo>
                      <a:lnTo>
                        <a:pt x="50" y="17"/>
                      </a:lnTo>
                      <a:close/>
                      <a:moveTo>
                        <a:pt x="51" y="18"/>
                      </a:moveTo>
                      <a:lnTo>
                        <a:pt x="51" y="18"/>
                      </a:lnTo>
                      <a:lnTo>
                        <a:pt x="49" y="18"/>
                      </a:lnTo>
                      <a:lnTo>
                        <a:pt x="51" y="18"/>
                      </a:lnTo>
                      <a:close/>
                      <a:moveTo>
                        <a:pt x="51" y="18"/>
                      </a:moveTo>
                      <a:lnTo>
                        <a:pt x="51" y="19"/>
                      </a:lnTo>
                      <a:lnTo>
                        <a:pt x="48" y="19"/>
                      </a:lnTo>
                      <a:lnTo>
                        <a:pt x="48" y="18"/>
                      </a:lnTo>
                      <a:lnTo>
                        <a:pt x="51" y="18"/>
                      </a:lnTo>
                      <a:close/>
                      <a:moveTo>
                        <a:pt x="51" y="19"/>
                      </a:moveTo>
                      <a:lnTo>
                        <a:pt x="51" y="21"/>
                      </a:lnTo>
                      <a:lnTo>
                        <a:pt x="49" y="20"/>
                      </a:lnTo>
                      <a:lnTo>
                        <a:pt x="49" y="19"/>
                      </a:lnTo>
                      <a:lnTo>
                        <a:pt x="51" y="19"/>
                      </a:lnTo>
                      <a:close/>
                      <a:moveTo>
                        <a:pt x="49" y="20"/>
                      </a:moveTo>
                      <a:lnTo>
                        <a:pt x="48" y="20"/>
                      </a:lnTo>
                      <a:lnTo>
                        <a:pt x="49" y="18"/>
                      </a:lnTo>
                      <a:lnTo>
                        <a:pt x="50" y="18"/>
                      </a:lnTo>
                      <a:lnTo>
                        <a:pt x="49" y="20"/>
                      </a:lnTo>
                      <a:close/>
                      <a:moveTo>
                        <a:pt x="48" y="20"/>
                      </a:moveTo>
                      <a:lnTo>
                        <a:pt x="47" y="20"/>
                      </a:lnTo>
                      <a:lnTo>
                        <a:pt x="48" y="17"/>
                      </a:lnTo>
                      <a:lnTo>
                        <a:pt x="49" y="18"/>
                      </a:lnTo>
                      <a:lnTo>
                        <a:pt x="48" y="20"/>
                      </a:lnTo>
                      <a:close/>
                      <a:moveTo>
                        <a:pt x="47" y="20"/>
                      </a:moveTo>
                      <a:lnTo>
                        <a:pt x="47" y="20"/>
                      </a:lnTo>
                      <a:lnTo>
                        <a:pt x="48" y="19"/>
                      </a:lnTo>
                      <a:lnTo>
                        <a:pt x="47" y="20"/>
                      </a:lnTo>
                      <a:close/>
                      <a:moveTo>
                        <a:pt x="47" y="20"/>
                      </a:moveTo>
                      <a:lnTo>
                        <a:pt x="46" y="19"/>
                      </a:lnTo>
                      <a:lnTo>
                        <a:pt x="48" y="17"/>
                      </a:lnTo>
                      <a:lnTo>
                        <a:pt x="47" y="20"/>
                      </a:lnTo>
                      <a:close/>
                      <a:moveTo>
                        <a:pt x="46" y="19"/>
                      </a:moveTo>
                      <a:lnTo>
                        <a:pt x="46" y="19"/>
                      </a:lnTo>
                      <a:lnTo>
                        <a:pt x="47" y="18"/>
                      </a:lnTo>
                      <a:lnTo>
                        <a:pt x="46" y="19"/>
                      </a:lnTo>
                      <a:close/>
                      <a:moveTo>
                        <a:pt x="46" y="19"/>
                      </a:moveTo>
                      <a:lnTo>
                        <a:pt x="45" y="18"/>
                      </a:lnTo>
                      <a:lnTo>
                        <a:pt x="47" y="17"/>
                      </a:lnTo>
                      <a:lnTo>
                        <a:pt x="48" y="17"/>
                      </a:lnTo>
                      <a:lnTo>
                        <a:pt x="46" y="19"/>
                      </a:lnTo>
                      <a:close/>
                      <a:moveTo>
                        <a:pt x="45" y="18"/>
                      </a:moveTo>
                      <a:lnTo>
                        <a:pt x="45" y="18"/>
                      </a:lnTo>
                      <a:lnTo>
                        <a:pt x="47" y="16"/>
                      </a:lnTo>
                      <a:lnTo>
                        <a:pt x="47" y="17"/>
                      </a:lnTo>
                      <a:lnTo>
                        <a:pt x="45" y="18"/>
                      </a:lnTo>
                      <a:close/>
                      <a:moveTo>
                        <a:pt x="45" y="18"/>
                      </a:moveTo>
                      <a:lnTo>
                        <a:pt x="45" y="18"/>
                      </a:lnTo>
                      <a:lnTo>
                        <a:pt x="46" y="17"/>
                      </a:lnTo>
                      <a:lnTo>
                        <a:pt x="45" y="18"/>
                      </a:lnTo>
                      <a:close/>
                      <a:moveTo>
                        <a:pt x="45" y="18"/>
                      </a:moveTo>
                      <a:lnTo>
                        <a:pt x="44" y="17"/>
                      </a:lnTo>
                      <a:lnTo>
                        <a:pt x="47" y="16"/>
                      </a:lnTo>
                      <a:lnTo>
                        <a:pt x="45" y="18"/>
                      </a:lnTo>
                      <a:close/>
                      <a:moveTo>
                        <a:pt x="44" y="17"/>
                      </a:moveTo>
                      <a:lnTo>
                        <a:pt x="44" y="17"/>
                      </a:lnTo>
                      <a:lnTo>
                        <a:pt x="45" y="16"/>
                      </a:lnTo>
                      <a:lnTo>
                        <a:pt x="44" y="17"/>
                      </a:lnTo>
                      <a:close/>
                      <a:moveTo>
                        <a:pt x="44" y="17"/>
                      </a:moveTo>
                      <a:lnTo>
                        <a:pt x="44" y="16"/>
                      </a:lnTo>
                      <a:lnTo>
                        <a:pt x="46" y="15"/>
                      </a:lnTo>
                      <a:lnTo>
                        <a:pt x="47" y="16"/>
                      </a:lnTo>
                      <a:lnTo>
                        <a:pt x="44" y="17"/>
                      </a:lnTo>
                      <a:close/>
                      <a:moveTo>
                        <a:pt x="44" y="16"/>
                      </a:moveTo>
                      <a:lnTo>
                        <a:pt x="44" y="16"/>
                      </a:lnTo>
                      <a:lnTo>
                        <a:pt x="45" y="15"/>
                      </a:lnTo>
                      <a:lnTo>
                        <a:pt x="44" y="16"/>
                      </a:lnTo>
                      <a:close/>
                      <a:moveTo>
                        <a:pt x="44" y="16"/>
                      </a:moveTo>
                      <a:lnTo>
                        <a:pt x="44" y="15"/>
                      </a:lnTo>
                      <a:lnTo>
                        <a:pt x="46" y="14"/>
                      </a:lnTo>
                      <a:lnTo>
                        <a:pt x="46" y="15"/>
                      </a:lnTo>
                      <a:lnTo>
                        <a:pt x="44" y="16"/>
                      </a:lnTo>
                      <a:close/>
                      <a:moveTo>
                        <a:pt x="44" y="15"/>
                      </a:moveTo>
                      <a:lnTo>
                        <a:pt x="44" y="15"/>
                      </a:lnTo>
                      <a:lnTo>
                        <a:pt x="45" y="15"/>
                      </a:lnTo>
                      <a:lnTo>
                        <a:pt x="44" y="15"/>
                      </a:lnTo>
                      <a:close/>
                      <a:moveTo>
                        <a:pt x="44" y="15"/>
                      </a:moveTo>
                      <a:lnTo>
                        <a:pt x="43" y="14"/>
                      </a:lnTo>
                      <a:lnTo>
                        <a:pt x="46" y="13"/>
                      </a:lnTo>
                      <a:lnTo>
                        <a:pt x="46" y="14"/>
                      </a:lnTo>
                      <a:lnTo>
                        <a:pt x="44" y="15"/>
                      </a:lnTo>
                      <a:close/>
                      <a:moveTo>
                        <a:pt x="43" y="14"/>
                      </a:moveTo>
                      <a:lnTo>
                        <a:pt x="43" y="14"/>
                      </a:lnTo>
                      <a:lnTo>
                        <a:pt x="45" y="14"/>
                      </a:lnTo>
                      <a:lnTo>
                        <a:pt x="43" y="14"/>
                      </a:lnTo>
                      <a:close/>
                      <a:moveTo>
                        <a:pt x="43" y="14"/>
                      </a:moveTo>
                      <a:lnTo>
                        <a:pt x="43" y="13"/>
                      </a:lnTo>
                      <a:lnTo>
                        <a:pt x="46" y="13"/>
                      </a:lnTo>
                      <a:lnTo>
                        <a:pt x="46" y="14"/>
                      </a:lnTo>
                      <a:lnTo>
                        <a:pt x="43" y="14"/>
                      </a:lnTo>
                      <a:close/>
                      <a:moveTo>
                        <a:pt x="43" y="13"/>
                      </a:moveTo>
                      <a:lnTo>
                        <a:pt x="43" y="13"/>
                      </a:lnTo>
                      <a:lnTo>
                        <a:pt x="45" y="13"/>
                      </a:lnTo>
                      <a:lnTo>
                        <a:pt x="43" y="13"/>
                      </a:lnTo>
                      <a:close/>
                      <a:moveTo>
                        <a:pt x="43" y="13"/>
                      </a:moveTo>
                      <a:lnTo>
                        <a:pt x="43" y="12"/>
                      </a:lnTo>
                      <a:lnTo>
                        <a:pt x="46" y="12"/>
                      </a:lnTo>
                      <a:lnTo>
                        <a:pt x="46" y="13"/>
                      </a:lnTo>
                      <a:lnTo>
                        <a:pt x="43" y="13"/>
                      </a:lnTo>
                      <a:close/>
                      <a:moveTo>
                        <a:pt x="43" y="12"/>
                      </a:moveTo>
                      <a:lnTo>
                        <a:pt x="43" y="12"/>
                      </a:lnTo>
                      <a:lnTo>
                        <a:pt x="45" y="12"/>
                      </a:lnTo>
                      <a:lnTo>
                        <a:pt x="43" y="12"/>
                      </a:lnTo>
                      <a:close/>
                      <a:moveTo>
                        <a:pt x="43" y="12"/>
                      </a:moveTo>
                      <a:lnTo>
                        <a:pt x="43" y="11"/>
                      </a:lnTo>
                      <a:lnTo>
                        <a:pt x="46" y="11"/>
                      </a:lnTo>
                      <a:lnTo>
                        <a:pt x="46" y="12"/>
                      </a:lnTo>
                      <a:lnTo>
                        <a:pt x="43" y="12"/>
                      </a:lnTo>
                      <a:close/>
                      <a:moveTo>
                        <a:pt x="43" y="11"/>
                      </a:moveTo>
                      <a:lnTo>
                        <a:pt x="43" y="11"/>
                      </a:lnTo>
                      <a:lnTo>
                        <a:pt x="45" y="11"/>
                      </a:lnTo>
                      <a:lnTo>
                        <a:pt x="43" y="11"/>
                      </a:lnTo>
                      <a:close/>
                      <a:moveTo>
                        <a:pt x="43" y="11"/>
                      </a:moveTo>
                      <a:lnTo>
                        <a:pt x="44" y="10"/>
                      </a:lnTo>
                      <a:lnTo>
                        <a:pt x="46" y="10"/>
                      </a:lnTo>
                      <a:lnTo>
                        <a:pt x="46" y="11"/>
                      </a:lnTo>
                      <a:lnTo>
                        <a:pt x="43" y="11"/>
                      </a:lnTo>
                      <a:close/>
                      <a:moveTo>
                        <a:pt x="44" y="10"/>
                      </a:moveTo>
                      <a:lnTo>
                        <a:pt x="44" y="9"/>
                      </a:lnTo>
                      <a:lnTo>
                        <a:pt x="46" y="9"/>
                      </a:lnTo>
                      <a:lnTo>
                        <a:pt x="46" y="10"/>
                      </a:lnTo>
                      <a:lnTo>
                        <a:pt x="44" y="10"/>
                      </a:lnTo>
                      <a:close/>
                      <a:moveTo>
                        <a:pt x="44" y="9"/>
                      </a:moveTo>
                      <a:lnTo>
                        <a:pt x="44" y="9"/>
                      </a:lnTo>
                      <a:lnTo>
                        <a:pt x="45" y="9"/>
                      </a:lnTo>
                      <a:lnTo>
                        <a:pt x="44" y="9"/>
                      </a:lnTo>
                      <a:close/>
                      <a:moveTo>
                        <a:pt x="44" y="9"/>
                      </a:moveTo>
                      <a:lnTo>
                        <a:pt x="44" y="8"/>
                      </a:lnTo>
                      <a:lnTo>
                        <a:pt x="47" y="9"/>
                      </a:lnTo>
                      <a:lnTo>
                        <a:pt x="46" y="10"/>
                      </a:lnTo>
                      <a:lnTo>
                        <a:pt x="44" y="9"/>
                      </a:lnTo>
                      <a:close/>
                      <a:moveTo>
                        <a:pt x="44" y="8"/>
                      </a:moveTo>
                      <a:lnTo>
                        <a:pt x="45" y="7"/>
                      </a:lnTo>
                      <a:lnTo>
                        <a:pt x="47" y="8"/>
                      </a:lnTo>
                      <a:lnTo>
                        <a:pt x="47" y="9"/>
                      </a:lnTo>
                      <a:lnTo>
                        <a:pt x="44" y="8"/>
                      </a:lnTo>
                      <a:close/>
                      <a:moveTo>
                        <a:pt x="45" y="7"/>
                      </a:moveTo>
                      <a:lnTo>
                        <a:pt x="45" y="6"/>
                      </a:lnTo>
                      <a:lnTo>
                        <a:pt x="46" y="7"/>
                      </a:lnTo>
                      <a:lnTo>
                        <a:pt x="45" y="7"/>
                      </a:lnTo>
                      <a:close/>
                      <a:moveTo>
                        <a:pt x="45" y="6"/>
                      </a:moveTo>
                      <a:lnTo>
                        <a:pt x="45" y="6"/>
                      </a:lnTo>
                      <a:lnTo>
                        <a:pt x="47" y="7"/>
                      </a:lnTo>
                      <a:lnTo>
                        <a:pt x="47" y="8"/>
                      </a:lnTo>
                      <a:lnTo>
                        <a:pt x="45" y="6"/>
                      </a:lnTo>
                      <a:close/>
                      <a:moveTo>
                        <a:pt x="45" y="6"/>
                      </a:moveTo>
                      <a:lnTo>
                        <a:pt x="46" y="5"/>
                      </a:lnTo>
                      <a:lnTo>
                        <a:pt x="48" y="6"/>
                      </a:lnTo>
                      <a:lnTo>
                        <a:pt x="47" y="7"/>
                      </a:lnTo>
                      <a:lnTo>
                        <a:pt x="45" y="6"/>
                      </a:lnTo>
                      <a:close/>
                      <a:moveTo>
                        <a:pt x="46" y="5"/>
                      </a:moveTo>
                      <a:lnTo>
                        <a:pt x="46" y="4"/>
                      </a:lnTo>
                      <a:lnTo>
                        <a:pt x="49" y="5"/>
                      </a:lnTo>
                      <a:lnTo>
                        <a:pt x="48" y="6"/>
                      </a:lnTo>
                      <a:lnTo>
                        <a:pt x="46" y="5"/>
                      </a:lnTo>
                      <a:close/>
                      <a:moveTo>
                        <a:pt x="46" y="4"/>
                      </a:moveTo>
                      <a:lnTo>
                        <a:pt x="46" y="4"/>
                      </a:lnTo>
                      <a:lnTo>
                        <a:pt x="47" y="5"/>
                      </a:lnTo>
                      <a:lnTo>
                        <a:pt x="46" y="4"/>
                      </a:lnTo>
                      <a:close/>
                      <a:moveTo>
                        <a:pt x="46" y="4"/>
                      </a:moveTo>
                      <a:lnTo>
                        <a:pt x="47" y="3"/>
                      </a:lnTo>
                      <a:lnTo>
                        <a:pt x="49" y="5"/>
                      </a:lnTo>
                      <a:lnTo>
                        <a:pt x="48" y="6"/>
                      </a:lnTo>
                      <a:lnTo>
                        <a:pt x="46" y="4"/>
                      </a:lnTo>
                      <a:close/>
                      <a:moveTo>
                        <a:pt x="47" y="3"/>
                      </a:moveTo>
                      <a:lnTo>
                        <a:pt x="48" y="2"/>
                      </a:lnTo>
                      <a:lnTo>
                        <a:pt x="50" y="4"/>
                      </a:lnTo>
                      <a:lnTo>
                        <a:pt x="49" y="5"/>
                      </a:lnTo>
                      <a:lnTo>
                        <a:pt x="47" y="3"/>
                      </a:lnTo>
                      <a:close/>
                      <a:moveTo>
                        <a:pt x="48" y="2"/>
                      </a:moveTo>
                      <a:lnTo>
                        <a:pt x="48" y="2"/>
                      </a:lnTo>
                      <a:lnTo>
                        <a:pt x="49" y="3"/>
                      </a:lnTo>
                      <a:lnTo>
                        <a:pt x="48" y="2"/>
                      </a:lnTo>
                      <a:close/>
                      <a:moveTo>
                        <a:pt x="48" y="2"/>
                      </a:moveTo>
                      <a:lnTo>
                        <a:pt x="49" y="2"/>
                      </a:lnTo>
                      <a:lnTo>
                        <a:pt x="50" y="4"/>
                      </a:lnTo>
                      <a:lnTo>
                        <a:pt x="49" y="4"/>
                      </a:lnTo>
                      <a:lnTo>
                        <a:pt x="48" y="2"/>
                      </a:lnTo>
                      <a:close/>
                      <a:moveTo>
                        <a:pt x="49" y="2"/>
                      </a:moveTo>
                      <a:lnTo>
                        <a:pt x="50" y="1"/>
                      </a:lnTo>
                      <a:lnTo>
                        <a:pt x="51" y="3"/>
                      </a:lnTo>
                      <a:lnTo>
                        <a:pt x="50" y="4"/>
                      </a:lnTo>
                      <a:lnTo>
                        <a:pt x="49" y="2"/>
                      </a:lnTo>
                      <a:close/>
                      <a:moveTo>
                        <a:pt x="50" y="1"/>
                      </a:moveTo>
                      <a:lnTo>
                        <a:pt x="50" y="1"/>
                      </a:lnTo>
                      <a:lnTo>
                        <a:pt x="50" y="2"/>
                      </a:lnTo>
                      <a:lnTo>
                        <a:pt x="50" y="1"/>
                      </a:lnTo>
                      <a:close/>
                      <a:moveTo>
                        <a:pt x="50" y="1"/>
                      </a:moveTo>
                      <a:lnTo>
                        <a:pt x="51" y="1"/>
                      </a:lnTo>
                      <a:lnTo>
                        <a:pt x="52" y="3"/>
                      </a:lnTo>
                      <a:lnTo>
                        <a:pt x="51" y="3"/>
                      </a:lnTo>
                      <a:lnTo>
                        <a:pt x="50" y="1"/>
                      </a:lnTo>
                      <a:close/>
                      <a:moveTo>
                        <a:pt x="51" y="1"/>
                      </a:moveTo>
                      <a:lnTo>
                        <a:pt x="51" y="0"/>
                      </a:lnTo>
                      <a:lnTo>
                        <a:pt x="51" y="2"/>
                      </a:lnTo>
                      <a:lnTo>
                        <a:pt x="51" y="1"/>
                      </a:lnTo>
                      <a:close/>
                      <a:moveTo>
                        <a:pt x="51" y="0"/>
                      </a:moveTo>
                      <a:lnTo>
                        <a:pt x="52" y="0"/>
                      </a:lnTo>
                      <a:lnTo>
                        <a:pt x="53" y="3"/>
                      </a:lnTo>
                      <a:lnTo>
                        <a:pt x="52" y="3"/>
                      </a:lnTo>
                      <a:lnTo>
                        <a:pt x="51" y="0"/>
                      </a:lnTo>
                      <a:close/>
                      <a:moveTo>
                        <a:pt x="52" y="0"/>
                      </a:moveTo>
                      <a:lnTo>
                        <a:pt x="52" y="0"/>
                      </a:lnTo>
                      <a:lnTo>
                        <a:pt x="52" y="1"/>
                      </a:lnTo>
                      <a:lnTo>
                        <a:pt x="52" y="0"/>
                      </a:lnTo>
                      <a:close/>
                      <a:moveTo>
                        <a:pt x="52" y="0"/>
                      </a:moveTo>
                      <a:lnTo>
                        <a:pt x="53" y="0"/>
                      </a:lnTo>
                      <a:lnTo>
                        <a:pt x="54" y="3"/>
                      </a:lnTo>
                      <a:lnTo>
                        <a:pt x="53" y="3"/>
                      </a:lnTo>
                      <a:lnTo>
                        <a:pt x="52" y="0"/>
                      </a:lnTo>
                      <a:close/>
                      <a:moveTo>
                        <a:pt x="53" y="0"/>
                      </a:move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3" y="0"/>
                      </a:lnTo>
                      <a:close/>
                      <a:moveTo>
                        <a:pt x="53" y="0"/>
                      </a:moveTo>
                      <a:lnTo>
                        <a:pt x="54" y="0"/>
                      </a:lnTo>
                      <a:lnTo>
                        <a:pt x="55" y="3"/>
                      </a:lnTo>
                      <a:lnTo>
                        <a:pt x="54" y="3"/>
                      </a:lnTo>
                      <a:lnTo>
                        <a:pt x="53" y="0"/>
                      </a:lnTo>
                      <a:close/>
                      <a:moveTo>
                        <a:pt x="54" y="0"/>
                      </a:moveTo>
                      <a:lnTo>
                        <a:pt x="55" y="0"/>
                      </a:lnTo>
                      <a:lnTo>
                        <a:pt x="54" y="1"/>
                      </a:lnTo>
                      <a:lnTo>
                        <a:pt x="54" y="0"/>
                      </a:lnTo>
                      <a:close/>
                      <a:moveTo>
                        <a:pt x="55" y="0"/>
                      </a:moveTo>
                      <a:lnTo>
                        <a:pt x="56" y="0"/>
                      </a:lnTo>
                      <a:lnTo>
                        <a:pt x="55" y="3"/>
                      </a:lnTo>
                      <a:lnTo>
                        <a:pt x="54" y="3"/>
                      </a:lnTo>
                      <a:lnTo>
                        <a:pt x="55" y="0"/>
                      </a:lnTo>
                      <a:close/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56" y="1"/>
                      </a:lnTo>
                      <a:lnTo>
                        <a:pt x="56" y="0"/>
                      </a:lnTo>
                      <a:close/>
                      <a:moveTo>
                        <a:pt x="56" y="0"/>
                      </a:moveTo>
                      <a:lnTo>
                        <a:pt x="57" y="0"/>
                      </a:lnTo>
                      <a:lnTo>
                        <a:pt x="57" y="3"/>
                      </a:lnTo>
                      <a:lnTo>
                        <a:pt x="55" y="3"/>
                      </a:lnTo>
                      <a:lnTo>
                        <a:pt x="56" y="0"/>
                      </a:lnTo>
                      <a:close/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7" y="2"/>
                      </a:lnTo>
                      <a:lnTo>
                        <a:pt x="57" y="0"/>
                      </a:lnTo>
                      <a:close/>
                      <a:moveTo>
                        <a:pt x="57" y="0"/>
                      </a:moveTo>
                      <a:lnTo>
                        <a:pt x="58" y="1"/>
                      </a:lnTo>
                      <a:lnTo>
                        <a:pt x="58" y="3"/>
                      </a:lnTo>
                      <a:lnTo>
                        <a:pt x="56" y="3"/>
                      </a:lnTo>
                      <a:lnTo>
                        <a:pt x="57" y="0"/>
                      </a:lnTo>
                      <a:close/>
                      <a:moveTo>
                        <a:pt x="58" y="1"/>
                      </a:moveTo>
                      <a:lnTo>
                        <a:pt x="59" y="1"/>
                      </a:lnTo>
                      <a:lnTo>
                        <a:pt x="58" y="2"/>
                      </a:lnTo>
                      <a:lnTo>
                        <a:pt x="58" y="1"/>
                      </a:lnTo>
                      <a:close/>
                      <a:moveTo>
                        <a:pt x="59" y="1"/>
                      </a:moveTo>
                      <a:lnTo>
                        <a:pt x="60" y="1"/>
                      </a:lnTo>
                      <a:lnTo>
                        <a:pt x="59" y="4"/>
                      </a:lnTo>
                      <a:lnTo>
                        <a:pt x="57" y="3"/>
                      </a:lnTo>
                      <a:lnTo>
                        <a:pt x="59" y="1"/>
                      </a:lnTo>
                      <a:close/>
                      <a:moveTo>
                        <a:pt x="60" y="1"/>
                      </a:moveTo>
                      <a:lnTo>
                        <a:pt x="60" y="1"/>
                      </a:lnTo>
                      <a:lnTo>
                        <a:pt x="59" y="3"/>
                      </a:lnTo>
                      <a:lnTo>
                        <a:pt x="60" y="1"/>
                      </a:lnTo>
                      <a:close/>
                      <a:moveTo>
                        <a:pt x="60" y="1"/>
                      </a:moveTo>
                      <a:lnTo>
                        <a:pt x="61" y="2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60" y="1"/>
                      </a:lnTo>
                      <a:close/>
                      <a:moveTo>
                        <a:pt x="61" y="2"/>
                      </a:moveTo>
                      <a:lnTo>
                        <a:pt x="62" y="3"/>
                      </a:lnTo>
                      <a:lnTo>
                        <a:pt x="61" y="3"/>
                      </a:lnTo>
                      <a:lnTo>
                        <a:pt x="61" y="2"/>
                      </a:lnTo>
                      <a:close/>
                      <a:moveTo>
                        <a:pt x="62" y="3"/>
                      </a:moveTo>
                      <a:lnTo>
                        <a:pt x="63" y="4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62" y="3"/>
                      </a:lnTo>
                      <a:close/>
                      <a:moveTo>
                        <a:pt x="63" y="4"/>
                      </a:moveTo>
                      <a:lnTo>
                        <a:pt x="63" y="4"/>
                      </a:lnTo>
                      <a:lnTo>
                        <a:pt x="62" y="5"/>
                      </a:lnTo>
                      <a:lnTo>
                        <a:pt x="63" y="4"/>
                      </a:lnTo>
                      <a:close/>
                      <a:moveTo>
                        <a:pt x="63" y="4"/>
                      </a:moveTo>
                      <a:lnTo>
                        <a:pt x="64" y="5"/>
                      </a:lnTo>
                      <a:lnTo>
                        <a:pt x="61" y="7"/>
                      </a:lnTo>
                      <a:lnTo>
                        <a:pt x="60" y="5"/>
                      </a:lnTo>
                      <a:lnTo>
                        <a:pt x="63" y="4"/>
                      </a:lnTo>
                      <a:close/>
                      <a:moveTo>
                        <a:pt x="64" y="5"/>
                      </a:moveTo>
                      <a:lnTo>
                        <a:pt x="64" y="7"/>
                      </a:lnTo>
                      <a:lnTo>
                        <a:pt x="62" y="8"/>
                      </a:lnTo>
                      <a:lnTo>
                        <a:pt x="61" y="7"/>
                      </a:lnTo>
                      <a:lnTo>
                        <a:pt x="64" y="5"/>
                      </a:lnTo>
                      <a:close/>
                      <a:moveTo>
                        <a:pt x="64" y="7"/>
                      </a:moveTo>
                      <a:lnTo>
                        <a:pt x="64" y="7"/>
                      </a:lnTo>
                      <a:lnTo>
                        <a:pt x="63" y="7"/>
                      </a:lnTo>
                      <a:lnTo>
                        <a:pt x="64" y="7"/>
                      </a:lnTo>
                      <a:close/>
                      <a:moveTo>
                        <a:pt x="64" y="7"/>
                      </a:moveTo>
                      <a:lnTo>
                        <a:pt x="65" y="8"/>
                      </a:lnTo>
                      <a:lnTo>
                        <a:pt x="62" y="9"/>
                      </a:lnTo>
                      <a:lnTo>
                        <a:pt x="62" y="8"/>
                      </a:lnTo>
                      <a:lnTo>
                        <a:pt x="64" y="7"/>
                      </a:lnTo>
                      <a:close/>
                      <a:moveTo>
                        <a:pt x="65" y="8"/>
                      </a:moveTo>
                      <a:lnTo>
                        <a:pt x="65" y="9"/>
                      </a:lnTo>
                      <a:lnTo>
                        <a:pt x="62" y="9"/>
                      </a:lnTo>
                      <a:lnTo>
                        <a:pt x="65" y="8"/>
                      </a:lnTo>
                      <a:close/>
                      <a:moveTo>
                        <a:pt x="65" y="9"/>
                      </a:moveTo>
                      <a:lnTo>
                        <a:pt x="65" y="9"/>
                      </a:lnTo>
                      <a:lnTo>
                        <a:pt x="64" y="9"/>
                      </a:lnTo>
                      <a:lnTo>
                        <a:pt x="65" y="9"/>
                      </a:lnTo>
                      <a:close/>
                      <a:moveTo>
                        <a:pt x="65" y="9"/>
                      </a:moveTo>
                      <a:lnTo>
                        <a:pt x="65" y="10"/>
                      </a:lnTo>
                      <a:lnTo>
                        <a:pt x="62" y="10"/>
                      </a:lnTo>
                      <a:lnTo>
                        <a:pt x="62" y="9"/>
                      </a:lnTo>
                      <a:lnTo>
                        <a:pt x="65" y="9"/>
                      </a:lnTo>
                      <a:close/>
                      <a:moveTo>
                        <a:pt x="65" y="10"/>
                      </a:moveTo>
                      <a:lnTo>
                        <a:pt x="65" y="10"/>
                      </a:lnTo>
                      <a:lnTo>
                        <a:pt x="64" y="10"/>
                      </a:lnTo>
                      <a:lnTo>
                        <a:pt x="65" y="10"/>
                      </a:lnTo>
                      <a:close/>
                      <a:moveTo>
                        <a:pt x="65" y="10"/>
                      </a:moveTo>
                      <a:lnTo>
                        <a:pt x="65" y="10"/>
                      </a:lnTo>
                      <a:lnTo>
                        <a:pt x="62" y="10"/>
                      </a:lnTo>
                      <a:lnTo>
                        <a:pt x="65" y="10"/>
                      </a:lnTo>
                      <a:close/>
                      <a:moveTo>
                        <a:pt x="65" y="10"/>
                      </a:moveTo>
                      <a:lnTo>
                        <a:pt x="65" y="11"/>
                      </a:lnTo>
                      <a:lnTo>
                        <a:pt x="64" y="10"/>
                      </a:lnTo>
                      <a:lnTo>
                        <a:pt x="65" y="10"/>
                      </a:lnTo>
                      <a:close/>
                      <a:moveTo>
                        <a:pt x="65" y="11"/>
                      </a:moveTo>
                      <a:lnTo>
                        <a:pt x="65" y="11"/>
                      </a:lnTo>
                      <a:lnTo>
                        <a:pt x="62" y="11"/>
                      </a:lnTo>
                      <a:lnTo>
                        <a:pt x="62" y="10"/>
                      </a:lnTo>
                      <a:lnTo>
                        <a:pt x="65" y="11"/>
                      </a:lnTo>
                      <a:close/>
                      <a:moveTo>
                        <a:pt x="65" y="11"/>
                      </a:moveTo>
                      <a:lnTo>
                        <a:pt x="65" y="11"/>
                      </a:lnTo>
                      <a:lnTo>
                        <a:pt x="64" y="11"/>
                      </a:lnTo>
                      <a:lnTo>
                        <a:pt x="65" y="11"/>
                      </a:lnTo>
                      <a:close/>
                      <a:moveTo>
                        <a:pt x="65" y="11"/>
                      </a:moveTo>
                      <a:lnTo>
                        <a:pt x="65" y="12"/>
                      </a:lnTo>
                      <a:lnTo>
                        <a:pt x="62" y="12"/>
                      </a:lnTo>
                      <a:lnTo>
                        <a:pt x="62" y="11"/>
                      </a:lnTo>
                      <a:lnTo>
                        <a:pt x="65" y="11"/>
                      </a:lnTo>
                      <a:close/>
                      <a:moveTo>
                        <a:pt x="65" y="12"/>
                      </a:moveTo>
                      <a:lnTo>
                        <a:pt x="64" y="12"/>
                      </a:lnTo>
                      <a:lnTo>
                        <a:pt x="63" y="12"/>
                      </a:lnTo>
                      <a:lnTo>
                        <a:pt x="65" y="12"/>
                      </a:lnTo>
                      <a:close/>
                      <a:moveTo>
                        <a:pt x="64" y="12"/>
                      </a:moveTo>
                      <a:lnTo>
                        <a:pt x="64" y="13"/>
                      </a:lnTo>
                      <a:lnTo>
                        <a:pt x="62" y="12"/>
                      </a:lnTo>
                      <a:lnTo>
                        <a:pt x="62" y="11"/>
                      </a:lnTo>
                      <a:lnTo>
                        <a:pt x="64" y="12"/>
                      </a:lnTo>
                      <a:close/>
                      <a:moveTo>
                        <a:pt x="64" y="13"/>
                      </a:moveTo>
                      <a:lnTo>
                        <a:pt x="64" y="13"/>
                      </a:lnTo>
                      <a:lnTo>
                        <a:pt x="63" y="13"/>
                      </a:lnTo>
                      <a:lnTo>
                        <a:pt x="64" y="13"/>
                      </a:lnTo>
                      <a:close/>
                      <a:moveTo>
                        <a:pt x="64" y="13"/>
                      </a:moveTo>
                      <a:lnTo>
                        <a:pt x="63" y="14"/>
                      </a:lnTo>
                      <a:lnTo>
                        <a:pt x="61" y="12"/>
                      </a:lnTo>
                      <a:lnTo>
                        <a:pt x="62" y="12"/>
                      </a:lnTo>
                      <a:lnTo>
                        <a:pt x="64" y="13"/>
                      </a:lnTo>
                      <a:close/>
                      <a:moveTo>
                        <a:pt x="63" y="14"/>
                      </a:moveTo>
                      <a:lnTo>
                        <a:pt x="63" y="14"/>
                      </a:lnTo>
                      <a:lnTo>
                        <a:pt x="62" y="13"/>
                      </a:lnTo>
                      <a:lnTo>
                        <a:pt x="63" y="14"/>
                      </a:lnTo>
                      <a:close/>
                      <a:moveTo>
                        <a:pt x="63" y="14"/>
                      </a:moveTo>
                      <a:lnTo>
                        <a:pt x="63" y="15"/>
                      </a:lnTo>
                      <a:lnTo>
                        <a:pt x="61" y="13"/>
                      </a:lnTo>
                      <a:lnTo>
                        <a:pt x="62" y="12"/>
                      </a:lnTo>
                      <a:lnTo>
                        <a:pt x="63" y="14"/>
                      </a:lnTo>
                      <a:close/>
                      <a:moveTo>
                        <a:pt x="63" y="15"/>
                      </a:move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3" y="15"/>
                      </a:lnTo>
                      <a:close/>
                      <a:moveTo>
                        <a:pt x="63" y="15"/>
                      </a:moveTo>
                      <a:lnTo>
                        <a:pt x="62" y="15"/>
                      </a:lnTo>
                      <a:lnTo>
                        <a:pt x="60" y="13"/>
                      </a:lnTo>
                      <a:lnTo>
                        <a:pt x="61" y="13"/>
                      </a:lnTo>
                      <a:lnTo>
                        <a:pt x="63" y="15"/>
                      </a:lnTo>
                      <a:close/>
                      <a:moveTo>
                        <a:pt x="62" y="15"/>
                      </a:moveTo>
                      <a:lnTo>
                        <a:pt x="61" y="17"/>
                      </a:lnTo>
                      <a:lnTo>
                        <a:pt x="60" y="15"/>
                      </a:lnTo>
                      <a:lnTo>
                        <a:pt x="61" y="14"/>
                      </a:lnTo>
                      <a:lnTo>
                        <a:pt x="62" y="15"/>
                      </a:lnTo>
                      <a:close/>
                      <a:moveTo>
                        <a:pt x="60" y="15"/>
                      </a:moveTo>
                      <a:lnTo>
                        <a:pt x="59" y="13"/>
                      </a:lnTo>
                      <a:lnTo>
                        <a:pt x="62" y="12"/>
                      </a:lnTo>
                      <a:lnTo>
                        <a:pt x="62" y="14"/>
                      </a:lnTo>
                      <a:lnTo>
                        <a:pt x="60" y="15"/>
                      </a:lnTo>
                      <a:close/>
                      <a:moveTo>
                        <a:pt x="59" y="13"/>
                      </a:move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59" y="13"/>
                      </a:lnTo>
                      <a:close/>
                      <a:moveTo>
                        <a:pt x="59" y="13"/>
                      </a:moveTo>
                      <a:lnTo>
                        <a:pt x="59" y="12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59" y="13"/>
                      </a:lnTo>
                      <a:close/>
                      <a:moveTo>
                        <a:pt x="59" y="12"/>
                      </a:moveTo>
                      <a:lnTo>
                        <a:pt x="58" y="12"/>
                      </a:lnTo>
                      <a:lnTo>
                        <a:pt x="61" y="11"/>
                      </a:lnTo>
                      <a:lnTo>
                        <a:pt x="59" y="12"/>
                      </a:lnTo>
                      <a:close/>
                      <a:moveTo>
                        <a:pt x="61" y="10"/>
                      </a:moveTo>
                      <a:lnTo>
                        <a:pt x="61" y="11"/>
                      </a:lnTo>
                      <a:lnTo>
                        <a:pt x="60" y="11"/>
                      </a:lnTo>
                      <a:lnTo>
                        <a:pt x="61" y="10"/>
                      </a:lnTo>
                      <a:close/>
                      <a:moveTo>
                        <a:pt x="59" y="12"/>
                      </a:moveTo>
                      <a:lnTo>
                        <a:pt x="58" y="12"/>
                      </a:lnTo>
                      <a:lnTo>
                        <a:pt x="60" y="10"/>
                      </a:lnTo>
                      <a:lnTo>
                        <a:pt x="61" y="10"/>
                      </a:lnTo>
                      <a:lnTo>
                        <a:pt x="59" y="12"/>
                      </a:lnTo>
                      <a:close/>
                      <a:moveTo>
                        <a:pt x="60" y="10"/>
                      </a:moveTo>
                      <a:lnTo>
                        <a:pt x="60" y="10"/>
                      </a:lnTo>
                      <a:lnTo>
                        <a:pt x="59" y="11"/>
                      </a:lnTo>
                      <a:lnTo>
                        <a:pt x="60" y="10"/>
                      </a:lnTo>
                      <a:close/>
                      <a:moveTo>
                        <a:pt x="58" y="12"/>
                      </a:moveTo>
                      <a:lnTo>
                        <a:pt x="58" y="11"/>
                      </a:lnTo>
                      <a:lnTo>
                        <a:pt x="60" y="9"/>
                      </a:lnTo>
                      <a:lnTo>
                        <a:pt x="60" y="10"/>
                      </a:lnTo>
                      <a:lnTo>
                        <a:pt x="58" y="12"/>
                      </a:lnTo>
                      <a:close/>
                      <a:moveTo>
                        <a:pt x="59" y="9"/>
                      </a:moveTo>
                      <a:lnTo>
                        <a:pt x="60" y="9"/>
                      </a:lnTo>
                      <a:lnTo>
                        <a:pt x="59" y="10"/>
                      </a:lnTo>
                      <a:lnTo>
                        <a:pt x="59" y="9"/>
                      </a:lnTo>
                      <a:close/>
                      <a:moveTo>
                        <a:pt x="58" y="12"/>
                      </a:moveTo>
                      <a:lnTo>
                        <a:pt x="58" y="11"/>
                      </a:lnTo>
                      <a:lnTo>
                        <a:pt x="59" y="9"/>
                      </a:lnTo>
                      <a:lnTo>
                        <a:pt x="58" y="12"/>
                      </a:lnTo>
                      <a:close/>
                      <a:moveTo>
                        <a:pt x="58" y="11"/>
                      </a:moveTo>
                      <a:lnTo>
                        <a:pt x="58" y="11"/>
                      </a:lnTo>
                      <a:lnTo>
                        <a:pt x="58" y="10"/>
                      </a:lnTo>
                      <a:lnTo>
                        <a:pt x="58" y="11"/>
                      </a:lnTo>
                      <a:close/>
                      <a:moveTo>
                        <a:pt x="58" y="11"/>
                      </a:moveTo>
                      <a:lnTo>
                        <a:pt x="58" y="11"/>
                      </a:lnTo>
                      <a:lnTo>
                        <a:pt x="58" y="9"/>
                      </a:lnTo>
                      <a:lnTo>
                        <a:pt x="59" y="9"/>
                      </a:lnTo>
                      <a:lnTo>
                        <a:pt x="58" y="11"/>
                      </a:lnTo>
                      <a:close/>
                      <a:moveTo>
                        <a:pt x="58" y="9"/>
                      </a:moveTo>
                      <a:lnTo>
                        <a:pt x="58" y="9"/>
                      </a:lnTo>
                      <a:lnTo>
                        <a:pt x="58" y="10"/>
                      </a:lnTo>
                      <a:lnTo>
                        <a:pt x="58" y="9"/>
                      </a:lnTo>
                      <a:close/>
                      <a:moveTo>
                        <a:pt x="58" y="11"/>
                      </a:moveTo>
                      <a:lnTo>
                        <a:pt x="58" y="11"/>
                      </a:lnTo>
                      <a:lnTo>
                        <a:pt x="58" y="9"/>
                      </a:lnTo>
                      <a:lnTo>
                        <a:pt x="58" y="11"/>
                      </a:lnTo>
                      <a:close/>
                      <a:moveTo>
                        <a:pt x="58" y="11"/>
                      </a:moveTo>
                      <a:lnTo>
                        <a:pt x="57" y="11"/>
                      </a:lnTo>
                      <a:lnTo>
                        <a:pt x="57" y="9"/>
                      </a:lnTo>
                      <a:lnTo>
                        <a:pt x="58" y="9"/>
                      </a:lnTo>
                      <a:lnTo>
                        <a:pt x="58" y="11"/>
                      </a:lnTo>
                      <a:close/>
                      <a:moveTo>
                        <a:pt x="56" y="10"/>
                      </a:moveTo>
                      <a:lnTo>
                        <a:pt x="56" y="9"/>
                      </a:lnTo>
                      <a:lnTo>
                        <a:pt x="57" y="9"/>
                      </a:lnTo>
                      <a:lnTo>
                        <a:pt x="57" y="10"/>
                      </a:lnTo>
                      <a:lnTo>
                        <a:pt x="56" y="10"/>
                      </a:lnTo>
                      <a:close/>
                      <a:moveTo>
                        <a:pt x="59" y="10"/>
                      </a:moveTo>
                      <a:lnTo>
                        <a:pt x="59" y="11"/>
                      </a:lnTo>
                      <a:lnTo>
                        <a:pt x="56" y="12"/>
                      </a:lnTo>
                      <a:lnTo>
                        <a:pt x="56" y="10"/>
                      </a:lnTo>
                      <a:lnTo>
                        <a:pt x="59" y="10"/>
                      </a:lnTo>
                      <a:close/>
                      <a:moveTo>
                        <a:pt x="56" y="12"/>
                      </a:moveTo>
                      <a:lnTo>
                        <a:pt x="56" y="12"/>
                      </a:lnTo>
                      <a:lnTo>
                        <a:pt x="58" y="11"/>
                      </a:lnTo>
                      <a:lnTo>
                        <a:pt x="56" y="12"/>
                      </a:lnTo>
                      <a:close/>
                      <a:moveTo>
                        <a:pt x="59" y="11"/>
                      </a:moveTo>
                      <a:lnTo>
                        <a:pt x="59" y="13"/>
                      </a:lnTo>
                      <a:lnTo>
                        <a:pt x="57" y="13"/>
                      </a:lnTo>
                      <a:lnTo>
                        <a:pt x="56" y="12"/>
                      </a:lnTo>
                      <a:lnTo>
                        <a:pt x="59" y="11"/>
                      </a:lnTo>
                      <a:close/>
                      <a:moveTo>
                        <a:pt x="57" y="13"/>
                      </a:moveTo>
                      <a:lnTo>
                        <a:pt x="57" y="13"/>
                      </a:lnTo>
                      <a:lnTo>
                        <a:pt x="58" y="13"/>
                      </a:lnTo>
                      <a:lnTo>
                        <a:pt x="57" y="13"/>
                      </a:lnTo>
                      <a:close/>
                      <a:moveTo>
                        <a:pt x="59" y="12"/>
                      </a:moveTo>
                      <a:lnTo>
                        <a:pt x="60" y="14"/>
                      </a:lnTo>
                      <a:lnTo>
                        <a:pt x="57" y="15"/>
                      </a:lnTo>
                      <a:lnTo>
                        <a:pt x="57" y="13"/>
                      </a:lnTo>
                      <a:lnTo>
                        <a:pt x="59" y="12"/>
                      </a:lnTo>
                      <a:close/>
                      <a:moveTo>
                        <a:pt x="57" y="15"/>
                      </a:moveTo>
                      <a:lnTo>
                        <a:pt x="57" y="15"/>
                      </a:lnTo>
                      <a:lnTo>
                        <a:pt x="58" y="14"/>
                      </a:lnTo>
                      <a:lnTo>
                        <a:pt x="57" y="15"/>
                      </a:lnTo>
                      <a:close/>
                      <a:moveTo>
                        <a:pt x="60" y="14"/>
                      </a:moveTo>
                      <a:lnTo>
                        <a:pt x="60" y="15"/>
                      </a:lnTo>
                      <a:lnTo>
                        <a:pt x="58" y="16"/>
                      </a:lnTo>
                      <a:lnTo>
                        <a:pt x="57" y="15"/>
                      </a:lnTo>
                      <a:lnTo>
                        <a:pt x="60" y="14"/>
                      </a:lnTo>
                      <a:close/>
                      <a:moveTo>
                        <a:pt x="58" y="16"/>
                      </a:moveTo>
                      <a:lnTo>
                        <a:pt x="58" y="16"/>
                      </a:lnTo>
                      <a:lnTo>
                        <a:pt x="59" y="16"/>
                      </a:lnTo>
                      <a:lnTo>
                        <a:pt x="58" y="16"/>
                      </a:lnTo>
                      <a:close/>
                      <a:moveTo>
                        <a:pt x="60" y="15"/>
                      </a:moveTo>
                      <a:lnTo>
                        <a:pt x="61" y="18"/>
                      </a:lnTo>
                      <a:lnTo>
                        <a:pt x="59" y="19"/>
                      </a:lnTo>
                      <a:lnTo>
                        <a:pt x="58" y="16"/>
                      </a:lnTo>
                      <a:lnTo>
                        <a:pt x="60" y="15"/>
                      </a:lnTo>
                      <a:close/>
                      <a:moveTo>
                        <a:pt x="59" y="19"/>
                      </a:moveTo>
                      <a:lnTo>
                        <a:pt x="59" y="19"/>
                      </a:lnTo>
                      <a:lnTo>
                        <a:pt x="60" y="19"/>
                      </a:lnTo>
                      <a:lnTo>
                        <a:pt x="59" y="19"/>
                      </a:lnTo>
                      <a:close/>
                      <a:moveTo>
                        <a:pt x="61" y="18"/>
                      </a:moveTo>
                      <a:lnTo>
                        <a:pt x="63" y="22"/>
                      </a:lnTo>
                      <a:lnTo>
                        <a:pt x="60" y="23"/>
                      </a:lnTo>
                      <a:lnTo>
                        <a:pt x="59" y="19"/>
                      </a:lnTo>
                      <a:lnTo>
                        <a:pt x="61" y="18"/>
                      </a:lnTo>
                      <a:close/>
                      <a:moveTo>
                        <a:pt x="63" y="22"/>
                      </a:moveTo>
                      <a:lnTo>
                        <a:pt x="63" y="22"/>
                      </a:lnTo>
                      <a:lnTo>
                        <a:pt x="61" y="22"/>
                      </a:lnTo>
                      <a:lnTo>
                        <a:pt x="63" y="22"/>
                      </a:lnTo>
                      <a:close/>
                      <a:moveTo>
                        <a:pt x="63" y="22"/>
                      </a:moveTo>
                      <a:lnTo>
                        <a:pt x="63" y="23"/>
                      </a:lnTo>
                      <a:lnTo>
                        <a:pt x="61" y="24"/>
                      </a:lnTo>
                      <a:lnTo>
                        <a:pt x="60" y="23"/>
                      </a:lnTo>
                      <a:lnTo>
                        <a:pt x="63" y="22"/>
                      </a:lnTo>
                      <a:close/>
                      <a:moveTo>
                        <a:pt x="63" y="23"/>
                      </a:moveTo>
                      <a:lnTo>
                        <a:pt x="63" y="23"/>
                      </a:lnTo>
                      <a:lnTo>
                        <a:pt x="62" y="24"/>
                      </a:lnTo>
                      <a:lnTo>
                        <a:pt x="63" y="23"/>
                      </a:lnTo>
                      <a:close/>
                      <a:moveTo>
                        <a:pt x="63" y="23"/>
                      </a:moveTo>
                      <a:lnTo>
                        <a:pt x="64" y="25"/>
                      </a:lnTo>
                      <a:lnTo>
                        <a:pt x="61" y="26"/>
                      </a:lnTo>
                      <a:lnTo>
                        <a:pt x="61" y="24"/>
                      </a:lnTo>
                      <a:lnTo>
                        <a:pt x="63" y="23"/>
                      </a:lnTo>
                      <a:close/>
                      <a:moveTo>
                        <a:pt x="64" y="25"/>
                      </a:moveTo>
                      <a:lnTo>
                        <a:pt x="64" y="25"/>
                      </a:lnTo>
                      <a:lnTo>
                        <a:pt x="62" y="25"/>
                      </a:lnTo>
                      <a:lnTo>
                        <a:pt x="64" y="25"/>
                      </a:lnTo>
                      <a:close/>
                      <a:moveTo>
                        <a:pt x="64" y="25"/>
                      </a:moveTo>
                      <a:lnTo>
                        <a:pt x="64" y="27"/>
                      </a:lnTo>
                      <a:lnTo>
                        <a:pt x="61" y="27"/>
                      </a:lnTo>
                      <a:lnTo>
                        <a:pt x="61" y="26"/>
                      </a:lnTo>
                      <a:lnTo>
                        <a:pt x="64" y="25"/>
                      </a:lnTo>
                      <a:close/>
                      <a:moveTo>
                        <a:pt x="64" y="27"/>
                      </a:moveTo>
                      <a:lnTo>
                        <a:pt x="64" y="27"/>
                      </a:lnTo>
                      <a:lnTo>
                        <a:pt x="63" y="27"/>
                      </a:lnTo>
                      <a:lnTo>
                        <a:pt x="64" y="27"/>
                      </a:lnTo>
                      <a:close/>
                      <a:moveTo>
                        <a:pt x="64" y="27"/>
                      </a:moveTo>
                      <a:lnTo>
                        <a:pt x="64" y="28"/>
                      </a:lnTo>
                      <a:lnTo>
                        <a:pt x="62" y="29"/>
                      </a:lnTo>
                      <a:lnTo>
                        <a:pt x="61" y="27"/>
                      </a:lnTo>
                      <a:lnTo>
                        <a:pt x="64" y="27"/>
                      </a:lnTo>
                      <a:close/>
                      <a:moveTo>
                        <a:pt x="64" y="28"/>
                      </a:moveTo>
                      <a:lnTo>
                        <a:pt x="64" y="28"/>
                      </a:lnTo>
                      <a:lnTo>
                        <a:pt x="63" y="28"/>
                      </a:lnTo>
                      <a:lnTo>
                        <a:pt x="64" y="28"/>
                      </a:lnTo>
                      <a:close/>
                      <a:moveTo>
                        <a:pt x="64" y="28"/>
                      </a:moveTo>
                      <a:lnTo>
                        <a:pt x="64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4" y="28"/>
                      </a:lnTo>
                      <a:close/>
                      <a:moveTo>
                        <a:pt x="64" y="30"/>
                      </a:moveTo>
                      <a:lnTo>
                        <a:pt x="64" y="30"/>
                      </a:lnTo>
                      <a:lnTo>
                        <a:pt x="63" y="30"/>
                      </a:lnTo>
                      <a:lnTo>
                        <a:pt x="64" y="30"/>
                      </a:lnTo>
                      <a:close/>
                      <a:moveTo>
                        <a:pt x="64" y="30"/>
                      </a:moveTo>
                      <a:lnTo>
                        <a:pt x="64" y="31"/>
                      </a:lnTo>
                      <a:lnTo>
                        <a:pt x="62" y="30"/>
                      </a:lnTo>
                      <a:lnTo>
                        <a:pt x="64" y="30"/>
                      </a:lnTo>
                      <a:close/>
                      <a:moveTo>
                        <a:pt x="61" y="31"/>
                      </a:moveTo>
                      <a:lnTo>
                        <a:pt x="62" y="30"/>
                      </a:lnTo>
                      <a:lnTo>
                        <a:pt x="63" y="31"/>
                      </a:lnTo>
                      <a:lnTo>
                        <a:pt x="61" y="31"/>
                      </a:lnTo>
                      <a:close/>
                      <a:moveTo>
                        <a:pt x="64" y="31"/>
                      </a:moveTo>
                      <a:lnTo>
                        <a:pt x="64" y="32"/>
                      </a:lnTo>
                      <a:lnTo>
                        <a:pt x="61" y="31"/>
                      </a:lnTo>
                      <a:lnTo>
                        <a:pt x="64" y="31"/>
                      </a:lnTo>
                      <a:close/>
                      <a:moveTo>
                        <a:pt x="64" y="32"/>
                      </a:moveTo>
                      <a:lnTo>
                        <a:pt x="64" y="32"/>
                      </a:lnTo>
                      <a:lnTo>
                        <a:pt x="63" y="31"/>
                      </a:lnTo>
                      <a:lnTo>
                        <a:pt x="64" y="32"/>
                      </a:lnTo>
                      <a:close/>
                      <a:moveTo>
                        <a:pt x="64" y="32"/>
                      </a:moveTo>
                      <a:lnTo>
                        <a:pt x="64" y="33"/>
                      </a:lnTo>
                      <a:lnTo>
                        <a:pt x="61" y="32"/>
                      </a:lnTo>
                      <a:lnTo>
                        <a:pt x="61" y="31"/>
                      </a:lnTo>
                      <a:lnTo>
                        <a:pt x="64" y="32"/>
                      </a:lnTo>
                      <a:close/>
                      <a:moveTo>
                        <a:pt x="64" y="33"/>
                      </a:moveTo>
                      <a:lnTo>
                        <a:pt x="63" y="33"/>
                      </a:lnTo>
                      <a:lnTo>
                        <a:pt x="61" y="32"/>
                      </a:lnTo>
                      <a:lnTo>
                        <a:pt x="64" y="33"/>
                      </a:lnTo>
                      <a:close/>
                      <a:moveTo>
                        <a:pt x="63" y="33"/>
                      </a:moveTo>
                      <a:lnTo>
                        <a:pt x="63" y="34"/>
                      </a:lnTo>
                      <a:lnTo>
                        <a:pt x="62" y="33"/>
                      </a:lnTo>
                      <a:lnTo>
                        <a:pt x="63" y="33"/>
                      </a:lnTo>
                      <a:close/>
                      <a:moveTo>
                        <a:pt x="63" y="34"/>
                      </a:moveTo>
                      <a:lnTo>
                        <a:pt x="63" y="34"/>
                      </a:lnTo>
                      <a:lnTo>
                        <a:pt x="61" y="33"/>
                      </a:lnTo>
                      <a:lnTo>
                        <a:pt x="61" y="32"/>
                      </a:lnTo>
                      <a:lnTo>
                        <a:pt x="63" y="34"/>
                      </a:lnTo>
                      <a:close/>
                      <a:moveTo>
                        <a:pt x="63" y="34"/>
                      </a:moveTo>
                      <a:lnTo>
                        <a:pt x="63" y="34"/>
                      </a:lnTo>
                      <a:lnTo>
                        <a:pt x="62" y="34"/>
                      </a:lnTo>
                      <a:lnTo>
                        <a:pt x="63" y="34"/>
                      </a:lnTo>
                      <a:close/>
                      <a:moveTo>
                        <a:pt x="63" y="34"/>
                      </a:moveTo>
                      <a:lnTo>
                        <a:pt x="62" y="35"/>
                      </a:lnTo>
                      <a:lnTo>
                        <a:pt x="60" y="34"/>
                      </a:lnTo>
                      <a:lnTo>
                        <a:pt x="61" y="33"/>
                      </a:lnTo>
                      <a:lnTo>
                        <a:pt x="63" y="34"/>
                      </a:lnTo>
                      <a:close/>
                      <a:moveTo>
                        <a:pt x="62" y="35"/>
                      </a:moveTo>
                      <a:lnTo>
                        <a:pt x="62" y="36"/>
                      </a:lnTo>
                      <a:lnTo>
                        <a:pt x="61" y="34"/>
                      </a:lnTo>
                      <a:lnTo>
                        <a:pt x="62" y="35"/>
                      </a:lnTo>
                      <a:close/>
                      <a:moveTo>
                        <a:pt x="62" y="36"/>
                      </a:moveTo>
                      <a:lnTo>
                        <a:pt x="57" y="37"/>
                      </a:lnTo>
                      <a:lnTo>
                        <a:pt x="56" y="35"/>
                      </a:lnTo>
                      <a:lnTo>
                        <a:pt x="61" y="33"/>
                      </a:lnTo>
                      <a:lnTo>
                        <a:pt x="62" y="36"/>
                      </a:lnTo>
                      <a:close/>
                      <a:moveTo>
                        <a:pt x="57" y="37"/>
                      </a:moveTo>
                      <a:lnTo>
                        <a:pt x="57" y="37"/>
                      </a:lnTo>
                      <a:lnTo>
                        <a:pt x="57" y="36"/>
                      </a:lnTo>
                      <a:lnTo>
                        <a:pt x="57" y="37"/>
                      </a:lnTo>
                      <a:close/>
                      <a:moveTo>
                        <a:pt x="57" y="37"/>
                      </a:moveTo>
                      <a:lnTo>
                        <a:pt x="48" y="40"/>
                      </a:lnTo>
                      <a:lnTo>
                        <a:pt x="47" y="38"/>
                      </a:lnTo>
                      <a:lnTo>
                        <a:pt x="56" y="35"/>
                      </a:lnTo>
                      <a:lnTo>
                        <a:pt x="57" y="37"/>
                      </a:lnTo>
                      <a:close/>
                      <a:moveTo>
                        <a:pt x="47" y="38"/>
                      </a:moveTo>
                      <a:lnTo>
                        <a:pt x="47" y="38"/>
                      </a:lnTo>
                      <a:lnTo>
                        <a:pt x="48" y="39"/>
                      </a:lnTo>
                      <a:lnTo>
                        <a:pt x="47" y="38"/>
                      </a:lnTo>
                      <a:close/>
                      <a:moveTo>
                        <a:pt x="48" y="40"/>
                      </a:moveTo>
                      <a:lnTo>
                        <a:pt x="44" y="42"/>
                      </a:lnTo>
                      <a:lnTo>
                        <a:pt x="43" y="40"/>
                      </a:lnTo>
                      <a:lnTo>
                        <a:pt x="47" y="38"/>
                      </a:lnTo>
                      <a:lnTo>
                        <a:pt x="48" y="40"/>
                      </a:lnTo>
                      <a:close/>
                      <a:moveTo>
                        <a:pt x="43" y="40"/>
                      </a:moveTo>
                      <a:lnTo>
                        <a:pt x="43" y="40"/>
                      </a:lnTo>
                      <a:lnTo>
                        <a:pt x="43" y="41"/>
                      </a:lnTo>
                      <a:lnTo>
                        <a:pt x="43" y="40"/>
                      </a:lnTo>
                      <a:close/>
                      <a:moveTo>
                        <a:pt x="44" y="42"/>
                      </a:moveTo>
                      <a:lnTo>
                        <a:pt x="39" y="44"/>
                      </a:lnTo>
                      <a:lnTo>
                        <a:pt x="38" y="41"/>
                      </a:lnTo>
                      <a:lnTo>
                        <a:pt x="43" y="40"/>
                      </a:lnTo>
                      <a:lnTo>
                        <a:pt x="44" y="42"/>
                      </a:lnTo>
                      <a:close/>
                      <a:moveTo>
                        <a:pt x="38" y="41"/>
                      </a:moveTo>
                      <a:lnTo>
                        <a:pt x="38" y="41"/>
                      </a:lnTo>
                      <a:lnTo>
                        <a:pt x="39" y="43"/>
                      </a:lnTo>
                      <a:lnTo>
                        <a:pt x="38" y="41"/>
                      </a:lnTo>
                      <a:close/>
                      <a:moveTo>
                        <a:pt x="39" y="44"/>
                      </a:moveTo>
                      <a:lnTo>
                        <a:pt x="37" y="45"/>
                      </a:lnTo>
                      <a:lnTo>
                        <a:pt x="36" y="42"/>
                      </a:lnTo>
                      <a:lnTo>
                        <a:pt x="38" y="41"/>
                      </a:lnTo>
                      <a:lnTo>
                        <a:pt x="39" y="44"/>
                      </a:lnTo>
                      <a:close/>
                      <a:moveTo>
                        <a:pt x="36" y="42"/>
                      </a:moveTo>
                      <a:lnTo>
                        <a:pt x="36" y="42"/>
                      </a:lnTo>
                      <a:lnTo>
                        <a:pt x="37" y="44"/>
                      </a:lnTo>
                      <a:lnTo>
                        <a:pt x="36" y="42"/>
                      </a:lnTo>
                      <a:close/>
                      <a:moveTo>
                        <a:pt x="37" y="45"/>
                      </a:moveTo>
                      <a:lnTo>
                        <a:pt x="35" y="46"/>
                      </a:lnTo>
                      <a:lnTo>
                        <a:pt x="34" y="43"/>
                      </a:lnTo>
                      <a:lnTo>
                        <a:pt x="36" y="42"/>
                      </a:lnTo>
                      <a:lnTo>
                        <a:pt x="37" y="45"/>
                      </a:lnTo>
                      <a:close/>
                      <a:moveTo>
                        <a:pt x="34" y="43"/>
                      </a:moveTo>
                      <a:lnTo>
                        <a:pt x="34" y="43"/>
                      </a:lnTo>
                      <a:lnTo>
                        <a:pt x="35" y="45"/>
                      </a:lnTo>
                      <a:lnTo>
                        <a:pt x="34" y="43"/>
                      </a:lnTo>
                      <a:close/>
                      <a:moveTo>
                        <a:pt x="35" y="46"/>
                      </a:moveTo>
                      <a:lnTo>
                        <a:pt x="33" y="47"/>
                      </a:lnTo>
                      <a:lnTo>
                        <a:pt x="32" y="45"/>
                      </a:lnTo>
                      <a:lnTo>
                        <a:pt x="34" y="43"/>
                      </a:lnTo>
                      <a:lnTo>
                        <a:pt x="35" y="46"/>
                      </a:lnTo>
                      <a:close/>
                      <a:moveTo>
                        <a:pt x="32" y="45"/>
                      </a:moveTo>
                      <a:lnTo>
                        <a:pt x="32" y="45"/>
                      </a:lnTo>
                      <a:lnTo>
                        <a:pt x="33" y="46"/>
                      </a:lnTo>
                      <a:lnTo>
                        <a:pt x="32" y="45"/>
                      </a:lnTo>
                      <a:close/>
                      <a:moveTo>
                        <a:pt x="33" y="47"/>
                      </a:moveTo>
                      <a:lnTo>
                        <a:pt x="31" y="48"/>
                      </a:lnTo>
                      <a:lnTo>
                        <a:pt x="30" y="46"/>
                      </a:lnTo>
                      <a:lnTo>
                        <a:pt x="32" y="45"/>
                      </a:lnTo>
                      <a:lnTo>
                        <a:pt x="33" y="47"/>
                      </a:lnTo>
                      <a:close/>
                      <a:moveTo>
                        <a:pt x="31" y="48"/>
                      </a:moveTo>
                      <a:lnTo>
                        <a:pt x="31" y="48"/>
                      </a:lnTo>
                      <a:lnTo>
                        <a:pt x="31" y="47"/>
                      </a:lnTo>
                      <a:lnTo>
                        <a:pt x="31" y="48"/>
                      </a:lnTo>
                      <a:close/>
                      <a:moveTo>
                        <a:pt x="31" y="48"/>
                      </a:moveTo>
                      <a:lnTo>
                        <a:pt x="29" y="49"/>
                      </a:lnTo>
                      <a:lnTo>
                        <a:pt x="28" y="47"/>
                      </a:lnTo>
                      <a:lnTo>
                        <a:pt x="30" y="46"/>
                      </a:lnTo>
                      <a:lnTo>
                        <a:pt x="31" y="48"/>
                      </a:lnTo>
                      <a:close/>
                      <a:moveTo>
                        <a:pt x="28" y="47"/>
                      </a:moveTo>
                      <a:lnTo>
                        <a:pt x="28" y="47"/>
                      </a:lnTo>
                      <a:lnTo>
                        <a:pt x="29" y="48"/>
                      </a:lnTo>
                      <a:lnTo>
                        <a:pt x="28" y="47"/>
                      </a:lnTo>
                      <a:close/>
                      <a:moveTo>
                        <a:pt x="30" y="49"/>
                      </a:moveTo>
                      <a:lnTo>
                        <a:pt x="28" y="51"/>
                      </a:lnTo>
                      <a:lnTo>
                        <a:pt x="26" y="49"/>
                      </a:lnTo>
                      <a:lnTo>
                        <a:pt x="28" y="47"/>
                      </a:lnTo>
                      <a:lnTo>
                        <a:pt x="30" y="49"/>
                      </a:lnTo>
                      <a:close/>
                      <a:moveTo>
                        <a:pt x="28" y="51"/>
                      </a:moveTo>
                      <a:lnTo>
                        <a:pt x="27" y="51"/>
                      </a:lnTo>
                      <a:lnTo>
                        <a:pt x="27" y="50"/>
                      </a:lnTo>
                      <a:lnTo>
                        <a:pt x="28" y="51"/>
                      </a:lnTo>
                      <a:close/>
                      <a:moveTo>
                        <a:pt x="27" y="51"/>
                      </a:moveTo>
                      <a:lnTo>
                        <a:pt x="26" y="51"/>
                      </a:lnTo>
                      <a:lnTo>
                        <a:pt x="26" y="49"/>
                      </a:lnTo>
                      <a:lnTo>
                        <a:pt x="27" y="51"/>
                      </a:lnTo>
                      <a:close/>
                      <a:moveTo>
                        <a:pt x="25" y="49"/>
                      </a:moveTo>
                      <a:lnTo>
                        <a:pt x="26" y="49"/>
                      </a:lnTo>
                      <a:lnTo>
                        <a:pt x="26" y="50"/>
                      </a:lnTo>
                      <a:lnTo>
                        <a:pt x="25" y="49"/>
                      </a:lnTo>
                      <a:close/>
                      <a:moveTo>
                        <a:pt x="26" y="51"/>
                      </a:moveTo>
                      <a:lnTo>
                        <a:pt x="25" y="52"/>
                      </a:lnTo>
                      <a:lnTo>
                        <a:pt x="24" y="49"/>
                      </a:lnTo>
                      <a:lnTo>
                        <a:pt x="25" y="49"/>
                      </a:lnTo>
                      <a:lnTo>
                        <a:pt x="26" y="51"/>
                      </a:lnTo>
                      <a:close/>
                      <a:moveTo>
                        <a:pt x="24" y="49"/>
                      </a:moveTo>
                      <a:lnTo>
                        <a:pt x="24" y="49"/>
                      </a:lnTo>
                      <a:lnTo>
                        <a:pt x="25" y="51"/>
                      </a:lnTo>
                      <a:lnTo>
                        <a:pt x="24" y="49"/>
                      </a:lnTo>
                      <a:close/>
                      <a:moveTo>
                        <a:pt x="26" y="52"/>
                      </a:moveTo>
                      <a:lnTo>
                        <a:pt x="24" y="53"/>
                      </a:lnTo>
                      <a:lnTo>
                        <a:pt x="23" y="50"/>
                      </a:lnTo>
                      <a:lnTo>
                        <a:pt x="24" y="49"/>
                      </a:lnTo>
                      <a:lnTo>
                        <a:pt x="26" y="52"/>
                      </a:lnTo>
                      <a:close/>
                      <a:moveTo>
                        <a:pt x="22" y="50"/>
                      </a:moveTo>
                      <a:lnTo>
                        <a:pt x="23" y="50"/>
                      </a:lnTo>
                      <a:lnTo>
                        <a:pt x="23" y="51"/>
                      </a:lnTo>
                      <a:lnTo>
                        <a:pt x="22" y="50"/>
                      </a:lnTo>
                      <a:close/>
                      <a:moveTo>
                        <a:pt x="24" y="53"/>
                      </a:moveTo>
                      <a:lnTo>
                        <a:pt x="22" y="53"/>
                      </a:lnTo>
                      <a:lnTo>
                        <a:pt x="21" y="51"/>
                      </a:lnTo>
                      <a:lnTo>
                        <a:pt x="22" y="50"/>
                      </a:lnTo>
                      <a:lnTo>
                        <a:pt x="24" y="53"/>
                      </a:lnTo>
                      <a:close/>
                      <a:moveTo>
                        <a:pt x="22" y="53"/>
                      </a:moveTo>
                      <a:lnTo>
                        <a:pt x="21" y="54"/>
                      </a:lnTo>
                      <a:lnTo>
                        <a:pt x="19" y="52"/>
                      </a:lnTo>
                      <a:lnTo>
                        <a:pt x="21" y="51"/>
                      </a:lnTo>
                      <a:lnTo>
                        <a:pt x="22" y="53"/>
                      </a:lnTo>
                      <a:close/>
                      <a:moveTo>
                        <a:pt x="19" y="52"/>
                      </a:moveTo>
                      <a:lnTo>
                        <a:pt x="19" y="52"/>
                      </a:lnTo>
                      <a:lnTo>
                        <a:pt x="20" y="53"/>
                      </a:lnTo>
                      <a:lnTo>
                        <a:pt x="19" y="52"/>
                      </a:lnTo>
                      <a:close/>
                      <a:moveTo>
                        <a:pt x="21" y="54"/>
                      </a:moveTo>
                      <a:lnTo>
                        <a:pt x="20" y="55"/>
                      </a:lnTo>
                      <a:lnTo>
                        <a:pt x="18" y="53"/>
                      </a:lnTo>
                      <a:lnTo>
                        <a:pt x="19" y="52"/>
                      </a:lnTo>
                      <a:lnTo>
                        <a:pt x="21" y="54"/>
                      </a:lnTo>
                      <a:close/>
                      <a:moveTo>
                        <a:pt x="18" y="53"/>
                      </a:moveTo>
                      <a:lnTo>
                        <a:pt x="18" y="53"/>
                      </a:lnTo>
                      <a:lnTo>
                        <a:pt x="19" y="54"/>
                      </a:lnTo>
                      <a:lnTo>
                        <a:pt x="18" y="53"/>
                      </a:lnTo>
                      <a:close/>
                      <a:moveTo>
                        <a:pt x="20" y="55"/>
                      </a:moveTo>
                      <a:lnTo>
                        <a:pt x="19" y="56"/>
                      </a:lnTo>
                      <a:lnTo>
                        <a:pt x="17" y="55"/>
                      </a:lnTo>
                      <a:lnTo>
                        <a:pt x="18" y="53"/>
                      </a:lnTo>
                      <a:lnTo>
                        <a:pt x="20" y="55"/>
                      </a:lnTo>
                      <a:close/>
                      <a:moveTo>
                        <a:pt x="19" y="56"/>
                      </a:moveTo>
                      <a:lnTo>
                        <a:pt x="18" y="57"/>
                      </a:lnTo>
                      <a:lnTo>
                        <a:pt x="16" y="56"/>
                      </a:lnTo>
                      <a:lnTo>
                        <a:pt x="17" y="55"/>
                      </a:lnTo>
                      <a:lnTo>
                        <a:pt x="19" y="56"/>
                      </a:lnTo>
                      <a:close/>
                      <a:moveTo>
                        <a:pt x="16" y="56"/>
                      </a:moveTo>
                      <a:lnTo>
                        <a:pt x="16" y="56"/>
                      </a:lnTo>
                      <a:lnTo>
                        <a:pt x="17" y="57"/>
                      </a:lnTo>
                      <a:lnTo>
                        <a:pt x="16" y="56"/>
                      </a:lnTo>
                      <a:close/>
                      <a:moveTo>
                        <a:pt x="18" y="57"/>
                      </a:moveTo>
                      <a:lnTo>
                        <a:pt x="17" y="59"/>
                      </a:lnTo>
                      <a:lnTo>
                        <a:pt x="15" y="57"/>
                      </a:lnTo>
                      <a:lnTo>
                        <a:pt x="16" y="56"/>
                      </a:lnTo>
                      <a:lnTo>
                        <a:pt x="18" y="57"/>
                      </a:lnTo>
                      <a:close/>
                      <a:moveTo>
                        <a:pt x="17" y="59"/>
                      </a:moveTo>
                      <a:lnTo>
                        <a:pt x="14" y="61"/>
                      </a:lnTo>
                      <a:lnTo>
                        <a:pt x="12" y="59"/>
                      </a:lnTo>
                      <a:lnTo>
                        <a:pt x="15" y="57"/>
                      </a:lnTo>
                      <a:lnTo>
                        <a:pt x="17" y="59"/>
                      </a:lnTo>
                      <a:close/>
                      <a:moveTo>
                        <a:pt x="12" y="59"/>
                      </a:moveTo>
                      <a:lnTo>
                        <a:pt x="12" y="59"/>
                      </a:lnTo>
                      <a:lnTo>
                        <a:pt x="13" y="60"/>
                      </a:lnTo>
                      <a:lnTo>
                        <a:pt x="12" y="59"/>
                      </a:lnTo>
                      <a:close/>
                      <a:moveTo>
                        <a:pt x="14" y="61"/>
                      </a:moveTo>
                      <a:lnTo>
                        <a:pt x="12" y="63"/>
                      </a:lnTo>
                      <a:lnTo>
                        <a:pt x="10" y="62"/>
                      </a:lnTo>
                      <a:lnTo>
                        <a:pt x="12" y="59"/>
                      </a:lnTo>
                      <a:lnTo>
                        <a:pt x="14" y="61"/>
                      </a:lnTo>
                      <a:close/>
                      <a:moveTo>
                        <a:pt x="12" y="63"/>
                      </a:moveTo>
                      <a:lnTo>
                        <a:pt x="12" y="63"/>
                      </a:lnTo>
                      <a:lnTo>
                        <a:pt x="11" y="63"/>
                      </a:lnTo>
                      <a:lnTo>
                        <a:pt x="12" y="63"/>
                      </a:lnTo>
                      <a:close/>
                      <a:moveTo>
                        <a:pt x="12" y="63"/>
                      </a:moveTo>
                      <a:lnTo>
                        <a:pt x="11" y="65"/>
                      </a:lnTo>
                      <a:lnTo>
                        <a:pt x="9" y="63"/>
                      </a:lnTo>
                      <a:lnTo>
                        <a:pt x="10" y="62"/>
                      </a:lnTo>
                      <a:lnTo>
                        <a:pt x="12" y="63"/>
                      </a:lnTo>
                      <a:close/>
                      <a:moveTo>
                        <a:pt x="11" y="65"/>
                      </a:moveTo>
                      <a:lnTo>
                        <a:pt x="11" y="65"/>
                      </a:lnTo>
                      <a:lnTo>
                        <a:pt x="10" y="64"/>
                      </a:lnTo>
                      <a:lnTo>
                        <a:pt x="11" y="65"/>
                      </a:lnTo>
                      <a:close/>
                      <a:moveTo>
                        <a:pt x="11" y="65"/>
                      </a:moveTo>
                      <a:lnTo>
                        <a:pt x="10" y="66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11" y="65"/>
                      </a:lnTo>
                      <a:close/>
                      <a:moveTo>
                        <a:pt x="10" y="66"/>
                      </a:moveTo>
                      <a:lnTo>
                        <a:pt x="10" y="66"/>
                      </a:lnTo>
                      <a:lnTo>
                        <a:pt x="9" y="65"/>
                      </a:lnTo>
                      <a:lnTo>
                        <a:pt x="10" y="66"/>
                      </a:lnTo>
                      <a:close/>
                      <a:moveTo>
                        <a:pt x="10" y="66"/>
                      </a:moveTo>
                      <a:lnTo>
                        <a:pt x="8" y="67"/>
                      </a:lnTo>
                      <a:lnTo>
                        <a:pt x="6" y="65"/>
                      </a:lnTo>
                      <a:lnTo>
                        <a:pt x="8" y="64"/>
                      </a:lnTo>
                      <a:lnTo>
                        <a:pt x="10" y="66"/>
                      </a:lnTo>
                      <a:close/>
                      <a:moveTo>
                        <a:pt x="8" y="67"/>
                      </a:moveTo>
                      <a:lnTo>
                        <a:pt x="8" y="67"/>
                      </a:lnTo>
                      <a:lnTo>
                        <a:pt x="7" y="66"/>
                      </a:lnTo>
                      <a:lnTo>
                        <a:pt x="8" y="67"/>
                      </a:lnTo>
                      <a:close/>
                      <a:moveTo>
                        <a:pt x="8" y="67"/>
                      </a:moveTo>
                      <a:lnTo>
                        <a:pt x="7" y="68"/>
                      </a:lnTo>
                      <a:lnTo>
                        <a:pt x="5" y="66"/>
                      </a:lnTo>
                      <a:lnTo>
                        <a:pt x="7" y="65"/>
                      </a:lnTo>
                      <a:lnTo>
                        <a:pt x="8" y="67"/>
                      </a:lnTo>
                      <a:close/>
                      <a:moveTo>
                        <a:pt x="7" y="68"/>
                      </a:moveTo>
                      <a:lnTo>
                        <a:pt x="6" y="69"/>
                      </a:lnTo>
                      <a:lnTo>
                        <a:pt x="6" y="67"/>
                      </a:lnTo>
                      <a:lnTo>
                        <a:pt x="7" y="68"/>
                      </a:lnTo>
                      <a:close/>
                      <a:moveTo>
                        <a:pt x="6" y="69"/>
                      </a:moveTo>
                      <a:lnTo>
                        <a:pt x="4" y="69"/>
                      </a:lnTo>
                      <a:lnTo>
                        <a:pt x="4" y="66"/>
                      </a:lnTo>
                      <a:lnTo>
                        <a:pt x="6" y="66"/>
                      </a:lnTo>
                      <a:lnTo>
                        <a:pt x="6" y="69"/>
                      </a:lnTo>
                      <a:close/>
                      <a:moveTo>
                        <a:pt x="4" y="69"/>
                      </a:moveTo>
                      <a:lnTo>
                        <a:pt x="3" y="68"/>
                      </a:lnTo>
                      <a:lnTo>
                        <a:pt x="4" y="67"/>
                      </a:lnTo>
                      <a:lnTo>
                        <a:pt x="4" y="69"/>
                      </a:lnTo>
                      <a:close/>
                    </a:path>
                  </a:pathLst>
                </a:custGeom>
                <a:solidFill>
                  <a:srgbClr val="2421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244" name="Rectangle 196"/>
                <p:cNvSpPr>
                  <a:spLocks noChangeArrowheads="1"/>
                </p:cNvSpPr>
                <p:nvPr/>
              </p:nvSpPr>
              <p:spPr bwMode="auto">
                <a:xfrm>
                  <a:off x="3870" y="1836"/>
                  <a:ext cx="1" cy="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0245" name="Rectangle 197"/>
                <p:cNvSpPr>
                  <a:spLocks noChangeArrowheads="1"/>
                </p:cNvSpPr>
                <p:nvPr/>
              </p:nvSpPr>
              <p:spPr bwMode="auto">
                <a:xfrm>
                  <a:off x="3547" y="1811"/>
                  <a:ext cx="1" cy="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130246" name="Rectangle 198"/>
              <p:cNvSpPr>
                <a:spLocks noChangeArrowheads="1"/>
              </p:cNvSpPr>
              <p:nvPr/>
            </p:nvSpPr>
            <p:spPr bwMode="auto">
              <a:xfrm>
                <a:off x="585" y="2045"/>
                <a:ext cx="3105" cy="220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Ca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những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phẩm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chất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đáng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quý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của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bầy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ong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: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chăm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chỉ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,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cần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cù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làm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việc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,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tìm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hoa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gây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mật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, 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giử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hộ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người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những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mùa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hoa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tàn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phai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,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để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lại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hương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thơm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vị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ngọt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đời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</a:p>
            </p:txBody>
          </p:sp>
        </p:grpSp>
      </p:grpSp>
      <p:sp>
        <p:nvSpPr>
          <p:cNvPr id="63491" name="Rectangle 17"/>
          <p:cNvSpPr>
            <a:spLocks noChangeArrowheads="1"/>
          </p:cNvSpPr>
          <p:nvPr/>
        </p:nvSpPr>
        <p:spPr bwMode="auto">
          <a:xfrm>
            <a:off x="928688" y="214313"/>
            <a:ext cx="74437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3" name="Rectangle 28"/>
          <p:cNvSpPr>
            <a:spLocks noChangeArrowheads="1"/>
          </p:cNvSpPr>
          <p:nvPr/>
        </p:nvSpPr>
        <p:spPr bwMode="auto">
          <a:xfrm>
            <a:off x="1195388" y="1277938"/>
            <a:ext cx="8143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lòng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3493" name="Text Box 7"/>
          <p:cNvSpPr txBox="1">
            <a:spLocks noChangeArrowheads="1"/>
          </p:cNvSpPr>
          <p:nvPr/>
        </p:nvSpPr>
        <p:spPr bwMode="auto">
          <a:xfrm>
            <a:off x="436563" y="2263775"/>
            <a:ext cx="7643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 ý nghĩa của bài thơ?</a:t>
            </a:r>
            <a:endParaRPr kumimoji="0" lang="en-US" altLang="en-US" sz="4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494" name="Picture 111" descr="Dau_hoi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9331">
            <a:off x="623888" y="2020888"/>
            <a:ext cx="912812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84" descr="HÃ¬nh áº£nh cÃ³ liÃ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11125"/>
            <a:ext cx="12446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31554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924800" cy="447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5282018"/>
            <a:ext cx="4051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 gác rừng tí hon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7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443"/>
            <a:ext cx="9144000" cy="689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8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73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199</Words>
  <Application>Microsoft Office PowerPoint</Application>
  <PresentationFormat>On-screen Show (4:3)</PresentationFormat>
  <Paragraphs>30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SimSun</vt:lpstr>
      <vt:lpstr>Arial</vt:lpstr>
      <vt:lpstr>Calibri</vt:lpstr>
      <vt:lpstr>Franklin Gothic Book</vt:lpstr>
      <vt:lpstr>Franklin Gothic Medium</vt:lpstr>
      <vt:lpstr>Times New Roman</vt:lpstr>
      <vt:lpstr>VNI-Butlong</vt:lpstr>
      <vt:lpstr>Wingdings 2</vt:lpstr>
      <vt:lpstr>Office Theme</vt:lpstr>
      <vt:lpstr>Trek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Windows User</cp:lastModifiedBy>
  <cp:revision>7</cp:revision>
  <dcterms:created xsi:type="dcterms:W3CDTF">2021-11-16T12:39:58Z</dcterms:created>
  <dcterms:modified xsi:type="dcterms:W3CDTF">2021-11-28T11:49:29Z</dcterms:modified>
</cp:coreProperties>
</file>