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36" r:id="rId4"/>
  </p:sldMasterIdLst>
  <p:notesMasterIdLst>
    <p:notesMasterId r:id="rId30"/>
  </p:notesMasterIdLst>
  <p:sldIdLst>
    <p:sldId id="339" r:id="rId5"/>
    <p:sldId id="340" r:id="rId6"/>
    <p:sldId id="296" r:id="rId7"/>
    <p:sldId id="259" r:id="rId8"/>
    <p:sldId id="310" r:id="rId9"/>
    <p:sldId id="315" r:id="rId10"/>
    <p:sldId id="316" r:id="rId11"/>
    <p:sldId id="311" r:id="rId12"/>
    <p:sldId id="312" r:id="rId13"/>
    <p:sldId id="313" r:id="rId14"/>
    <p:sldId id="291" r:id="rId15"/>
    <p:sldId id="307" r:id="rId16"/>
    <p:sldId id="308" r:id="rId17"/>
    <p:sldId id="324" r:id="rId18"/>
    <p:sldId id="325" r:id="rId19"/>
    <p:sldId id="292" r:id="rId20"/>
    <p:sldId id="332" r:id="rId21"/>
    <p:sldId id="333" r:id="rId22"/>
    <p:sldId id="337" r:id="rId23"/>
    <p:sldId id="270" r:id="rId24"/>
    <p:sldId id="319" r:id="rId25"/>
    <p:sldId id="329" r:id="rId26"/>
    <p:sldId id="330" r:id="rId27"/>
    <p:sldId id="321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2E9230"/>
    <a:srgbClr val="E4B8D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94662" autoAdjust="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3B4F8-29D6-4768-B5F1-5B6741CE8DF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38B2-80A5-45F8-8090-F2467324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095DBE2-0C38-4A54-B375-C749043F5ABB}" type="slidenum">
              <a:rPr lang="vi-VN" altLang="vi-VN" dirty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vi-VN" altLang="vi-VN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7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095DBE2-0C38-4A54-B375-C749043F5ABB}" type="slidenum">
              <a:rPr lang="vi-VN" altLang="vi-VN" dirty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vi-VN" altLang="vi-VN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0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38B2-80A5-45F8-8090-F2467324A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C621-C329-4B15-BDB6-A4D5CC839F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4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27455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FCB0-9E2B-4BBC-9492-3D9128E70F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3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FA36-57E9-4F1D-8EA4-23CF70D112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BB97-AB41-415D-A4CD-8429B9A51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7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FE8F9-87E8-4D45-A927-AF97795AB5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71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6FA6-6B2D-40CC-BBEC-5B7717E5BE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7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D92D-CDAD-476C-BC44-4C07AC382F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65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7BC3-C430-4CA5-A16B-5F8B8CCAFD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4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2A56A-450A-4CBE-9BF5-D913A05D3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9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B769-5C71-46F7-B796-661DEA2DC2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0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2DD17-4CF7-4E3F-B45F-146CA5B5C6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30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6F6F-88FC-4CBD-9612-2B01BCA786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48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68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AC8320-45F5-4D63-9D85-3787D1025D9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1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82DC8-1DAD-4328-BAB5-0D94B029A4D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3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CC29AC-5917-41DF-A169-61F690989AC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30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1A0716-EB75-4B40-81A3-915D9C00624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5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B9FBAB-AC35-4526-810A-A8C373278B0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2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58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056094-5CF8-40B4-93F5-AA15835B9D0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82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ECFE5-E402-4059-A76D-F5B520C159D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1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FF00A7-E598-4332-8A54-4861A844484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77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E99056-3F3C-4A09-AEF0-54A8051BB41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70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8FA441-9B27-419B-83A5-F44668613F06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171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A85CBB-80ED-44C6-BF8A-FC18EA76975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51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B56BEC-074B-4678-96BE-D5896583F5AE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34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1DD1DC-5FAA-40AA-BE73-BDFCCA7FBC3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65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FD859F-5A28-469F-940C-11F725DD469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95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0BBE26-108F-48DE-813D-4EAD1E86C9D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7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5C6A02-B442-4EB8-A844-BD5BC1777F9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37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DE86CA-D28E-462A-9BF5-C91E0420AA9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97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139F54-F7C7-41D1-A01F-FDC0EC91FA52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65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58B17D-5AA2-46D9-8FEA-36F73145D17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61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33B14D-C049-4CD5-B1AE-EE26C1F5783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40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15A0B1-3149-4FD6-BDBB-25FF72CC1E4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91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B51C15-E0E8-4395-BA6C-C6416636553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1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D23896-9590-4AB6-9202-B98FF82748EE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10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A0A5-075C-4031-AE47-C551D9B52C3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76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F88AC2-D9B3-4ABF-8513-B2AFB45D353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0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1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B2F547-6405-46C8-A568-68D4FEC61EB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0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240115-19D9-4FAB-B734-1F9EA2902F6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61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7AFF91-0652-4D76-877D-A12A77698EB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10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C748DC7-2ED3-490E-9FA3-A67C0EDD9332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97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F5C988-9313-419B-B094-37921BC3C7F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46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7037A5-0E9F-4BEF-9167-8D391F33D32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67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D407F6-9B08-4031-A285-B6C2748EF7A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96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FAC2A0-5F7E-4271-9850-21E68CD70346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0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C5AACF-D02D-449F-8497-3D5581D55436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64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601870-81AA-4DC3-B498-D5F7B44131F2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1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C6276D-0EFF-41F4-B900-BF33EFE2E49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74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966424-AD0A-4A93-8DFB-1329B9416C3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36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C2B2F0-CF0B-4EF5-826D-0B34B667159E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0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C08118-1604-49AC-8A62-75C5486FFE2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04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0981D9-0AC0-46F0-9513-AE50090F9B7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03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79D930-AD00-4365-8CDB-58C8C6D4E69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071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211710-93C4-4EE8-B69E-53454FEF198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63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400EE6-727E-4D2D-918D-9D9F1CF806C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70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AD3E75-E3A1-4F0A-A386-D7ABA0480AD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32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3523A1-E561-4F62-9E7F-B2DC53219F4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68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36E33F-9294-464F-AB9C-B89DE62B1E4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55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37FDB9-CD02-4D24-B4BE-A8B745404C3E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21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65A110-5C09-4EE1-9AA1-D6D3B5904AF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47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45D7B-574D-4D9D-959A-E4CC1F24ABC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30F33D-2F53-42BE-A706-488C677122D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17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8B6CE1-FF06-4E07-A30A-C94F041A53B2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2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71E4DE-CCF1-4792-A7AC-BCB57E9DA5B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95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774E15-D7B1-4B2B-8608-6EBEB2CC1902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18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071550-C271-4210-8B13-AB66440CC1B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65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D0A749-6FDC-493C-BDEA-04E5B2D742D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77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7D20EB-2625-4DE5-BC40-1DAAA584A8D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66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174532-A1CF-49DB-B41D-7712C1F8A56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139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B615AEB-9C5E-4F5A-A895-424027C87D1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4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8C762C-58A8-4350-91D3-C03844D5224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19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9D4D1-C1FD-4C91-AD34-6C0ED0D6F4E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388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D6F2E0-5961-4018-9CFD-14CEC1E25C6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95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3B9CD57-EFCF-4CEE-A292-EDA929EB4E5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6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024B409-4DB3-48BE-A2C0-5C6F5F31AD5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903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35DE2D6-6BB2-40D5-984B-16622E23E7E0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55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FD50A1E-2F0D-4CD6-98C2-A1A6E94F62E8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8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2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9028CE6-D9B0-416F-AFD6-4FB68D97B9C3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271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D4AA76B-2621-42A5-ACF7-6BE73FD20660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421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193DF38-DD07-45F1-9FE0-15A2FDF6D25D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7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90DFACE-2A33-4820-91CE-BA7DF4F4CB6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38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B3DE9953-C33B-4608-9720-F54C85951AB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173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D4349BA-5D0E-4E90-AFCD-0DF6F68785EA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47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368351-101A-46F2-AAAA-A9EBF199BA77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57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BC8CBEA9-C91F-4A1C-B9EF-26910751FB53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6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55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slideLayout" Target="../slideLayouts/slideLayout77.xml"/><Relationship Id="rId58" Type="http://schemas.openxmlformats.org/officeDocument/2006/relationships/slideLayout" Target="../slideLayouts/slideLayout82.xml"/><Relationship Id="rId5" Type="http://schemas.openxmlformats.org/officeDocument/2006/relationships/slideLayout" Target="../slideLayouts/slideLayout29.xml"/><Relationship Id="rId61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56" Type="http://schemas.openxmlformats.org/officeDocument/2006/relationships/slideLayout" Target="../slideLayouts/slideLayout80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59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78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Relationship Id="rId57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76.xml"/><Relationship Id="rId6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02CF-3174-40E6-A51F-4592D70017F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313B-7922-46AA-93B3-CE32C74E7D5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>
              <a:defRPr sz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77">
              <a:defRPr sz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>
              <a:defRPr sz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FE39F5-B244-4076-A80D-F5DA805003C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724" r:id="rId50"/>
    <p:sldLayoutId id="2147483725" r:id="rId51"/>
    <p:sldLayoutId id="2147483726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C464B7F-2D53-4A51-A66E-3330563BE2C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6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2.png"/><Relationship Id="rId1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openxmlformats.org/officeDocument/2006/relationships/image" Target="../media/image30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2.jpeg"/><Relationship Id="rId19" Type="http://schemas.openxmlformats.org/officeDocument/2006/relationships/image" Target="../media/image25.jpe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55.jpe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62.wmf"/><Relationship Id="rId3" Type="http://schemas.openxmlformats.org/officeDocument/2006/relationships/slide" Target="slide12.xml"/><Relationship Id="rId7" Type="http://schemas.openxmlformats.org/officeDocument/2006/relationships/image" Target="../media/image65.png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2.vml"/><Relationship Id="rId6" Type="http://schemas.openxmlformats.org/officeDocument/2006/relationships/slide" Target="slide11.xml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64.png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63.png"/><Relationship Id="rId9" Type="http://schemas.openxmlformats.org/officeDocument/2006/relationships/image" Target="../media/image58.wmf"/><Relationship Id="rId1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jpe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image" Target="../media/image26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383"/>
            <a:ext cx="12293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17" y="4442885"/>
            <a:ext cx="1267883" cy="251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7000" y="838200"/>
            <a:ext cx="7272867" cy="105198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 defTabSz="914377">
              <a:defRPr/>
            </a:pPr>
            <a:r>
              <a:rPr lang="en-US" altLang="vi-VN" sz="4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TOÁN </a:t>
            </a:r>
            <a:endParaRPr lang="en-US" altLang="vi-VN" sz="4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6522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85" y="4826000"/>
            <a:ext cx="1094316" cy="209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5187952"/>
            <a:ext cx="9101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84" y="5568951"/>
            <a:ext cx="751416" cy="13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4" name="Text Box 1"/>
          <p:cNvSpPr txBox="1">
            <a:spLocks noChangeArrowheads="1"/>
          </p:cNvSpPr>
          <p:nvPr/>
        </p:nvSpPr>
        <p:spPr bwMode="auto">
          <a:xfrm>
            <a:off x="2590801" y="228600"/>
            <a:ext cx="7643284" cy="4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5143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100">
                <a:solidFill>
                  <a:schemeClr val="tx2"/>
                </a:solidFill>
                <a:latin typeface="Franklin Gothic Book"/>
              </a:defRPr>
            </a:lvl2pPr>
            <a:lvl3pPr marL="8572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>
                <a:solidFill>
                  <a:schemeClr val="tx2"/>
                </a:solidFill>
                <a:latin typeface="Franklin Gothic Book"/>
              </a:defRPr>
            </a:lvl3pPr>
            <a:lvl4pPr marL="12001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tx2"/>
                </a:solidFill>
                <a:latin typeface="Franklin Gothic Book"/>
              </a:defRPr>
            </a:lvl4pPr>
            <a:lvl5pPr marL="1543050" indent="-171450" defTabSz="6858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>
              <a:lnSpc>
                <a:spcPct val="80000"/>
              </a:lnSpc>
              <a:spcBef>
                <a:spcPts val="1317"/>
              </a:spcBef>
              <a:buClrTx/>
              <a:buSz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TRƯỜNG TIỂU HỌC NGỌC LÂM</a:t>
            </a:r>
            <a:endParaRPr lang="en-US" altLang="vi-VN" sz="2800" b="1" i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657601" y="5253803"/>
            <a:ext cx="7643284" cy="4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5143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100">
                <a:solidFill>
                  <a:schemeClr val="tx2"/>
                </a:solidFill>
                <a:latin typeface="Franklin Gothic Book"/>
              </a:defRPr>
            </a:lvl2pPr>
            <a:lvl3pPr marL="8572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>
                <a:solidFill>
                  <a:schemeClr val="tx2"/>
                </a:solidFill>
                <a:latin typeface="Franklin Gothic Book"/>
              </a:defRPr>
            </a:lvl3pPr>
            <a:lvl4pPr marL="12001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tx2"/>
                </a:solidFill>
                <a:latin typeface="Franklin Gothic Book"/>
              </a:defRPr>
            </a:lvl4pPr>
            <a:lvl5pPr marL="1543050" indent="-171450" defTabSz="6858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>
              <a:lnSpc>
                <a:spcPct val="80000"/>
              </a:lnSpc>
              <a:spcBef>
                <a:spcPts val="1317"/>
              </a:spcBef>
              <a:buClrTx/>
              <a:buSz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Trần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Thu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5A2</a:t>
            </a:r>
            <a:endParaRPr lang="en-US" altLang="vi-VN" sz="2800" b="1" i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79964" y="1872935"/>
            <a:ext cx="84789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ca – 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  <a:endParaRPr lang="en-US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7832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96" y="-286512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2992119"/>
            <a:ext cx="2765703" cy="12421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5"/>
            <a:ext cx="2873351" cy="11602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599"/>
            <a:ext cx="2743200" cy="11733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57" y="76200"/>
            <a:ext cx="960234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2589657" y="0"/>
            <a:ext cx="10276113" cy="20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b="1" dirty="0"/>
              <a:t>510000cm</a:t>
            </a:r>
            <a:r>
              <a:rPr lang="en-US" altLang="en-US" sz="3600" b="1" baseline="30000" dirty="0"/>
              <a:t>2</a:t>
            </a:r>
            <a:r>
              <a:rPr lang="en-US" altLang="en-US" sz="3600" b="1" dirty="0"/>
              <a:t> = ….m</a:t>
            </a:r>
            <a:r>
              <a:rPr lang="en-US" altLang="en-US" sz="3600" b="1" baseline="30000" dirty="0"/>
              <a:t>2</a:t>
            </a:r>
            <a:r>
              <a:rPr lang="en-US" altLang="en-US" sz="36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091522" y="3264799"/>
                <a:ext cx="12015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51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522" y="3264799"/>
                <a:ext cx="1201578" cy="707886"/>
              </a:xfrm>
              <a:prstGeom prst="rect">
                <a:avLst/>
              </a:prstGeom>
              <a:blipFill>
                <a:blip r:embed="rId14"/>
                <a:stretch>
                  <a:fillRect l="-8629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n-US" sz="4000" i="1" smtClean="0">
                        <a:solidFill>
                          <a:srgbClr val="FF0000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1000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blipFill rotWithShape="1">
                <a:blip r:embed="rId15"/>
                <a:stretch>
                  <a:fillRect t="-14655" r="-4196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38413" y="327597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5100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413" y="3275975"/>
                <a:ext cx="1742631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782409" y="3250511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409" y="3250511"/>
                <a:ext cx="1742631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6"/>
          <p:cNvGrpSpPr>
            <a:grpSpLocks/>
          </p:cNvGrpSpPr>
          <p:nvPr/>
        </p:nvGrpSpPr>
        <p:grpSpPr bwMode="auto">
          <a:xfrm>
            <a:off x="-258856" y="-255504"/>
            <a:ext cx="3345347" cy="2511756"/>
            <a:chOff x="4536" y="3066"/>
            <a:chExt cx="1212" cy="1318"/>
          </a:xfrm>
        </p:grpSpPr>
        <p:pic>
          <p:nvPicPr>
            <p:cNvPr id="59" name="Picture 7" descr="9OCLOCK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19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1" name="Oval 9"/>
          <p:cNvSpPr>
            <a:spLocks noChangeArrowheads="1"/>
          </p:cNvSpPr>
          <p:nvPr/>
        </p:nvSpPr>
        <p:spPr bwMode="auto">
          <a:xfrm>
            <a:off x="330256" y="179890"/>
            <a:ext cx="2119822" cy="155507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1027202" y="531203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>
            <a:off x="1088923" y="52639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>
            <a:off x="1088923" y="526396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5" name="AutoShape 13"/>
          <p:cNvSpPr>
            <a:spLocks noChangeArrowheads="1"/>
          </p:cNvSpPr>
          <p:nvPr/>
        </p:nvSpPr>
        <p:spPr bwMode="auto">
          <a:xfrm>
            <a:off x="1027202" y="548034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6" name="AutoShape 14"/>
          <p:cNvSpPr>
            <a:spLocks noChangeArrowheads="1"/>
          </p:cNvSpPr>
          <p:nvPr/>
        </p:nvSpPr>
        <p:spPr bwMode="auto">
          <a:xfrm>
            <a:off x="997258" y="475309"/>
            <a:ext cx="1208961" cy="1143189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-94419" y="-74334"/>
            <a:ext cx="3179735" cy="2103929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200" b="1" dirty="0" err="1" smtClean="0">
                <a:solidFill>
                  <a:srgbClr val="C00000"/>
                </a:solidFill>
                <a:latin typeface=".VnArialH" pitchFamily="34" charset="0"/>
              </a:rPr>
              <a:t>Hết</a:t>
            </a:r>
            <a:r>
              <a:rPr lang="en-US" altLang="en-US" sz="3200" b="1" dirty="0" smtClean="0">
                <a:solidFill>
                  <a:srgbClr val="C00000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.VnArialH" pitchFamily="34" charset="0"/>
              </a:rPr>
              <a:t>giờ</a:t>
            </a:r>
            <a:endParaRPr lang="en-US" altLang="en-US" sz="3200" b="1" dirty="0">
              <a:solidFill>
                <a:srgbClr val="C00000"/>
              </a:solidFill>
              <a:latin typeface=".VnArialH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7093266" y="3273688"/>
                <a:ext cx="12015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smtClean="0">
                    <a:solidFill>
                      <a:srgbClr val="000099"/>
                    </a:solidFill>
                  </a:rPr>
                  <a:t>51</a:t>
                </a:r>
                <a:endParaRPr lang="vi-VN" sz="4000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266" y="3273688"/>
                <a:ext cx="1201578" cy="707886"/>
              </a:xfrm>
              <a:prstGeom prst="rect">
                <a:avLst/>
              </a:prstGeom>
              <a:blipFill>
                <a:blip r:embed="rId20"/>
                <a:stretch>
                  <a:fillRect l="-9137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6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111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4" grpId="0"/>
      <p:bldP spid="55" grpId="0"/>
      <p:bldP spid="56" grpId="0"/>
      <p:bldP spid="57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7" grpId="1" animBg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 mẫu background powerpoint đơn giản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5544" cy="67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03451" y="1325393"/>
            <a:ext cx="105156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u="sng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7200" b="1" u="sng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2529774"/>
            <a:ext cx="125353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ca –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anh slide\tsvety-rozy-buket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" y="139267"/>
            <a:ext cx="12192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vi-VN" altLang="en-US" sz="40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b="1" u="sng" dirty="0" err="1" smtClean="0">
                <a:latin typeface="Times New Roman" panose="02020603050405020304" pitchFamily="18" charset="0"/>
              </a:rPr>
              <a:t>Ví</a:t>
            </a:r>
            <a:r>
              <a:rPr lang="en-US" altLang="en-US" sz="40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</a:rPr>
              <a:t>dụ</a:t>
            </a:r>
            <a:r>
              <a:rPr lang="en-US" altLang="en-US" sz="4000" b="1" u="sng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vuông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cạnh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1dam?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5799" y="1518570"/>
            <a:ext cx="3352800" cy="3200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endParaRPr lang="vi-VN" altLang="en-US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81064" y="4683203"/>
            <a:ext cx="1362269" cy="53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CC00"/>
                </a:solidFill>
                <a:latin typeface="Times New Roman" pitchFamily="18" charset="0"/>
              </a:rPr>
              <a:t>1 dam</a:t>
            </a:r>
            <a:r>
              <a:rPr lang="en-US" altLang="en-US" sz="3200" dirty="0">
                <a:solidFill>
                  <a:srgbClr val="00CC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15676" y="1904999"/>
            <a:ext cx="5758543" cy="10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pitchFamily="18" charset="0"/>
              </a:rPr>
              <a:t>S</a:t>
            </a:r>
            <a:r>
              <a:rPr lang="en-US" altLang="en-US" sz="3600" b="1" dirty="0">
                <a:latin typeface="Times New Roman" pitchFamily="18" charset="0"/>
              </a:rPr>
              <a:t> =1 dam x 1 dam = 1 </a:t>
            </a:r>
            <a:r>
              <a:rPr lang="en-US" altLang="en-US" sz="3600" b="1" dirty="0">
                <a:solidFill>
                  <a:srgbClr val="EE403C"/>
                </a:solidFill>
                <a:latin typeface="Times New Roman" pitchFamily="18" charset="0"/>
              </a:rPr>
              <a:t>dam</a:t>
            </a:r>
            <a:r>
              <a:rPr lang="en-US" altLang="en-US" sz="3600" b="1" baseline="30000" dirty="0">
                <a:solidFill>
                  <a:srgbClr val="EE403C"/>
                </a:solidFill>
                <a:latin typeface="Times New Roman" pitchFamily="18" charset="0"/>
              </a:rPr>
              <a:t>2</a:t>
            </a:r>
            <a:endParaRPr lang="en-US" altLang="en-US" sz="3600" b="1" dirty="0">
              <a:solidFill>
                <a:srgbClr val="EE403C"/>
              </a:solidFill>
              <a:latin typeface="Times New Roman" pitchFamily="18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528180" y="1137570"/>
            <a:ext cx="3396342" cy="762000"/>
          </a:xfrm>
          <a:prstGeom prst="wedgeRoundRectCallout">
            <a:avLst>
              <a:gd name="adj1" fmla="val 11537"/>
              <a:gd name="adj2" fmla="val 113958"/>
              <a:gd name="adj3" fmla="val 16667"/>
            </a:avLst>
          </a:prstGeom>
          <a:solidFill>
            <a:srgbClr val="E4B8D7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Đề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- ca-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mét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vuông</a:t>
            </a:r>
            <a:endParaRPr lang="en-US" altLang="en-US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488025" y="3000375"/>
            <a:ext cx="74364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339933"/>
                </a:solidFill>
              </a:rPr>
              <a:t>   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Đề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ca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mét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vuông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là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diện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tích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một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hình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vuông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có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cạnh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339933"/>
                </a:solidFill>
              </a:rPr>
              <a:t>là</a:t>
            </a:r>
            <a:r>
              <a:rPr lang="en-US" altLang="en-US" sz="3200" b="1" dirty="0" smtClean="0">
                <a:solidFill>
                  <a:srgbClr val="339933"/>
                </a:solidFill>
              </a:rPr>
              <a:t> 1dam</a:t>
            </a:r>
            <a:endParaRPr lang="en-US" altLang="en-US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578" y="5222823"/>
            <a:ext cx="6563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83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14" grpId="0" build="allAtOnce"/>
      <p:bldP spid="15" grpId="0" animBg="1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RFA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69" y="2712850"/>
            <a:ext cx="2268415" cy="16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899885" y="361536"/>
            <a:ext cx="8135152" cy="3650286"/>
          </a:xfrm>
          <a:prstGeom prst="cloudCallout">
            <a:avLst>
              <a:gd name="adj1" fmla="val 65475"/>
              <a:gd name="adj2" fmla="val 39247"/>
            </a:avLst>
          </a:prstGeom>
          <a:solidFill>
            <a:srgbClr val="E4B8D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1dam = ….m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5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47024"/>
              </p:ext>
            </p:extLst>
          </p:nvPr>
        </p:nvGraphicFramePr>
        <p:xfrm>
          <a:off x="1935131" y="1648411"/>
          <a:ext cx="4507660" cy="4176710"/>
        </p:xfrm>
        <a:graphic>
          <a:graphicData uri="http://schemas.openxmlformats.org/drawingml/2006/table">
            <a:tbl>
              <a:tblPr/>
              <a:tblGrid>
                <a:gridCol w="45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 Box 173"/>
          <p:cNvSpPr txBox="1">
            <a:spLocks noChangeArrowheads="1"/>
          </p:cNvSpPr>
          <p:nvPr/>
        </p:nvSpPr>
        <p:spPr bwMode="auto">
          <a:xfrm>
            <a:off x="3396926" y="5809278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1dam</a:t>
            </a:r>
          </a:p>
        </p:txBody>
      </p:sp>
      <p:sp>
        <p:nvSpPr>
          <p:cNvPr id="4" name="Text Box 377"/>
          <p:cNvSpPr txBox="1">
            <a:spLocks noChangeArrowheads="1"/>
          </p:cNvSpPr>
          <p:nvPr/>
        </p:nvSpPr>
        <p:spPr bwMode="auto">
          <a:xfrm>
            <a:off x="1032175" y="5367921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1m</a:t>
            </a:r>
            <a:r>
              <a:rPr lang="en-US" altLang="en-US" sz="2400" b="1" baseline="30000" dirty="0"/>
              <a:t>2</a:t>
            </a:r>
            <a:endParaRPr lang="en-US" altLang="en-US" sz="2400" b="1" dirty="0"/>
          </a:p>
        </p:txBody>
      </p:sp>
      <p:sp>
        <p:nvSpPr>
          <p:cNvPr id="8" name="Line 376"/>
          <p:cNvSpPr>
            <a:spLocks noChangeShapeType="1"/>
          </p:cNvSpPr>
          <p:nvPr/>
        </p:nvSpPr>
        <p:spPr bwMode="auto">
          <a:xfrm flipH="1">
            <a:off x="1658031" y="5596521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403"/>
          <p:cNvSpPr txBox="1">
            <a:spLocks noChangeArrowheads="1"/>
          </p:cNvSpPr>
          <p:nvPr/>
        </p:nvSpPr>
        <p:spPr bwMode="auto">
          <a:xfrm>
            <a:off x="6416740" y="3253922"/>
            <a:ext cx="53211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dam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799" y="336103"/>
            <a:ext cx="9932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cạnh hình vuông 1 dam thành 10 phần bằng nhau, sau đó nối các điểm để tạo thành các hình vuông nhỏ.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082" y="336103"/>
            <a:ext cx="765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hình vuông nhỏ có cạnh dài bao nhiêu mét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980" y="382269"/>
            <a:ext cx="1082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cạnh hình vuông lớn có cạnh dài 1 dam thành các hình vuông nhỏ cạnh 1m thì được tất cả bao nhiêu hình vuông nhỏ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20"/>
          <p:cNvSpPr txBox="1">
            <a:spLocks noChangeArrowheads="1"/>
          </p:cNvSpPr>
          <p:nvPr/>
        </p:nvSpPr>
        <p:spPr bwMode="auto">
          <a:xfrm>
            <a:off x="6674886" y="4580392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1dam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r>
              <a:rPr lang="en-US" altLang="en-US" sz="3200" b="1" dirty="0">
                <a:solidFill>
                  <a:srgbClr val="FF3300"/>
                </a:solidFill>
              </a:rPr>
              <a:t>   = 100m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89484" y="1919287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74826"/>
              </p:ext>
            </p:extLst>
          </p:nvPr>
        </p:nvGraphicFramePr>
        <p:xfrm>
          <a:off x="1675234" y="1690687"/>
          <a:ext cx="3905250" cy="3657600"/>
        </p:xfrm>
        <a:graphic>
          <a:graphicData uri="http://schemas.openxmlformats.org/drawingml/2006/table">
            <a:tbl>
              <a:tblPr/>
              <a:tblGrid>
                <a:gridCol w="39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29"/>
          <p:cNvSpPr txBox="1">
            <a:spLocks noChangeArrowheads="1"/>
          </p:cNvSpPr>
          <p:nvPr/>
        </p:nvSpPr>
        <p:spPr bwMode="auto">
          <a:xfrm>
            <a:off x="2913484" y="5424487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</a:t>
            </a:r>
          </a:p>
        </p:txBody>
      </p:sp>
      <p:sp>
        <p:nvSpPr>
          <p:cNvPr id="7" name="Line 133"/>
          <p:cNvSpPr>
            <a:spLocks noChangeShapeType="1"/>
          </p:cNvSpPr>
          <p:nvPr/>
        </p:nvSpPr>
        <p:spPr bwMode="auto">
          <a:xfrm flipH="1">
            <a:off x="1465684" y="5195887"/>
            <a:ext cx="228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8" name="Text Box 135"/>
          <p:cNvSpPr txBox="1">
            <a:spLocks noChangeArrowheads="1"/>
          </p:cNvSpPr>
          <p:nvPr/>
        </p:nvSpPr>
        <p:spPr bwMode="auto">
          <a:xfrm>
            <a:off x="475084" y="4967287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1dam</a:t>
            </a:r>
            <a:r>
              <a:rPr kumimoji="0" lang="en-US" altLang="en-US" sz="2400" b="1" i="0" u="none" strike="noStrike" kern="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endParaRPr kumimoji="0" lang="en-US" altLang="en-US" sz="24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24208"/>
              </p:ext>
            </p:extLst>
          </p:nvPr>
        </p:nvGraphicFramePr>
        <p:xfrm>
          <a:off x="1694284" y="4967287"/>
          <a:ext cx="381000" cy="3810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 Box 143"/>
          <p:cNvSpPr txBox="1">
            <a:spLocks noChangeArrowheads="1"/>
          </p:cNvSpPr>
          <p:nvPr/>
        </p:nvSpPr>
        <p:spPr bwMode="auto">
          <a:xfrm>
            <a:off x="5732883" y="1690687"/>
            <a:ext cx="60796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1hm.</a:t>
            </a:r>
          </a:p>
        </p:txBody>
      </p:sp>
      <p:sp>
        <p:nvSpPr>
          <p:cNvPr id="11" name="Text Box 145"/>
          <p:cNvSpPr txBox="1">
            <a:spLocks noChangeArrowheads="1"/>
          </p:cNvSpPr>
          <p:nvPr/>
        </p:nvSpPr>
        <p:spPr bwMode="auto">
          <a:xfrm>
            <a:off x="5809083" y="3062287"/>
            <a:ext cx="58541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48"/>
          <p:cNvSpPr txBox="1">
            <a:spLocks noChangeArrowheads="1"/>
          </p:cNvSpPr>
          <p:nvPr/>
        </p:nvSpPr>
        <p:spPr bwMode="auto">
          <a:xfrm>
            <a:off x="5809084" y="4052887"/>
            <a:ext cx="57048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hm</a:t>
            </a:r>
            <a:r>
              <a:rPr lang="en-US" altLang="en-US" sz="32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100hình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1dam</a:t>
            </a:r>
            <a:r>
              <a:rPr lang="en-US" altLang="en-US" sz="32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52"/>
          <p:cNvSpPr txBox="1">
            <a:spLocks noChangeArrowheads="1"/>
          </p:cNvSpPr>
          <p:nvPr/>
        </p:nvSpPr>
        <p:spPr bwMode="auto">
          <a:xfrm>
            <a:off x="6526634" y="5500687"/>
            <a:ext cx="530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Text Box 153"/>
          <p:cNvSpPr txBox="1">
            <a:spLocks noChangeArrowheads="1"/>
          </p:cNvSpPr>
          <p:nvPr/>
        </p:nvSpPr>
        <p:spPr bwMode="auto">
          <a:xfrm>
            <a:off x="5428084" y="5530850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   = 100dam</a:t>
            </a:r>
          </a:p>
        </p:txBody>
      </p:sp>
      <p:sp>
        <p:nvSpPr>
          <p:cNvPr id="15" name="Text Box 154"/>
          <p:cNvSpPr txBox="1">
            <a:spLocks noChangeArrowheads="1"/>
          </p:cNvSpPr>
          <p:nvPr/>
        </p:nvSpPr>
        <p:spPr bwMode="auto">
          <a:xfrm>
            <a:off x="8707859" y="5462587"/>
            <a:ext cx="53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47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0270" y="2334289"/>
            <a:ext cx="869558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115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1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23454" y="396858"/>
            <a:ext cx="9794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58559"/>
              </p:ext>
            </p:extLst>
          </p:nvPr>
        </p:nvGraphicFramePr>
        <p:xfrm>
          <a:off x="232571" y="1177010"/>
          <a:ext cx="11238993" cy="477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559">
                  <a:extLst>
                    <a:ext uri="{9D8B030D-6E8A-4147-A177-3AD203B41FA5}">
                      <a16:colId xmlns:a16="http://schemas.microsoft.com/office/drawing/2014/main" val="2558715020"/>
                    </a:ext>
                  </a:extLst>
                </a:gridCol>
                <a:gridCol w="8593434">
                  <a:extLst>
                    <a:ext uri="{9D8B030D-6E8A-4147-A177-3AD203B41FA5}">
                      <a16:colId xmlns:a16="http://schemas.microsoft.com/office/drawing/2014/main" val="929125306"/>
                    </a:ext>
                  </a:extLst>
                </a:gridCol>
              </a:tblGrid>
              <a:tr h="111862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216822"/>
                  </a:ext>
                </a:extLst>
              </a:tr>
              <a:tr h="32696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18011"/>
                  </a:ext>
                </a:extLst>
              </a:tr>
              <a:tr h="32696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362833"/>
                  </a:ext>
                </a:extLst>
              </a:tr>
              <a:tr h="32696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425141"/>
                  </a:ext>
                </a:extLst>
              </a:tr>
              <a:tr h="32696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237852"/>
                  </a:ext>
                </a:extLst>
              </a:tr>
            </a:tbl>
          </a:graphicData>
        </a:graphic>
      </p:graphicFrame>
      <p:sp>
        <p:nvSpPr>
          <p:cNvPr id="12" name="Text Box 176"/>
          <p:cNvSpPr txBox="1">
            <a:spLocks noChangeArrowheads="1"/>
          </p:cNvSpPr>
          <p:nvPr/>
        </p:nvSpPr>
        <p:spPr bwMode="auto">
          <a:xfrm rot="10800000" flipV="1">
            <a:off x="439330" y="3459733"/>
            <a:ext cx="244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492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5"/>
          <p:cNvSpPr txBox="1">
            <a:spLocks noChangeArrowheads="1"/>
          </p:cNvSpPr>
          <p:nvPr/>
        </p:nvSpPr>
        <p:spPr bwMode="auto">
          <a:xfrm>
            <a:off x="439330" y="2454177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32 600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7"/>
          <p:cNvSpPr txBox="1">
            <a:spLocks noChangeArrowheads="1"/>
          </p:cNvSpPr>
          <p:nvPr/>
        </p:nvSpPr>
        <p:spPr bwMode="auto">
          <a:xfrm>
            <a:off x="398533" y="4382850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180 350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8945" y="1488678"/>
            <a:ext cx="2018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105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843283" y="2446564"/>
            <a:ext cx="98290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052928" y="3410185"/>
            <a:ext cx="8169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69751" y="4282732"/>
            <a:ext cx="8501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843283" y="1503958"/>
            <a:ext cx="8628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3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23454" y="396858"/>
            <a:ext cx="9794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2.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826476"/>
              </p:ext>
            </p:extLst>
          </p:nvPr>
        </p:nvGraphicFramePr>
        <p:xfrm>
          <a:off x="398530" y="1067236"/>
          <a:ext cx="11238993" cy="5745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4955">
                  <a:extLst>
                    <a:ext uri="{9D8B030D-6E8A-4147-A177-3AD203B41FA5}">
                      <a16:colId xmlns:a16="http://schemas.microsoft.com/office/drawing/2014/main" val="2558715020"/>
                    </a:ext>
                  </a:extLst>
                </a:gridCol>
                <a:gridCol w="3264038">
                  <a:extLst>
                    <a:ext uri="{9D8B030D-6E8A-4147-A177-3AD203B41FA5}">
                      <a16:colId xmlns:a16="http://schemas.microsoft.com/office/drawing/2014/main" val="929125306"/>
                    </a:ext>
                  </a:extLst>
                </a:gridCol>
              </a:tblGrid>
              <a:tr h="140680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216822"/>
                  </a:ext>
                </a:extLst>
              </a:tr>
              <a:tr h="122642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1801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362833"/>
                  </a:ext>
                </a:extLst>
              </a:tr>
              <a:tr h="132873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425141"/>
                  </a:ext>
                </a:extLst>
              </a:tr>
              <a:tr h="32696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237852"/>
                  </a:ext>
                </a:extLst>
              </a:tr>
            </a:tbl>
          </a:graphicData>
        </a:graphic>
      </p:graphicFrame>
      <p:sp>
        <p:nvSpPr>
          <p:cNvPr id="12" name="Text Box 176"/>
          <p:cNvSpPr txBox="1">
            <a:spLocks noChangeArrowheads="1"/>
          </p:cNvSpPr>
          <p:nvPr/>
        </p:nvSpPr>
        <p:spPr bwMode="auto">
          <a:xfrm rot="10800000" flipV="1">
            <a:off x="398535" y="3840052"/>
            <a:ext cx="7616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75"/>
          <p:cNvSpPr txBox="1">
            <a:spLocks noChangeArrowheads="1"/>
          </p:cNvSpPr>
          <p:nvPr/>
        </p:nvSpPr>
        <p:spPr bwMode="auto">
          <a:xfrm>
            <a:off x="382178" y="2454177"/>
            <a:ext cx="78037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 Box 177"/>
          <p:cNvSpPr txBox="1">
            <a:spLocks noChangeArrowheads="1"/>
          </p:cNvSpPr>
          <p:nvPr/>
        </p:nvSpPr>
        <p:spPr bwMode="auto">
          <a:xfrm>
            <a:off x="398533" y="4940074"/>
            <a:ext cx="71673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8945" y="1417238"/>
            <a:ext cx="786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Hai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238407" y="2669620"/>
            <a:ext cx="2862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altLang="en-US" sz="3200" b="1" dirty="0">
                <a:solidFill>
                  <a:srgbClr val="C00000"/>
                </a:solidFill>
              </a:rPr>
              <a:t>18954dam</a:t>
            </a:r>
            <a:r>
              <a:rPr lang="en-US" altLang="en-US" sz="3200" b="1" baseline="30000" dirty="0">
                <a:solidFill>
                  <a:srgbClr val="C00000"/>
                </a:solidFill>
              </a:rPr>
              <a:t>2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958780" y="3866441"/>
            <a:ext cx="32068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7030A0"/>
                </a:solidFill>
              </a:rPr>
              <a:t>603hm</a:t>
            </a:r>
            <a:r>
              <a:rPr lang="en-US" altLang="en-US" sz="3200" b="1" baseline="30000" dirty="0">
                <a:solidFill>
                  <a:srgbClr val="7030A0"/>
                </a:solidFill>
              </a:rPr>
              <a:t>2</a:t>
            </a:r>
            <a:endParaRPr lang="en-US" altLang="en-US" sz="3200" b="1" dirty="0">
              <a:solidFill>
                <a:srgbClr val="7030A0"/>
              </a:solidFill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8185917" y="5187137"/>
            <a:ext cx="3285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34620hm</a:t>
            </a:r>
            <a:r>
              <a:rPr lang="en-US" altLang="en-US" sz="3200" b="1" baseline="30000" dirty="0">
                <a:solidFill>
                  <a:srgbClr val="0000FF"/>
                </a:solidFill>
              </a:rPr>
              <a:t>2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229593" y="1432518"/>
            <a:ext cx="2414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altLang="en-US" sz="3200" b="1" dirty="0">
                <a:solidFill>
                  <a:srgbClr val="008000"/>
                </a:solidFill>
              </a:rPr>
              <a:t>271dam</a:t>
            </a:r>
            <a:r>
              <a:rPr lang="en-US" altLang="en-US" sz="3200" b="1" baseline="30000" dirty="0">
                <a:solidFill>
                  <a:srgbClr val="008000"/>
                </a:solidFill>
              </a:rPr>
              <a:t>2</a:t>
            </a:r>
            <a:endParaRPr lang="en-US" alt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8331200" y="5867401"/>
            <a:ext cx="193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25400" y="381000"/>
            <a:ext cx="10972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733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733" b="1" dirty="0">
                <a:solidFill>
                  <a:srgbClr val="2D2D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2D2D8A"/>
                </a:solidFill>
                <a:latin typeface="Times New Roman" panose="02020603050405020304" pitchFamily="18" charset="0"/>
              </a:rPr>
              <a:t>chấm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74770" y="122343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733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40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733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=    </a:t>
            </a:r>
            <a:r>
              <a:rPr lang="en-US" altLang="en-US" sz="3733" dirty="0">
                <a:solidFill>
                  <a:srgbClr val="2E9230"/>
                </a:solidFill>
                <a:latin typeface="Times New Roman" panose="02020603050405020304" pitchFamily="18" charset="0"/>
              </a:rPr>
              <a:t>….. </a:t>
            </a:r>
            <a:r>
              <a:rPr lang="en-US" altLang="en-US" sz="3600" b="1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733" dirty="0">
              <a:solidFill>
                <a:srgbClr val="2E923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598187" y="1261534"/>
            <a:ext cx="63582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15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= …..     </a:t>
            </a:r>
            <a:r>
              <a:rPr lang="en-US" altLang="en-US" sz="4000" b="1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4000" b="1" baseline="30000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733" b="1" dirty="0">
              <a:solidFill>
                <a:srgbClr val="2E923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406400" y="1903070"/>
            <a:ext cx="5181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30 h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733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 =   …..  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endParaRPr lang="en-US" altLang="en-US" sz="3733" dirty="0">
              <a:solidFill>
                <a:srgbClr val="2E923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5511800" y="1928859"/>
            <a:ext cx="6070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12 h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= …</a:t>
            </a:r>
            <a:r>
              <a:rPr lang="en-US" altLang="en-US" sz="3600" b="1" dirty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dam</a:t>
            </a:r>
            <a:r>
              <a:rPr lang="en-US" altLang="en-US" sz="36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733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8731317" y="1258266"/>
            <a:ext cx="1130165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315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554135" y="1859767"/>
            <a:ext cx="1186879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3000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8700793" y="1896601"/>
            <a:ext cx="1417369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1205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54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78" y="3601086"/>
            <a:ext cx="2755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5" name="组合 46"/>
          <p:cNvGrpSpPr>
            <a:grpSpLocks/>
          </p:cNvGrpSpPr>
          <p:nvPr/>
        </p:nvGrpSpPr>
        <p:grpSpPr bwMode="auto">
          <a:xfrm>
            <a:off x="5958418" y="4546600"/>
            <a:ext cx="5894916" cy="2286000"/>
            <a:chOff x="-153988" y="4656138"/>
            <a:chExt cx="5256213" cy="2220913"/>
          </a:xfrm>
        </p:grpSpPr>
        <p:sp>
          <p:nvSpPr>
            <p:cNvPr id="35856" name="Freeform 20"/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2147483646 w 208"/>
                <a:gd name="T1" fmla="*/ 2147483646 h 208"/>
                <a:gd name="T2" fmla="*/ 2147483646 w 208"/>
                <a:gd name="T3" fmla="*/ 0 h 208"/>
                <a:gd name="T4" fmla="*/ 2147483646 w 208"/>
                <a:gd name="T5" fmla="*/ 2147483646 h 208"/>
                <a:gd name="T6" fmla="*/ 2147483646 w 208"/>
                <a:gd name="T7" fmla="*/ 2147483646 h 208"/>
                <a:gd name="T8" fmla="*/ 2147483646 w 208"/>
                <a:gd name="T9" fmla="*/ 2147483646 h 208"/>
                <a:gd name="T10" fmla="*/ 2147483646 w 208"/>
                <a:gd name="T11" fmla="*/ 2147483646 h 208"/>
                <a:gd name="T12" fmla="*/ 2147483646 w 208"/>
                <a:gd name="T13" fmla="*/ 2147483646 h 208"/>
                <a:gd name="T14" fmla="*/ 2147483646 w 208"/>
                <a:gd name="T15" fmla="*/ 2147483646 h 208"/>
                <a:gd name="T16" fmla="*/ 2147483646 w 208"/>
                <a:gd name="T17" fmla="*/ 2147483646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57" name="Freeform 21"/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147483646 w 251"/>
                <a:gd name="T1" fmla="*/ 2147483646 h 573"/>
                <a:gd name="T2" fmla="*/ 2147483646 w 251"/>
                <a:gd name="T3" fmla="*/ 2147483646 h 573"/>
                <a:gd name="T4" fmla="*/ 2147483646 w 251"/>
                <a:gd name="T5" fmla="*/ 0 h 573"/>
                <a:gd name="T6" fmla="*/ 2147483646 w 251"/>
                <a:gd name="T7" fmla="*/ 2147483646 h 573"/>
                <a:gd name="T8" fmla="*/ 0 w 251"/>
                <a:gd name="T9" fmla="*/ 2147483646 h 573"/>
                <a:gd name="T10" fmla="*/ 2147483646 w 251"/>
                <a:gd name="T11" fmla="*/ 2147483646 h 573"/>
                <a:gd name="T12" fmla="*/ 2147483646 w 251"/>
                <a:gd name="T13" fmla="*/ 2147483646 h 573"/>
                <a:gd name="T14" fmla="*/ 2147483646 w 251"/>
                <a:gd name="T15" fmla="*/ 2147483646 h 573"/>
                <a:gd name="T16" fmla="*/ 2147483646 w 251"/>
                <a:gd name="T17" fmla="*/ 2147483646 h 573"/>
                <a:gd name="T18" fmla="*/ 2147483646 w 251"/>
                <a:gd name="T19" fmla="*/ 2147483646 h 5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58" name="Freeform 22"/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2147483646 w 169"/>
                <a:gd name="T1" fmla="*/ 2147483646 h 82"/>
                <a:gd name="T2" fmla="*/ 2147483646 w 169"/>
                <a:gd name="T3" fmla="*/ 2147483646 h 82"/>
                <a:gd name="T4" fmla="*/ 2147483646 w 169"/>
                <a:gd name="T5" fmla="*/ 2147483646 h 82"/>
                <a:gd name="T6" fmla="*/ 2147483646 w 169"/>
                <a:gd name="T7" fmla="*/ 2147483646 h 82"/>
                <a:gd name="T8" fmla="*/ 2147483646 w 169"/>
                <a:gd name="T9" fmla="*/ 0 h 82"/>
                <a:gd name="T10" fmla="*/ 2147483646 w 169"/>
                <a:gd name="T11" fmla="*/ 2147483646 h 82"/>
                <a:gd name="T12" fmla="*/ 2147483646 w 169"/>
                <a:gd name="T13" fmla="*/ 2147483646 h 82"/>
                <a:gd name="T14" fmla="*/ 0 w 169"/>
                <a:gd name="T15" fmla="*/ 2147483646 h 82"/>
                <a:gd name="T16" fmla="*/ 2147483646 w 169"/>
                <a:gd name="T17" fmla="*/ 2147483646 h 82"/>
                <a:gd name="T18" fmla="*/ 2147483646 w 169"/>
                <a:gd name="T19" fmla="*/ 2147483646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59" name="Freeform 23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2147483646 w 24"/>
                <a:gd name="T1" fmla="*/ 0 h 18"/>
                <a:gd name="T2" fmla="*/ 2147483646 w 24"/>
                <a:gd name="T3" fmla="*/ 2147483646 h 18"/>
                <a:gd name="T4" fmla="*/ 2147483646 w 24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0" name="Freeform 24"/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2147483646 w 21"/>
                <a:gd name="T1" fmla="*/ 2147483646 h 23"/>
                <a:gd name="T2" fmla="*/ 2147483646 w 21"/>
                <a:gd name="T3" fmla="*/ 2147483646 h 23"/>
                <a:gd name="T4" fmla="*/ 2147483646 w 21"/>
                <a:gd name="T5" fmla="*/ 2147483646 h 23"/>
                <a:gd name="T6" fmla="*/ 2147483646 w 21"/>
                <a:gd name="T7" fmla="*/ 2147483646 h 23"/>
                <a:gd name="T8" fmla="*/ 2147483646 w 21"/>
                <a:gd name="T9" fmla="*/ 2147483646 h 23"/>
                <a:gd name="T10" fmla="*/ 2147483646 w 21"/>
                <a:gd name="T11" fmla="*/ 214748364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1" name="Freeform 25"/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2147483646 w 28"/>
                <a:gd name="T1" fmla="*/ 0 h 21"/>
                <a:gd name="T2" fmla="*/ 2147483646 w 28"/>
                <a:gd name="T3" fmla="*/ 2147483646 h 21"/>
                <a:gd name="T4" fmla="*/ 2147483646 w 28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2" name="Freeform 26"/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2147483646 w 20"/>
                <a:gd name="T1" fmla="*/ 2147483646 h 23"/>
                <a:gd name="T2" fmla="*/ 2147483646 w 20"/>
                <a:gd name="T3" fmla="*/ 2147483646 h 23"/>
                <a:gd name="T4" fmla="*/ 2147483646 w 20"/>
                <a:gd name="T5" fmla="*/ 2147483646 h 23"/>
                <a:gd name="T6" fmla="*/ 2147483646 w 20"/>
                <a:gd name="T7" fmla="*/ 2147483646 h 23"/>
                <a:gd name="T8" fmla="*/ 0 w 20"/>
                <a:gd name="T9" fmla="*/ 2147483646 h 23"/>
                <a:gd name="T10" fmla="*/ 2147483646 w 20"/>
                <a:gd name="T11" fmla="*/ 2147483646 h 23"/>
                <a:gd name="T12" fmla="*/ 2147483646 w 20"/>
                <a:gd name="T13" fmla="*/ 2147483646 h 23"/>
                <a:gd name="T14" fmla="*/ 2147483646 w 20"/>
                <a:gd name="T15" fmla="*/ 2147483646 h 23"/>
                <a:gd name="T16" fmla="*/ 2147483646 w 20"/>
                <a:gd name="T17" fmla="*/ 2147483646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3" name="Freeform 27"/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2147483646 w 24"/>
                <a:gd name="T1" fmla="*/ 0 h 19"/>
                <a:gd name="T2" fmla="*/ 2147483646 w 24"/>
                <a:gd name="T3" fmla="*/ 2147483646 h 19"/>
                <a:gd name="T4" fmla="*/ 2147483646 w 24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4" name="Freeform 28"/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2147483646 w 47"/>
                <a:gd name="T1" fmla="*/ 2147483646 h 37"/>
                <a:gd name="T2" fmla="*/ 2147483646 w 47"/>
                <a:gd name="T3" fmla="*/ 2147483646 h 37"/>
                <a:gd name="T4" fmla="*/ 2147483646 w 47"/>
                <a:gd name="T5" fmla="*/ 2147483646 h 37"/>
                <a:gd name="T6" fmla="*/ 2147483646 w 47"/>
                <a:gd name="T7" fmla="*/ 2147483646 h 37"/>
                <a:gd name="T8" fmla="*/ 2147483646 w 47"/>
                <a:gd name="T9" fmla="*/ 2147483646 h 37"/>
                <a:gd name="T10" fmla="*/ 2147483646 w 47"/>
                <a:gd name="T11" fmla="*/ 2147483646 h 37"/>
                <a:gd name="T12" fmla="*/ 2147483646 w 47"/>
                <a:gd name="T13" fmla="*/ 2147483646 h 37"/>
                <a:gd name="T14" fmla="*/ 2147483646 w 47"/>
                <a:gd name="T15" fmla="*/ 2147483646 h 37"/>
                <a:gd name="T16" fmla="*/ 2147483646 w 47"/>
                <a:gd name="T17" fmla="*/ 2147483646 h 37"/>
                <a:gd name="T18" fmla="*/ 2147483646 w 47"/>
                <a:gd name="T19" fmla="*/ 2147483646 h 37"/>
                <a:gd name="T20" fmla="*/ 2147483646 w 47"/>
                <a:gd name="T21" fmla="*/ 2147483646 h 37"/>
                <a:gd name="T22" fmla="*/ 2147483646 w 47"/>
                <a:gd name="T23" fmla="*/ 2147483646 h 37"/>
                <a:gd name="T24" fmla="*/ 2147483646 w 47"/>
                <a:gd name="T25" fmla="*/ 2147483646 h 37"/>
                <a:gd name="T26" fmla="*/ 2147483646 w 47"/>
                <a:gd name="T27" fmla="*/ 2147483646 h 37"/>
                <a:gd name="T28" fmla="*/ 2147483646 w 47"/>
                <a:gd name="T29" fmla="*/ 2147483646 h 37"/>
                <a:gd name="T30" fmla="*/ 2147483646 w 47"/>
                <a:gd name="T31" fmla="*/ 2147483646 h 37"/>
                <a:gd name="T32" fmla="*/ 2147483646 w 47"/>
                <a:gd name="T33" fmla="*/ 2147483646 h 37"/>
                <a:gd name="T34" fmla="*/ 2147483646 w 47"/>
                <a:gd name="T35" fmla="*/ 2147483646 h 37"/>
                <a:gd name="T36" fmla="*/ 2147483646 w 47"/>
                <a:gd name="T37" fmla="*/ 2147483646 h 37"/>
                <a:gd name="T38" fmla="*/ 2147483646 w 47"/>
                <a:gd name="T39" fmla="*/ 2147483646 h 37"/>
                <a:gd name="T40" fmla="*/ 2147483646 w 47"/>
                <a:gd name="T41" fmla="*/ 2147483646 h 37"/>
                <a:gd name="T42" fmla="*/ 2147483646 w 47"/>
                <a:gd name="T43" fmla="*/ 2147483646 h 37"/>
                <a:gd name="T44" fmla="*/ 2147483646 w 47"/>
                <a:gd name="T45" fmla="*/ 2147483646 h 37"/>
                <a:gd name="T46" fmla="*/ 2147483646 w 47"/>
                <a:gd name="T47" fmla="*/ 2147483646 h 37"/>
                <a:gd name="T48" fmla="*/ 2147483646 w 47"/>
                <a:gd name="T49" fmla="*/ 2147483646 h 37"/>
                <a:gd name="T50" fmla="*/ 2147483646 w 47"/>
                <a:gd name="T51" fmla="*/ 2147483646 h 37"/>
                <a:gd name="T52" fmla="*/ 2147483646 w 47"/>
                <a:gd name="T53" fmla="*/ 2147483646 h 37"/>
                <a:gd name="T54" fmla="*/ 2147483646 w 47"/>
                <a:gd name="T55" fmla="*/ 2147483646 h 37"/>
                <a:gd name="T56" fmla="*/ 2147483646 w 47"/>
                <a:gd name="T57" fmla="*/ 2147483646 h 37"/>
                <a:gd name="T58" fmla="*/ 2147483646 w 47"/>
                <a:gd name="T59" fmla="*/ 2147483646 h 37"/>
                <a:gd name="T60" fmla="*/ 2147483646 w 47"/>
                <a:gd name="T61" fmla="*/ 2147483646 h 37"/>
                <a:gd name="T62" fmla="*/ 2147483646 w 47"/>
                <a:gd name="T63" fmla="*/ 2147483646 h 37"/>
                <a:gd name="T64" fmla="*/ 2147483646 w 47"/>
                <a:gd name="T65" fmla="*/ 2147483646 h 37"/>
                <a:gd name="T66" fmla="*/ 2147483646 w 47"/>
                <a:gd name="T67" fmla="*/ 2147483646 h 37"/>
                <a:gd name="T68" fmla="*/ 2147483646 w 47"/>
                <a:gd name="T69" fmla="*/ 2147483646 h 37"/>
                <a:gd name="T70" fmla="*/ 2147483646 w 47"/>
                <a:gd name="T71" fmla="*/ 2147483646 h 37"/>
                <a:gd name="T72" fmla="*/ 2147483646 w 47"/>
                <a:gd name="T73" fmla="*/ 2147483646 h 37"/>
                <a:gd name="T74" fmla="*/ 0 w 47"/>
                <a:gd name="T75" fmla="*/ 2147483646 h 37"/>
                <a:gd name="T76" fmla="*/ 0 w 47"/>
                <a:gd name="T77" fmla="*/ 2147483646 h 37"/>
                <a:gd name="T78" fmla="*/ 2147483646 w 47"/>
                <a:gd name="T79" fmla="*/ 2147483646 h 37"/>
                <a:gd name="T80" fmla="*/ 2147483646 w 47"/>
                <a:gd name="T81" fmla="*/ 2147483646 h 37"/>
                <a:gd name="T82" fmla="*/ 2147483646 w 47"/>
                <a:gd name="T83" fmla="*/ 2147483646 h 37"/>
                <a:gd name="T84" fmla="*/ 2147483646 w 47"/>
                <a:gd name="T85" fmla="*/ 2147483646 h 37"/>
                <a:gd name="T86" fmla="*/ 2147483646 w 47"/>
                <a:gd name="T87" fmla="*/ 2147483646 h 37"/>
                <a:gd name="T88" fmla="*/ 2147483646 w 47"/>
                <a:gd name="T89" fmla="*/ 2147483646 h 37"/>
                <a:gd name="T90" fmla="*/ 2147483646 w 47"/>
                <a:gd name="T91" fmla="*/ 2147483646 h 37"/>
                <a:gd name="T92" fmla="*/ 2147483646 w 47"/>
                <a:gd name="T93" fmla="*/ 2147483646 h 37"/>
                <a:gd name="T94" fmla="*/ 2147483646 w 47"/>
                <a:gd name="T95" fmla="*/ 2147483646 h 37"/>
                <a:gd name="T96" fmla="*/ 2147483646 w 47"/>
                <a:gd name="T97" fmla="*/ 2147483646 h 37"/>
                <a:gd name="T98" fmla="*/ 2147483646 w 47"/>
                <a:gd name="T99" fmla="*/ 2147483646 h 37"/>
                <a:gd name="T100" fmla="*/ 2147483646 w 47"/>
                <a:gd name="T101" fmla="*/ 0 h 37"/>
                <a:gd name="T102" fmla="*/ 2147483646 w 47"/>
                <a:gd name="T103" fmla="*/ 0 h 37"/>
                <a:gd name="T104" fmla="*/ 2147483646 w 47"/>
                <a:gd name="T105" fmla="*/ 0 h 37"/>
                <a:gd name="T106" fmla="*/ 2147483646 w 47"/>
                <a:gd name="T107" fmla="*/ 0 h 37"/>
                <a:gd name="T108" fmla="*/ 2147483646 w 47"/>
                <a:gd name="T109" fmla="*/ 0 h 37"/>
                <a:gd name="T110" fmla="*/ 2147483646 w 47"/>
                <a:gd name="T111" fmla="*/ 0 h 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5" name="Freeform 29"/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147483646 w 80"/>
                <a:gd name="T1" fmla="*/ 2147483646 h 81"/>
                <a:gd name="T2" fmla="*/ 2147483646 w 80"/>
                <a:gd name="T3" fmla="*/ 2147483646 h 81"/>
                <a:gd name="T4" fmla="*/ 2147483646 w 80"/>
                <a:gd name="T5" fmla="*/ 2147483646 h 81"/>
                <a:gd name="T6" fmla="*/ 2147483646 w 80"/>
                <a:gd name="T7" fmla="*/ 2147483646 h 81"/>
                <a:gd name="T8" fmla="*/ 2147483646 w 80"/>
                <a:gd name="T9" fmla="*/ 2147483646 h 81"/>
                <a:gd name="T10" fmla="*/ 2147483646 w 80"/>
                <a:gd name="T11" fmla="*/ 2147483646 h 81"/>
                <a:gd name="T12" fmla="*/ 2147483646 w 80"/>
                <a:gd name="T13" fmla="*/ 2147483646 h 81"/>
                <a:gd name="T14" fmla="*/ 2147483646 w 80"/>
                <a:gd name="T15" fmla="*/ 2147483646 h 81"/>
                <a:gd name="T16" fmla="*/ 2147483646 w 80"/>
                <a:gd name="T17" fmla="*/ 2147483646 h 81"/>
                <a:gd name="T18" fmla="*/ 2147483646 w 80"/>
                <a:gd name="T19" fmla="*/ 2147483646 h 81"/>
                <a:gd name="T20" fmla="*/ 2147483646 w 80"/>
                <a:gd name="T21" fmla="*/ 2147483646 h 81"/>
                <a:gd name="T22" fmla="*/ 2147483646 w 80"/>
                <a:gd name="T23" fmla="*/ 0 h 81"/>
                <a:gd name="T24" fmla="*/ 2147483646 w 80"/>
                <a:gd name="T25" fmla="*/ 2147483646 h 81"/>
                <a:gd name="T26" fmla="*/ 2147483646 w 80"/>
                <a:gd name="T27" fmla="*/ 2147483646 h 81"/>
                <a:gd name="T28" fmla="*/ 2147483646 w 80"/>
                <a:gd name="T29" fmla="*/ 2147483646 h 81"/>
                <a:gd name="T30" fmla="*/ 2147483646 w 80"/>
                <a:gd name="T31" fmla="*/ 2147483646 h 81"/>
                <a:gd name="T32" fmla="*/ 2147483646 w 80"/>
                <a:gd name="T33" fmla="*/ 2147483646 h 81"/>
                <a:gd name="T34" fmla="*/ 2147483646 w 80"/>
                <a:gd name="T35" fmla="*/ 2147483646 h 81"/>
                <a:gd name="T36" fmla="*/ 2147483646 w 80"/>
                <a:gd name="T37" fmla="*/ 2147483646 h 81"/>
                <a:gd name="T38" fmla="*/ 2147483646 w 80"/>
                <a:gd name="T39" fmla="*/ 2147483646 h 81"/>
                <a:gd name="T40" fmla="*/ 2147483646 w 80"/>
                <a:gd name="T41" fmla="*/ 2147483646 h 81"/>
                <a:gd name="T42" fmla="*/ 2147483646 w 80"/>
                <a:gd name="T43" fmla="*/ 2147483646 h 81"/>
                <a:gd name="T44" fmla="*/ 2147483646 w 80"/>
                <a:gd name="T45" fmla="*/ 2147483646 h 81"/>
                <a:gd name="T46" fmla="*/ 2147483646 w 80"/>
                <a:gd name="T47" fmla="*/ 2147483646 h 81"/>
                <a:gd name="T48" fmla="*/ 2147483646 w 80"/>
                <a:gd name="T49" fmla="*/ 2147483646 h 81"/>
                <a:gd name="T50" fmla="*/ 2147483646 w 80"/>
                <a:gd name="T51" fmla="*/ 2147483646 h 81"/>
                <a:gd name="T52" fmla="*/ 2147483646 w 80"/>
                <a:gd name="T53" fmla="*/ 2147483646 h 81"/>
                <a:gd name="T54" fmla="*/ 2147483646 w 80"/>
                <a:gd name="T55" fmla="*/ 2147483646 h 81"/>
                <a:gd name="T56" fmla="*/ 2147483646 w 80"/>
                <a:gd name="T57" fmla="*/ 2147483646 h 81"/>
                <a:gd name="T58" fmla="*/ 2147483646 w 80"/>
                <a:gd name="T59" fmla="*/ 2147483646 h 81"/>
                <a:gd name="T60" fmla="*/ 2147483646 w 80"/>
                <a:gd name="T61" fmla="*/ 2147483646 h 81"/>
                <a:gd name="T62" fmla="*/ 2147483646 w 80"/>
                <a:gd name="T63" fmla="*/ 2147483646 h 81"/>
                <a:gd name="T64" fmla="*/ 2147483646 w 80"/>
                <a:gd name="T65" fmla="*/ 2147483646 h 81"/>
                <a:gd name="T66" fmla="*/ 2147483646 w 80"/>
                <a:gd name="T67" fmla="*/ 2147483646 h 81"/>
                <a:gd name="T68" fmla="*/ 2147483646 w 80"/>
                <a:gd name="T69" fmla="*/ 2147483646 h 81"/>
                <a:gd name="T70" fmla="*/ 2147483646 w 80"/>
                <a:gd name="T71" fmla="*/ 2147483646 h 81"/>
                <a:gd name="T72" fmla="*/ 2147483646 w 80"/>
                <a:gd name="T73" fmla="*/ 2147483646 h 81"/>
                <a:gd name="T74" fmla="*/ 2147483646 w 80"/>
                <a:gd name="T75" fmla="*/ 2147483646 h 81"/>
                <a:gd name="T76" fmla="*/ 2147483646 w 80"/>
                <a:gd name="T77" fmla="*/ 2147483646 h 81"/>
                <a:gd name="T78" fmla="*/ 2147483646 w 80"/>
                <a:gd name="T79" fmla="*/ 2147483646 h 81"/>
                <a:gd name="T80" fmla="*/ 2147483646 w 80"/>
                <a:gd name="T81" fmla="*/ 2147483646 h 81"/>
                <a:gd name="T82" fmla="*/ 2147483646 w 80"/>
                <a:gd name="T83" fmla="*/ 2147483646 h 81"/>
                <a:gd name="T84" fmla="*/ 2147483646 w 80"/>
                <a:gd name="T85" fmla="*/ 2147483646 h 81"/>
                <a:gd name="T86" fmla="*/ 2147483646 w 80"/>
                <a:gd name="T87" fmla="*/ 2147483646 h 81"/>
                <a:gd name="T88" fmla="*/ 2147483646 w 80"/>
                <a:gd name="T89" fmla="*/ 2147483646 h 81"/>
                <a:gd name="T90" fmla="*/ 2147483646 w 80"/>
                <a:gd name="T91" fmla="*/ 2147483646 h 81"/>
                <a:gd name="T92" fmla="*/ 2147483646 w 80"/>
                <a:gd name="T93" fmla="*/ 2147483646 h 81"/>
                <a:gd name="T94" fmla="*/ 0 w 80"/>
                <a:gd name="T95" fmla="*/ 2147483646 h 81"/>
                <a:gd name="T96" fmla="*/ 2147483646 w 80"/>
                <a:gd name="T97" fmla="*/ 2147483646 h 81"/>
                <a:gd name="T98" fmla="*/ 2147483646 w 80"/>
                <a:gd name="T99" fmla="*/ 2147483646 h 81"/>
                <a:gd name="T100" fmla="*/ 2147483646 w 80"/>
                <a:gd name="T101" fmla="*/ 2147483646 h 81"/>
                <a:gd name="T102" fmla="*/ 2147483646 w 80"/>
                <a:gd name="T103" fmla="*/ 2147483646 h 81"/>
                <a:gd name="T104" fmla="*/ 2147483646 w 80"/>
                <a:gd name="T105" fmla="*/ 2147483646 h 81"/>
                <a:gd name="T106" fmla="*/ 2147483646 w 80"/>
                <a:gd name="T107" fmla="*/ 2147483646 h 81"/>
                <a:gd name="T108" fmla="*/ 2147483646 w 80"/>
                <a:gd name="T109" fmla="*/ 0 h 8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6" name="Freeform 30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2147483646 w 24"/>
                <a:gd name="T1" fmla="*/ 0 h 18"/>
                <a:gd name="T2" fmla="*/ 2147483646 w 24"/>
                <a:gd name="T3" fmla="*/ 2147483646 h 18"/>
                <a:gd name="T4" fmla="*/ 2147483646 w 24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7" name="Freeform 31"/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2147483646 w 21"/>
                <a:gd name="T1" fmla="*/ 0 h 19"/>
                <a:gd name="T2" fmla="*/ 2147483646 w 21"/>
                <a:gd name="T3" fmla="*/ 0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8" name="Freeform 32"/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2147483646 w 21"/>
                <a:gd name="T1" fmla="*/ 0 h 21"/>
                <a:gd name="T2" fmla="*/ 2147483646 w 21"/>
                <a:gd name="T3" fmla="*/ 2147483646 h 21"/>
                <a:gd name="T4" fmla="*/ 2147483646 w 21"/>
                <a:gd name="T5" fmla="*/ 2147483646 h 21"/>
                <a:gd name="T6" fmla="*/ 2147483646 w 21"/>
                <a:gd name="T7" fmla="*/ 2147483646 h 21"/>
                <a:gd name="T8" fmla="*/ 2147483646 w 21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9" name="Freeform 33"/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2147483646 h 163"/>
                <a:gd name="T2" fmla="*/ 0 w 37"/>
                <a:gd name="T3" fmla="*/ 2147483646 h 163"/>
                <a:gd name="T4" fmla="*/ 2147483646 w 37"/>
                <a:gd name="T5" fmla="*/ 2147483646 h 163"/>
                <a:gd name="T6" fmla="*/ 2147483646 w 37"/>
                <a:gd name="T7" fmla="*/ 2147483646 h 163"/>
                <a:gd name="T8" fmla="*/ 2147483646 w 37"/>
                <a:gd name="T9" fmla="*/ 2147483646 h 163"/>
                <a:gd name="T10" fmla="*/ 2147483646 w 37"/>
                <a:gd name="T11" fmla="*/ 2147483646 h 163"/>
                <a:gd name="T12" fmla="*/ 2147483646 w 37"/>
                <a:gd name="T13" fmla="*/ 2147483646 h 163"/>
                <a:gd name="T14" fmla="*/ 2147483646 w 37"/>
                <a:gd name="T15" fmla="*/ 2147483646 h 163"/>
                <a:gd name="T16" fmla="*/ 2147483646 w 37"/>
                <a:gd name="T17" fmla="*/ 2147483646 h 163"/>
                <a:gd name="T18" fmla="*/ 2147483646 w 37"/>
                <a:gd name="T19" fmla="*/ 2147483646 h 163"/>
                <a:gd name="T20" fmla="*/ 2147483646 w 37"/>
                <a:gd name="T21" fmla="*/ 0 h 163"/>
                <a:gd name="T22" fmla="*/ 2147483646 w 37"/>
                <a:gd name="T23" fmla="*/ 2147483646 h 163"/>
                <a:gd name="T24" fmla="*/ 2147483646 w 37"/>
                <a:gd name="T25" fmla="*/ 2147483646 h 163"/>
                <a:gd name="T26" fmla="*/ 2147483646 w 37"/>
                <a:gd name="T27" fmla="*/ 2147483646 h 163"/>
                <a:gd name="T28" fmla="*/ 2147483646 w 37"/>
                <a:gd name="T29" fmla="*/ 2147483646 h 163"/>
                <a:gd name="T30" fmla="*/ 2147483646 w 37"/>
                <a:gd name="T31" fmla="*/ 2147483646 h 163"/>
                <a:gd name="T32" fmla="*/ 2147483646 w 37"/>
                <a:gd name="T33" fmla="*/ 2147483646 h 163"/>
                <a:gd name="T34" fmla="*/ 2147483646 w 37"/>
                <a:gd name="T35" fmla="*/ 2147483646 h 163"/>
                <a:gd name="T36" fmla="*/ 2147483646 w 37"/>
                <a:gd name="T37" fmla="*/ 2147483646 h 163"/>
                <a:gd name="T38" fmla="*/ 2147483646 w 37"/>
                <a:gd name="T39" fmla="*/ 2147483646 h 163"/>
                <a:gd name="T40" fmla="*/ 2147483646 w 37"/>
                <a:gd name="T41" fmla="*/ 2147483646 h 163"/>
                <a:gd name="T42" fmla="*/ 0 w 37"/>
                <a:gd name="T43" fmla="*/ 2147483646 h 1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0" name="Freeform 34"/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2147483646 w 124"/>
                <a:gd name="T1" fmla="*/ 2147483646 h 131"/>
                <a:gd name="T2" fmla="*/ 2147483646 w 124"/>
                <a:gd name="T3" fmla="*/ 2147483646 h 131"/>
                <a:gd name="T4" fmla="*/ 2147483646 w 124"/>
                <a:gd name="T5" fmla="*/ 2147483646 h 131"/>
                <a:gd name="T6" fmla="*/ 2147483646 w 124"/>
                <a:gd name="T7" fmla="*/ 2147483646 h 131"/>
                <a:gd name="T8" fmla="*/ 2147483646 w 124"/>
                <a:gd name="T9" fmla="*/ 2147483646 h 131"/>
                <a:gd name="T10" fmla="*/ 2147483646 w 124"/>
                <a:gd name="T11" fmla="*/ 2147483646 h 131"/>
                <a:gd name="T12" fmla="*/ 2147483646 w 124"/>
                <a:gd name="T13" fmla="*/ 2147483646 h 131"/>
                <a:gd name="T14" fmla="*/ 2147483646 w 124"/>
                <a:gd name="T15" fmla="*/ 2147483646 h 131"/>
                <a:gd name="T16" fmla="*/ 2147483646 w 124"/>
                <a:gd name="T17" fmla="*/ 2147483646 h 131"/>
                <a:gd name="T18" fmla="*/ 2147483646 w 124"/>
                <a:gd name="T19" fmla="*/ 2147483646 h 131"/>
                <a:gd name="T20" fmla="*/ 2147483646 w 124"/>
                <a:gd name="T21" fmla="*/ 2147483646 h 131"/>
                <a:gd name="T22" fmla="*/ 2147483646 w 124"/>
                <a:gd name="T23" fmla="*/ 2147483646 h 131"/>
                <a:gd name="T24" fmla="*/ 2147483646 w 124"/>
                <a:gd name="T25" fmla="*/ 2147483646 h 131"/>
                <a:gd name="T26" fmla="*/ 2147483646 w 124"/>
                <a:gd name="T27" fmla="*/ 2147483646 h 131"/>
                <a:gd name="T28" fmla="*/ 2147483646 w 124"/>
                <a:gd name="T29" fmla="*/ 2147483646 h 131"/>
                <a:gd name="T30" fmla="*/ 2147483646 w 124"/>
                <a:gd name="T31" fmla="*/ 2147483646 h 131"/>
                <a:gd name="T32" fmla="*/ 2147483646 w 124"/>
                <a:gd name="T33" fmla="*/ 2147483646 h 131"/>
                <a:gd name="T34" fmla="*/ 2147483646 w 124"/>
                <a:gd name="T35" fmla="*/ 2147483646 h 131"/>
                <a:gd name="T36" fmla="*/ 2147483646 w 124"/>
                <a:gd name="T37" fmla="*/ 2147483646 h 131"/>
                <a:gd name="T38" fmla="*/ 2147483646 w 124"/>
                <a:gd name="T39" fmla="*/ 2147483646 h 131"/>
                <a:gd name="T40" fmla="*/ 2147483646 w 124"/>
                <a:gd name="T41" fmla="*/ 2147483646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1" name="Freeform 35"/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147483646 w 75"/>
                <a:gd name="T1" fmla="*/ 2147483646 h 69"/>
                <a:gd name="T2" fmla="*/ 2147483646 w 75"/>
                <a:gd name="T3" fmla="*/ 2147483646 h 69"/>
                <a:gd name="T4" fmla="*/ 2147483646 w 75"/>
                <a:gd name="T5" fmla="*/ 2147483646 h 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2" name="Freeform 36"/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2147483646 w 55"/>
                <a:gd name="T1" fmla="*/ 2147483646 h 44"/>
                <a:gd name="T2" fmla="*/ 2147483646 w 55"/>
                <a:gd name="T3" fmla="*/ 0 h 44"/>
                <a:gd name="T4" fmla="*/ 2147483646 w 55"/>
                <a:gd name="T5" fmla="*/ 2147483646 h 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3" name="Freeform 37"/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2147483646 w 208"/>
                <a:gd name="T1" fmla="*/ 2147483646 h 208"/>
                <a:gd name="T2" fmla="*/ 2147483646 w 208"/>
                <a:gd name="T3" fmla="*/ 0 h 208"/>
                <a:gd name="T4" fmla="*/ 2147483646 w 208"/>
                <a:gd name="T5" fmla="*/ 2147483646 h 208"/>
                <a:gd name="T6" fmla="*/ 2147483646 w 208"/>
                <a:gd name="T7" fmla="*/ 2147483646 h 208"/>
                <a:gd name="T8" fmla="*/ 2147483646 w 208"/>
                <a:gd name="T9" fmla="*/ 2147483646 h 208"/>
                <a:gd name="T10" fmla="*/ 2147483646 w 208"/>
                <a:gd name="T11" fmla="*/ 2147483646 h 208"/>
                <a:gd name="T12" fmla="*/ 2147483646 w 208"/>
                <a:gd name="T13" fmla="*/ 2147483646 h 208"/>
                <a:gd name="T14" fmla="*/ 2147483646 w 208"/>
                <a:gd name="T15" fmla="*/ 2147483646 h 208"/>
                <a:gd name="T16" fmla="*/ 2147483646 w 208"/>
                <a:gd name="T17" fmla="*/ 2147483646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4" name="Freeform 38"/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147483646 w 251"/>
                <a:gd name="T1" fmla="*/ 2147483646 h 573"/>
                <a:gd name="T2" fmla="*/ 2147483646 w 251"/>
                <a:gd name="T3" fmla="*/ 2147483646 h 573"/>
                <a:gd name="T4" fmla="*/ 2147483646 w 251"/>
                <a:gd name="T5" fmla="*/ 0 h 573"/>
                <a:gd name="T6" fmla="*/ 2147483646 w 251"/>
                <a:gd name="T7" fmla="*/ 2147483646 h 573"/>
                <a:gd name="T8" fmla="*/ 0 w 251"/>
                <a:gd name="T9" fmla="*/ 2147483646 h 573"/>
                <a:gd name="T10" fmla="*/ 2147483646 w 251"/>
                <a:gd name="T11" fmla="*/ 2147483646 h 573"/>
                <a:gd name="T12" fmla="*/ 2147483646 w 251"/>
                <a:gd name="T13" fmla="*/ 2147483646 h 573"/>
                <a:gd name="T14" fmla="*/ 2147483646 w 251"/>
                <a:gd name="T15" fmla="*/ 2147483646 h 573"/>
                <a:gd name="T16" fmla="*/ 2147483646 w 251"/>
                <a:gd name="T17" fmla="*/ 2147483646 h 573"/>
                <a:gd name="T18" fmla="*/ 2147483646 w 251"/>
                <a:gd name="T19" fmla="*/ 2147483646 h 5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5" name="Freeform 39"/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2147483646 w 52"/>
                <a:gd name="T1" fmla="*/ 2147483646 h 85"/>
                <a:gd name="T2" fmla="*/ 2147483646 w 52"/>
                <a:gd name="T3" fmla="*/ 2147483646 h 85"/>
                <a:gd name="T4" fmla="*/ 2147483646 w 52"/>
                <a:gd name="T5" fmla="*/ 2147483646 h 85"/>
                <a:gd name="T6" fmla="*/ 2147483646 w 52"/>
                <a:gd name="T7" fmla="*/ 2147483646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6" name="Freeform 40"/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2147483646 w 68"/>
                <a:gd name="T1" fmla="*/ 2147483646 h 68"/>
                <a:gd name="T2" fmla="*/ 2147483646 w 68"/>
                <a:gd name="T3" fmla="*/ 2147483646 h 68"/>
                <a:gd name="T4" fmla="*/ 2147483646 w 68"/>
                <a:gd name="T5" fmla="*/ 2147483646 h 68"/>
                <a:gd name="T6" fmla="*/ 2147483646 w 68"/>
                <a:gd name="T7" fmla="*/ 2147483646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7" name="Freeform 41"/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147483646 w 64"/>
                <a:gd name="T1" fmla="*/ 2147483646 h 72"/>
                <a:gd name="T2" fmla="*/ 2147483646 w 64"/>
                <a:gd name="T3" fmla="*/ 2147483646 h 72"/>
                <a:gd name="T4" fmla="*/ 2147483646 w 64"/>
                <a:gd name="T5" fmla="*/ 2147483646 h 72"/>
                <a:gd name="T6" fmla="*/ 2147483646 w 64"/>
                <a:gd name="T7" fmla="*/ 2147483646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8" name="Freeform 42"/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2147483646 w 52"/>
                <a:gd name="T1" fmla="*/ 2147483646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79" name="Freeform 43"/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2147483646 w 55"/>
                <a:gd name="T1" fmla="*/ 2147483646 h 41"/>
                <a:gd name="T2" fmla="*/ 2147483646 w 55"/>
                <a:gd name="T3" fmla="*/ 2147483646 h 41"/>
                <a:gd name="T4" fmla="*/ 2147483646 w 55"/>
                <a:gd name="T5" fmla="*/ 2147483646 h 41"/>
                <a:gd name="T6" fmla="*/ 2147483646 w 55"/>
                <a:gd name="T7" fmla="*/ 2147483646 h 41"/>
                <a:gd name="T8" fmla="*/ 2147483646 w 55"/>
                <a:gd name="T9" fmla="*/ 214748364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0" name="Freeform 44"/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2147483646 w 22"/>
                <a:gd name="T1" fmla="*/ 2147483646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w 22"/>
                <a:gd name="T7" fmla="*/ 2147483646 h 27"/>
                <a:gd name="T8" fmla="*/ 2147483646 w 22"/>
                <a:gd name="T9" fmla="*/ 214748364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1" name="Freeform 45"/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2147483646 w 20"/>
                <a:gd name="T1" fmla="*/ 2147483646 h 24"/>
                <a:gd name="T2" fmla="*/ 2147483646 w 20"/>
                <a:gd name="T3" fmla="*/ 2147483646 h 24"/>
                <a:gd name="T4" fmla="*/ 2147483646 w 20"/>
                <a:gd name="T5" fmla="*/ 0 h 24"/>
                <a:gd name="T6" fmla="*/ 0 w 20"/>
                <a:gd name="T7" fmla="*/ 2147483646 h 24"/>
                <a:gd name="T8" fmla="*/ 2147483646 w 20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2" name="Freeform 46"/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2147483646 w 421"/>
                <a:gd name="T1" fmla="*/ 2147483646 h 234"/>
                <a:gd name="T2" fmla="*/ 2147483646 w 421"/>
                <a:gd name="T3" fmla="*/ 2147483646 h 234"/>
                <a:gd name="T4" fmla="*/ 2147483646 w 421"/>
                <a:gd name="T5" fmla="*/ 2147483646 h 234"/>
                <a:gd name="T6" fmla="*/ 0 w 421"/>
                <a:gd name="T7" fmla="*/ 2147483646 h 234"/>
                <a:gd name="T8" fmla="*/ 2147483646 w 421"/>
                <a:gd name="T9" fmla="*/ 2147483646 h 234"/>
                <a:gd name="T10" fmla="*/ 2147483646 w 421"/>
                <a:gd name="T11" fmla="*/ 2147483646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3" name="Freeform 47"/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2147483646 w 357"/>
                <a:gd name="T1" fmla="*/ 2147483646 h 198"/>
                <a:gd name="T2" fmla="*/ 2147483646 w 357"/>
                <a:gd name="T3" fmla="*/ 2147483646 h 198"/>
                <a:gd name="T4" fmla="*/ 2147483646 w 357"/>
                <a:gd name="T5" fmla="*/ 0 h 198"/>
                <a:gd name="T6" fmla="*/ 0 w 357"/>
                <a:gd name="T7" fmla="*/ 2147483646 h 198"/>
                <a:gd name="T8" fmla="*/ 2147483646 w 357"/>
                <a:gd name="T9" fmla="*/ 2147483646 h 198"/>
                <a:gd name="T10" fmla="*/ 2147483646 w 357"/>
                <a:gd name="T11" fmla="*/ 2147483646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4" name="Freeform 48"/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147483646 w 269"/>
                <a:gd name="T1" fmla="*/ 2147483646 h 155"/>
                <a:gd name="T2" fmla="*/ 2147483646 w 269"/>
                <a:gd name="T3" fmla="*/ 2147483646 h 155"/>
                <a:gd name="T4" fmla="*/ 2147483646 w 269"/>
                <a:gd name="T5" fmla="*/ 2147483646 h 155"/>
                <a:gd name="T6" fmla="*/ 0 w 269"/>
                <a:gd name="T7" fmla="*/ 2147483646 h 155"/>
                <a:gd name="T8" fmla="*/ 2147483646 w 269"/>
                <a:gd name="T9" fmla="*/ 2147483646 h 155"/>
                <a:gd name="T10" fmla="*/ 2147483646 w 269"/>
                <a:gd name="T11" fmla="*/ 2147483646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5" name="Freeform 49"/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2147483646 w 175"/>
                <a:gd name="T1" fmla="*/ 2147483646 h 107"/>
                <a:gd name="T2" fmla="*/ 2147483646 w 175"/>
                <a:gd name="T3" fmla="*/ 2147483646 h 107"/>
                <a:gd name="T4" fmla="*/ 2147483646 w 175"/>
                <a:gd name="T5" fmla="*/ 2147483646 h 107"/>
                <a:gd name="T6" fmla="*/ 0 w 175"/>
                <a:gd name="T7" fmla="*/ 2147483646 h 107"/>
                <a:gd name="T8" fmla="*/ 2147483646 w 175"/>
                <a:gd name="T9" fmla="*/ 2147483646 h 107"/>
                <a:gd name="T10" fmla="*/ 2147483646 w 175"/>
                <a:gd name="T11" fmla="*/ 2147483646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86" name="Freeform 50"/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2147483646 w 89"/>
                <a:gd name="T1" fmla="*/ 2147483646 h 63"/>
                <a:gd name="T2" fmla="*/ 2147483646 w 89"/>
                <a:gd name="T3" fmla="*/ 2147483646 h 63"/>
                <a:gd name="T4" fmla="*/ 2147483646 w 89"/>
                <a:gd name="T5" fmla="*/ 0 h 63"/>
                <a:gd name="T6" fmla="*/ 0 w 89"/>
                <a:gd name="T7" fmla="*/ 2147483646 h 63"/>
                <a:gd name="T8" fmla="*/ 2147483646 w 89"/>
                <a:gd name="T9" fmla="*/ 2147483646 h 63"/>
                <a:gd name="T10" fmla="*/ 2147483646 w 89"/>
                <a:gd name="T11" fmla="*/ 2147483646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3582155" y="2820309"/>
            <a:ext cx="6070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200 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=  …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endParaRPr lang="en-US" altLang="en-US" sz="3733" b="1" dirty="0">
              <a:solidFill>
                <a:srgbClr val="2E923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3582155" y="3563738"/>
            <a:ext cx="6070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760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=  </a:t>
            </a:r>
            <a:r>
              <a:rPr lang="en-US" altLang="en-US" sz="3733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    </a:t>
            </a:r>
            <a:r>
              <a:rPr lang="en-US" altLang="en-US" sz="3600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….</a:t>
            </a:r>
            <a:r>
              <a:rPr lang="en-US" altLang="en-US" sz="3600" b="1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2E923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dirty="0" smtClean="0">
                <a:solidFill>
                  <a:srgbClr val="2E9230"/>
                </a:solidFill>
                <a:latin typeface="Times New Roman" panose="02020603050405020304" pitchFamily="18" charset="0"/>
              </a:rPr>
              <a:t> </a:t>
            </a:r>
            <a:endParaRPr lang="en-US" altLang="en-US" sz="3733" dirty="0">
              <a:solidFill>
                <a:srgbClr val="2E923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5561780" y="2801652"/>
            <a:ext cx="575784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2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5606099" y="3528660"/>
            <a:ext cx="531466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7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7242374" y="3563738"/>
            <a:ext cx="778731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60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2564322" y="1242170"/>
            <a:ext cx="1219200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200</a:t>
            </a:r>
            <a:endParaRPr lang="en-US" altLang="en-US" sz="3733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1074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60424" grpId="0"/>
      <p:bldP spid="60425" grpId="0"/>
      <p:bldP spid="60436" grpId="0"/>
      <p:bldP spid="60438" grpId="0"/>
      <p:bldP spid="14" grpId="0" animBg="1"/>
      <p:bldP spid="15" grpId="0" animBg="1"/>
      <p:bldP spid="17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383"/>
            <a:ext cx="12293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17" y="4442885"/>
            <a:ext cx="1267883" cy="251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7000" y="838200"/>
            <a:ext cx="7272867" cy="105198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 defTabSz="914377">
              <a:defRPr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TẬP ĐỌC </a:t>
            </a:r>
          </a:p>
          <a:p>
            <a:pPr algn="ctr" defTabSz="914377">
              <a:defRPr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6522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85" y="4826000"/>
            <a:ext cx="1094316" cy="209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5187952"/>
            <a:ext cx="9101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84" y="5568951"/>
            <a:ext cx="751416" cy="13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4" name="Text Box 1"/>
          <p:cNvSpPr txBox="1">
            <a:spLocks noChangeArrowheads="1"/>
          </p:cNvSpPr>
          <p:nvPr/>
        </p:nvSpPr>
        <p:spPr bwMode="auto">
          <a:xfrm>
            <a:off x="2590801" y="228600"/>
            <a:ext cx="7643284" cy="4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5143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100">
                <a:solidFill>
                  <a:schemeClr val="tx2"/>
                </a:solidFill>
                <a:latin typeface="Franklin Gothic Book"/>
              </a:defRPr>
            </a:lvl2pPr>
            <a:lvl3pPr marL="8572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>
                <a:solidFill>
                  <a:schemeClr val="tx2"/>
                </a:solidFill>
                <a:latin typeface="Franklin Gothic Book"/>
              </a:defRPr>
            </a:lvl3pPr>
            <a:lvl4pPr marL="12001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tx2"/>
                </a:solidFill>
                <a:latin typeface="Franklin Gothic Book"/>
              </a:defRPr>
            </a:lvl4pPr>
            <a:lvl5pPr marL="1543050" indent="-171450" defTabSz="6858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>
              <a:lnSpc>
                <a:spcPct val="80000"/>
              </a:lnSpc>
              <a:spcBef>
                <a:spcPts val="1317"/>
              </a:spcBef>
              <a:buClrTx/>
              <a:buSz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TRƯỜNG TIỂU HỌC NGỌC LÂM</a:t>
            </a:r>
            <a:endParaRPr lang="en-US" altLang="vi-VN" sz="2800" b="1" i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2590800" y="2487085"/>
            <a:ext cx="7272867" cy="105198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 defTabSz="914377">
              <a:defRPr/>
            </a:pPr>
            <a:r>
              <a:rPr lang="en-US" altLang="vi-VN" sz="6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6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vi-VN" sz="6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6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6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xúc</a:t>
            </a:r>
            <a:endParaRPr lang="en-US" altLang="vi-VN" sz="6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45)</a:t>
            </a:r>
          </a:p>
          <a:p>
            <a:pPr algn="ctr" defTabSz="914377">
              <a:defRPr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657601" y="5253803"/>
            <a:ext cx="7643284" cy="4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5143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100">
                <a:solidFill>
                  <a:schemeClr val="tx2"/>
                </a:solidFill>
                <a:latin typeface="Franklin Gothic Book"/>
              </a:defRPr>
            </a:lvl2pPr>
            <a:lvl3pPr marL="8572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>
                <a:solidFill>
                  <a:schemeClr val="tx2"/>
                </a:solidFill>
                <a:latin typeface="Franklin Gothic Book"/>
              </a:defRPr>
            </a:lvl3pPr>
            <a:lvl4pPr marL="1200150" indent="-171450" defTabSz="6858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tx2"/>
                </a:solidFill>
                <a:latin typeface="Franklin Gothic Book"/>
              </a:defRPr>
            </a:lvl4pPr>
            <a:lvl5pPr marL="1543050" indent="-171450" defTabSz="6858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3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>
              <a:lnSpc>
                <a:spcPct val="80000"/>
              </a:lnSpc>
              <a:spcBef>
                <a:spcPts val="1317"/>
              </a:spcBef>
              <a:buClrTx/>
              <a:buSz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Trần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Thu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5A2</a:t>
            </a:r>
            <a:endParaRPr lang="en-US" altLang="vi-VN" sz="2800" b="1" i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965980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lowing pink neon frame on a light pink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3850" y="60341"/>
            <a:ext cx="864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b)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3875" y="1162875"/>
            <a:ext cx="394335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27m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718877" y="1180713"/>
            <a:ext cx="4191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=………hm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hm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15dam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hm</a:t>
            </a:r>
            <a:r>
              <a:rPr lang="en-US" altLang="en-US" sz="28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288473" y="4397905"/>
            <a:ext cx="81793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1dam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 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                     3m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graphicFrame>
        <p:nvGraphicFramePr>
          <p:cNvPr id="14" name="Object 20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173619"/>
              </p:ext>
            </p:extLst>
          </p:nvPr>
        </p:nvGraphicFramePr>
        <p:xfrm>
          <a:off x="5618019" y="4958995"/>
          <a:ext cx="18669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name="Equation" r:id="rId4" imgW="622030" imgH="393529" progId="Equation.DSMT4">
                  <p:embed/>
                </p:oleObj>
              </mc:Choice>
              <mc:Fallback>
                <p:oleObj name="Equation" r:id="rId4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019" y="4958995"/>
                        <a:ext cx="18669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1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655020"/>
              </p:ext>
            </p:extLst>
          </p:nvPr>
        </p:nvGraphicFramePr>
        <p:xfrm>
          <a:off x="9399154" y="4910059"/>
          <a:ext cx="18288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name="Equation" r:id="rId6" imgW="622030" imgH="393529" progId="Equation.DSMT4">
                  <p:embed/>
                </p:oleObj>
              </mc:Choice>
              <mc:Fallback>
                <p:oleObj name="Equation" r:id="rId6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9154" y="4910059"/>
                        <a:ext cx="1828800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735008"/>
              </p:ext>
            </p:extLst>
          </p:nvPr>
        </p:nvGraphicFramePr>
        <p:xfrm>
          <a:off x="3077152" y="3563388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0" name="Equation" r:id="rId8" imgW="279279" imgH="393529" progId="Equation.DSMT4">
                  <p:embed/>
                </p:oleObj>
              </mc:Choice>
              <mc:Fallback>
                <p:oleObj name="Equation" r:id="rId8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7152" y="3563388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138770"/>
              </p:ext>
            </p:extLst>
          </p:nvPr>
        </p:nvGraphicFramePr>
        <p:xfrm>
          <a:off x="8139112" y="1021920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name="Equation" r:id="rId10" imgW="279279" imgH="393529" progId="Equation.DSMT4">
                  <p:embed/>
                </p:oleObj>
              </mc:Choice>
              <mc:Fallback>
                <p:oleObj name="Equation" r:id="rId10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9112" y="1021920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677010"/>
              </p:ext>
            </p:extLst>
          </p:nvPr>
        </p:nvGraphicFramePr>
        <p:xfrm>
          <a:off x="8147050" y="2292781"/>
          <a:ext cx="825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name="Equation" r:id="rId12" imgW="279279" imgH="393529" progId="Equation.DSMT4">
                  <p:embed/>
                </p:oleObj>
              </mc:Choice>
              <mc:Fallback>
                <p:oleObj name="Equation" r:id="rId12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7050" y="2292781"/>
                        <a:ext cx="8255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62820"/>
              </p:ext>
            </p:extLst>
          </p:nvPr>
        </p:nvGraphicFramePr>
        <p:xfrm>
          <a:off x="8233063" y="3615735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name="Equation" r:id="rId14" imgW="279279" imgH="393529" progId="Equation.DSMT4">
                  <p:embed/>
                </p:oleObj>
              </mc:Choice>
              <mc:Fallback>
                <p:oleObj name="Equation" r:id="rId14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3063" y="3615735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94533"/>
              </p:ext>
            </p:extLst>
          </p:nvPr>
        </p:nvGraphicFramePr>
        <p:xfrm>
          <a:off x="3077152" y="1052332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4" name="Equation" r:id="rId16" imgW="279279" imgH="393529" progId="Equation.DSMT4">
                  <p:embed/>
                </p:oleObj>
              </mc:Choice>
              <mc:Fallback>
                <p:oleObj name="Equation" r:id="rId16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7152" y="1052332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229795"/>
              </p:ext>
            </p:extLst>
          </p:nvPr>
        </p:nvGraphicFramePr>
        <p:xfrm>
          <a:off x="3077152" y="2241582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" name="Equation" r:id="rId18" imgW="279279" imgH="393529" progId="Equation.DSMT4">
                  <p:embed/>
                </p:oleObj>
              </mc:Choice>
              <mc:Fallback>
                <p:oleObj name="Equation" r:id="rId18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7152" y="2241582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229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17372"/>
            <a:ext cx="11437257" cy="6647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12" y="668199"/>
            <a:ext cx="3003403" cy="55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hape 117"/>
          <p:cNvSpPr txBox="1">
            <a:spLocks/>
          </p:cNvSpPr>
          <p:nvPr/>
        </p:nvSpPr>
        <p:spPr>
          <a:xfrm>
            <a:off x="990600" y="1385202"/>
            <a:ext cx="5867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117"/>
          <p:cNvSpPr txBox="1">
            <a:spLocks/>
          </p:cNvSpPr>
          <p:nvPr/>
        </p:nvSpPr>
        <p:spPr>
          <a:xfrm>
            <a:off x="685799" y="2647950"/>
            <a:ext cx="751477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AI ĐÚNG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4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963275" y="498475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4:  </a:t>
            </a:r>
            <a:r>
              <a:rPr lang="en-US" altLang="en-US" sz="2400" b="1" dirty="0" err="1" smtClean="0">
                <a:solidFill>
                  <a:schemeClr val="accent6"/>
                </a:solidFill>
              </a:rPr>
              <a:t>Chọn</a:t>
            </a:r>
            <a:r>
              <a:rPr lang="en-US" alt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6"/>
                </a:solidFill>
              </a:rPr>
              <a:t>đáp</a:t>
            </a:r>
            <a:r>
              <a:rPr lang="en-US" alt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6"/>
                </a:solidFill>
              </a:rPr>
              <a:t>án</a:t>
            </a:r>
            <a:r>
              <a:rPr lang="en-US" alt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6"/>
                </a:solidFill>
              </a:rPr>
              <a:t>đúng</a:t>
            </a:r>
            <a:endParaRPr lang="en-US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828188" y="1270634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CC00FF"/>
                </a:solidFill>
              </a:rPr>
              <a:t>5dam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23m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32" name="Picture 60" descr="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8" y="2019617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3" name="Picture 61" descr="C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8" y="3878581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4" name="Picture 62" descr="B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8" y="2934017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64"/>
          <p:cNvSpPr>
            <a:spLocks noChangeShapeType="1"/>
          </p:cNvSpPr>
          <p:nvPr/>
        </p:nvSpPr>
        <p:spPr bwMode="auto">
          <a:xfrm>
            <a:off x="5080000" y="4953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1712385" y="1849756"/>
            <a:ext cx="1039284" cy="892175"/>
            <a:chOff x="923" y="1920"/>
            <a:chExt cx="491" cy="562"/>
          </a:xfrm>
        </p:grpSpPr>
        <p:grpSp>
          <p:nvGrpSpPr>
            <p:cNvPr id="10310" name="Group 66"/>
            <p:cNvGrpSpPr>
              <a:grpSpLocks/>
            </p:cNvGrpSpPr>
            <p:nvPr/>
          </p:nvGrpSpPr>
          <p:grpSpPr bwMode="auto">
            <a:xfrm>
              <a:off x="1115" y="1920"/>
              <a:ext cx="299" cy="562"/>
              <a:chOff x="3755" y="2832"/>
              <a:chExt cx="299" cy="562"/>
            </a:xfrm>
          </p:grpSpPr>
          <p:sp>
            <p:nvSpPr>
              <p:cNvPr id="10312" name="Text Box 63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23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313" name="Line 6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11" name="Text Box 67"/>
            <p:cNvSpPr txBox="1">
              <a:spLocks noChangeArrowheads="1"/>
            </p:cNvSpPr>
            <p:nvPr/>
          </p:nvSpPr>
          <p:spPr bwMode="auto">
            <a:xfrm>
              <a:off x="923" y="2042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/>
                <a:t>5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1676401" y="2805431"/>
            <a:ext cx="1104900" cy="892175"/>
            <a:chOff x="906" y="2592"/>
            <a:chExt cx="522" cy="562"/>
          </a:xfrm>
        </p:grpSpPr>
        <p:grpSp>
          <p:nvGrpSpPr>
            <p:cNvPr id="10306" name="Group 68"/>
            <p:cNvGrpSpPr>
              <a:grpSpLocks/>
            </p:cNvGrpSpPr>
            <p:nvPr/>
          </p:nvGrpSpPr>
          <p:grpSpPr bwMode="auto">
            <a:xfrm>
              <a:off x="1104" y="2592"/>
              <a:ext cx="324" cy="562"/>
              <a:chOff x="3744" y="2832"/>
              <a:chExt cx="324" cy="562"/>
            </a:xfrm>
          </p:grpSpPr>
          <p:sp>
            <p:nvSpPr>
              <p:cNvPr id="10308" name="Text Box 69">
                <a:hlinkClick r:id="rId6" action="ppaction://hlinksldjump"/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/>
                  <a:t>23</a:t>
                </a:r>
              </a:p>
              <a:p>
                <a:pPr algn="ctr"/>
                <a:r>
                  <a:rPr lang="en-US" altLang="en-US" b="1" dirty="0"/>
                  <a:t>100</a:t>
                </a:r>
              </a:p>
            </p:txBody>
          </p:sp>
          <p:sp>
            <p:nvSpPr>
              <p:cNvPr id="10309" name="Line 7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7" name="Text Box 71"/>
            <p:cNvSpPr txBox="1">
              <a:spLocks noChangeArrowheads="1"/>
            </p:cNvSpPr>
            <p:nvPr/>
          </p:nvSpPr>
          <p:spPr bwMode="auto">
            <a:xfrm>
              <a:off x="906" y="2710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</a:t>
              </a:r>
            </a:p>
          </p:txBody>
        </p:sp>
      </p:grpSp>
      <p:sp>
        <p:nvSpPr>
          <p:cNvPr id="79946" name="Text Box 74"/>
          <p:cNvSpPr txBox="1">
            <a:spLocks noChangeArrowheads="1"/>
          </p:cNvSpPr>
          <p:nvPr/>
        </p:nvSpPr>
        <p:spPr bwMode="auto">
          <a:xfrm>
            <a:off x="2817285" y="202120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sp>
        <p:nvSpPr>
          <p:cNvPr id="79947" name="Text Box 75"/>
          <p:cNvSpPr txBox="1">
            <a:spLocks noChangeArrowheads="1"/>
          </p:cNvSpPr>
          <p:nvPr/>
        </p:nvSpPr>
        <p:spPr bwMode="auto">
          <a:xfrm>
            <a:off x="2829985" y="2975292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1655235" y="3754756"/>
            <a:ext cx="1291166" cy="892175"/>
            <a:chOff x="807" y="3109"/>
            <a:chExt cx="610" cy="562"/>
          </a:xfrm>
        </p:grpSpPr>
        <p:grpSp>
          <p:nvGrpSpPr>
            <p:cNvPr id="10302" name="Group 77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4" name="Text Box 78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3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5" name="Line 79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3" name="Text Box 80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52</a:t>
              </a:r>
            </a:p>
          </p:txBody>
        </p:sp>
      </p:grpSp>
      <p:sp>
        <p:nvSpPr>
          <p:cNvPr id="79953" name="Text Box 81"/>
          <p:cNvSpPr txBox="1">
            <a:spLocks noChangeArrowheads="1"/>
          </p:cNvSpPr>
          <p:nvPr/>
        </p:nvSpPr>
        <p:spPr bwMode="auto">
          <a:xfrm>
            <a:off x="2899835" y="3924617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sp>
        <p:nvSpPr>
          <p:cNvPr id="79955" name="Text Box 83"/>
          <p:cNvSpPr txBox="1">
            <a:spLocks noChangeArrowheads="1"/>
          </p:cNvSpPr>
          <p:nvPr/>
        </p:nvSpPr>
        <p:spPr bwMode="auto">
          <a:xfrm>
            <a:off x="4665879" y="1241266"/>
            <a:ext cx="24368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CC00FF"/>
                </a:solidFill>
              </a:rPr>
              <a:t>16dam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91m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56" name="Picture 84" descr="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16" y="1989455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7" name="Picture 85" descr="C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16" y="3848419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8" name="Picture 86" descr="B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16" y="2903855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9" name="Text Box 97"/>
          <p:cNvSpPr txBox="1">
            <a:spLocks noChangeArrowheads="1"/>
          </p:cNvSpPr>
          <p:nvPr/>
        </p:nvSpPr>
        <p:spPr bwMode="auto">
          <a:xfrm>
            <a:off x="6927493" y="1948179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sp>
        <p:nvSpPr>
          <p:cNvPr id="79970" name="Text Box 98"/>
          <p:cNvSpPr txBox="1">
            <a:spLocks noChangeArrowheads="1"/>
          </p:cNvSpPr>
          <p:nvPr/>
        </p:nvSpPr>
        <p:spPr bwMode="auto">
          <a:xfrm>
            <a:off x="6900732" y="294513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2" name="Group 99"/>
          <p:cNvGrpSpPr>
            <a:grpSpLocks/>
          </p:cNvGrpSpPr>
          <p:nvPr/>
        </p:nvGrpSpPr>
        <p:grpSpPr bwMode="auto">
          <a:xfrm>
            <a:off x="5725983" y="3724594"/>
            <a:ext cx="1291166" cy="892175"/>
            <a:chOff x="807" y="3109"/>
            <a:chExt cx="610" cy="562"/>
          </a:xfrm>
        </p:grpSpPr>
        <p:grpSp>
          <p:nvGrpSpPr>
            <p:cNvPr id="10298" name="Group 100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0" name="Text Box 101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1" name="Line 102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9" name="Text Box 103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sp>
        <p:nvSpPr>
          <p:cNvPr id="79976" name="Text Box 104"/>
          <p:cNvSpPr txBox="1">
            <a:spLocks noChangeArrowheads="1"/>
          </p:cNvSpPr>
          <p:nvPr/>
        </p:nvSpPr>
        <p:spPr bwMode="auto">
          <a:xfrm>
            <a:off x="6970583" y="389445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8460823" y="1270634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CC00FF"/>
                </a:solidFill>
              </a:rPr>
              <a:t>32dam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5m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78" name="Picture 106" descr="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806" y="1990784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9" name="Picture 107" descr="C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06" y="3849748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0" name="Picture 108" descr="B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06" y="2905184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91" name="Text Box 119"/>
          <p:cNvSpPr txBox="1">
            <a:spLocks noChangeArrowheads="1"/>
          </p:cNvSpPr>
          <p:nvPr/>
        </p:nvSpPr>
        <p:spPr bwMode="auto">
          <a:xfrm>
            <a:off x="10663825" y="1992372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10676525" y="2946459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4" name="Group 121"/>
          <p:cNvGrpSpPr>
            <a:grpSpLocks/>
          </p:cNvGrpSpPr>
          <p:nvPr/>
        </p:nvGrpSpPr>
        <p:grpSpPr bwMode="auto">
          <a:xfrm>
            <a:off x="9457325" y="3725923"/>
            <a:ext cx="1291166" cy="892175"/>
            <a:chOff x="807" y="3109"/>
            <a:chExt cx="610" cy="562"/>
          </a:xfrm>
        </p:grpSpPr>
        <p:grpSp>
          <p:nvGrpSpPr>
            <p:cNvPr id="10294" name="Group 122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6" name="Text Box 123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25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7" name="Line 124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5" name="Text Box 125"/>
            <p:cNvSpPr txBox="1">
              <a:spLocks noChangeArrowheads="1"/>
            </p:cNvSpPr>
            <p:nvPr/>
          </p:nvSpPr>
          <p:spPr bwMode="auto">
            <a:xfrm>
              <a:off x="807" y="3227"/>
              <a:ext cx="20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 3</a:t>
              </a:r>
            </a:p>
          </p:txBody>
        </p:sp>
      </p:grpSp>
      <p:sp>
        <p:nvSpPr>
          <p:cNvPr id="79998" name="Text Box 126"/>
          <p:cNvSpPr txBox="1">
            <a:spLocks noChangeArrowheads="1"/>
          </p:cNvSpPr>
          <p:nvPr/>
        </p:nvSpPr>
        <p:spPr bwMode="auto">
          <a:xfrm>
            <a:off x="10746374" y="3895784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5697710" y="1800542"/>
            <a:ext cx="1291166" cy="892175"/>
            <a:chOff x="807" y="3109"/>
            <a:chExt cx="610" cy="562"/>
          </a:xfrm>
        </p:grpSpPr>
        <p:grpSp>
          <p:nvGrpSpPr>
            <p:cNvPr id="10290" name="Group 12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2" name="Text Box 12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91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3" name="Line 13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1" name="Text Box 13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5651529" y="2785140"/>
            <a:ext cx="1261534" cy="892175"/>
            <a:chOff x="807" y="3109"/>
            <a:chExt cx="596" cy="562"/>
          </a:xfrm>
        </p:grpSpPr>
        <p:grpSp>
          <p:nvGrpSpPr>
            <p:cNvPr id="10286" name="Group 13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8" name="Text Box 13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/>
                  <a:t>91</a:t>
                </a:r>
              </a:p>
              <a:p>
                <a:pPr algn="ctr"/>
                <a:r>
                  <a:rPr lang="en-US" altLang="en-US" b="1" dirty="0"/>
                  <a:t>10</a:t>
                </a:r>
              </a:p>
            </p:txBody>
          </p:sp>
          <p:sp>
            <p:nvSpPr>
              <p:cNvPr id="10289" name="Line 13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7" name="Text Box 13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/>
                <a:t>16</a:t>
              </a:r>
            </a:p>
          </p:txBody>
        </p:sp>
      </p:grpSp>
      <p:grpSp>
        <p:nvGrpSpPr>
          <p:cNvPr id="20" name="Group 137"/>
          <p:cNvGrpSpPr>
            <a:grpSpLocks/>
          </p:cNvGrpSpPr>
          <p:nvPr/>
        </p:nvGrpSpPr>
        <p:grpSpPr bwMode="auto">
          <a:xfrm>
            <a:off x="9457325" y="2759135"/>
            <a:ext cx="1291166" cy="892175"/>
            <a:chOff x="807" y="3109"/>
            <a:chExt cx="610" cy="562"/>
          </a:xfrm>
        </p:grpSpPr>
        <p:grpSp>
          <p:nvGrpSpPr>
            <p:cNvPr id="10282" name="Group 13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84" name="Text Box 13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/>
                  <a:t>5</a:t>
                </a:r>
              </a:p>
              <a:p>
                <a:pPr algn="ctr"/>
                <a:r>
                  <a:rPr lang="en-US" altLang="en-US" b="1" dirty="0"/>
                  <a:t>100</a:t>
                </a:r>
              </a:p>
            </p:txBody>
          </p:sp>
          <p:sp>
            <p:nvSpPr>
              <p:cNvPr id="10285" name="Line 14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3" name="Text Box 14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/>
                <a:t>32</a:t>
              </a:r>
            </a:p>
          </p:txBody>
        </p:sp>
      </p:grpSp>
      <p:grpSp>
        <p:nvGrpSpPr>
          <p:cNvPr id="22" name="Group 142"/>
          <p:cNvGrpSpPr>
            <a:grpSpLocks/>
          </p:cNvGrpSpPr>
          <p:nvPr/>
        </p:nvGrpSpPr>
        <p:grpSpPr bwMode="auto">
          <a:xfrm>
            <a:off x="9480607" y="1827273"/>
            <a:ext cx="1261534" cy="892175"/>
            <a:chOff x="807" y="3109"/>
            <a:chExt cx="596" cy="562"/>
          </a:xfrm>
        </p:grpSpPr>
        <p:grpSp>
          <p:nvGrpSpPr>
            <p:cNvPr id="10278" name="Group 14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0" name="Text Box 14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5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281" name="Line 14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9" name="Text Box 14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/>
                <a:t>32</a:t>
              </a:r>
            </a:p>
          </p:txBody>
        </p:sp>
      </p:grpSp>
      <p:grpSp>
        <p:nvGrpSpPr>
          <p:cNvPr id="85" name="Group 72"/>
          <p:cNvGrpSpPr>
            <a:grpSpLocks/>
          </p:cNvGrpSpPr>
          <p:nvPr/>
        </p:nvGrpSpPr>
        <p:grpSpPr bwMode="auto">
          <a:xfrm>
            <a:off x="1672700" y="2792182"/>
            <a:ext cx="1134536" cy="892175"/>
            <a:chOff x="906" y="2592"/>
            <a:chExt cx="536" cy="562"/>
          </a:xfrm>
        </p:grpSpPr>
        <p:grpSp>
          <p:nvGrpSpPr>
            <p:cNvPr id="86" name="Group 68"/>
            <p:cNvGrpSpPr>
              <a:grpSpLocks/>
            </p:cNvGrpSpPr>
            <p:nvPr/>
          </p:nvGrpSpPr>
          <p:grpSpPr bwMode="auto">
            <a:xfrm>
              <a:off x="1091" y="2592"/>
              <a:ext cx="351" cy="562"/>
              <a:chOff x="3731" y="2832"/>
              <a:chExt cx="351" cy="562"/>
            </a:xfrm>
          </p:grpSpPr>
          <p:sp>
            <p:nvSpPr>
              <p:cNvPr id="88" name="Text Box 69">
                <a:hlinkClick r:id="rId6" action="ppaction://hlinksldjump"/>
              </p:cNvPr>
              <p:cNvSpPr txBox="1">
                <a:spLocks noChangeArrowheads="1"/>
              </p:cNvSpPr>
              <p:nvPr/>
            </p:nvSpPr>
            <p:spPr bwMode="auto">
              <a:xfrm>
                <a:off x="3731" y="2832"/>
                <a:ext cx="35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>
                    <a:solidFill>
                      <a:srgbClr val="FF0000"/>
                    </a:solidFill>
                  </a:rPr>
                  <a:t>23</a:t>
                </a:r>
              </a:p>
              <a:p>
                <a:pPr algn="ctr"/>
                <a:r>
                  <a:rPr lang="en-US" altLang="en-US" b="1" dirty="0">
                    <a:solidFill>
                      <a:srgbClr val="FF0000"/>
                    </a:solidFill>
                  </a:rPr>
                  <a:t>100</a:t>
                </a:r>
              </a:p>
            </p:txBody>
          </p:sp>
          <p:sp>
            <p:nvSpPr>
              <p:cNvPr id="89" name="Line 7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" name="Text Box 71"/>
            <p:cNvSpPr txBox="1">
              <a:spLocks noChangeArrowheads="1"/>
            </p:cNvSpPr>
            <p:nvPr/>
          </p:nvSpPr>
          <p:spPr bwMode="auto">
            <a:xfrm>
              <a:off x="906" y="2710"/>
              <a:ext cx="17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90" name="Text Box 75"/>
          <p:cNvSpPr txBox="1">
            <a:spLocks noChangeArrowheads="1"/>
          </p:cNvSpPr>
          <p:nvPr/>
        </p:nvSpPr>
        <p:spPr bwMode="auto">
          <a:xfrm>
            <a:off x="2826284" y="2962043"/>
            <a:ext cx="9573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dam</a:t>
            </a:r>
            <a:r>
              <a:rPr lang="en-US" altLang="en-US" baseline="30000" dirty="0">
                <a:solidFill>
                  <a:srgbClr val="FF0000"/>
                </a:solidFill>
              </a:rPr>
              <a:t>2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20" name="Text Box 97"/>
          <p:cNvSpPr txBox="1">
            <a:spLocks noChangeArrowheads="1"/>
          </p:cNvSpPr>
          <p:nvPr/>
        </p:nvSpPr>
        <p:spPr bwMode="auto">
          <a:xfrm>
            <a:off x="6925166" y="1960608"/>
            <a:ext cx="9573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dam</a:t>
            </a:r>
            <a:r>
              <a:rPr lang="en-US" altLang="en-US" baseline="30000" dirty="0">
                <a:solidFill>
                  <a:srgbClr val="FF0000"/>
                </a:solidFill>
              </a:rPr>
              <a:t>2</a:t>
            </a:r>
            <a:endParaRPr lang="en-US" altLang="en-US" dirty="0">
              <a:solidFill>
                <a:srgbClr val="FF0000"/>
              </a:solidFill>
            </a:endParaRPr>
          </a:p>
        </p:txBody>
      </p:sp>
      <p:grpSp>
        <p:nvGrpSpPr>
          <p:cNvPr id="121" name="Group 127"/>
          <p:cNvGrpSpPr>
            <a:grpSpLocks/>
          </p:cNvGrpSpPr>
          <p:nvPr/>
        </p:nvGrpSpPr>
        <p:grpSpPr bwMode="auto">
          <a:xfrm>
            <a:off x="5704816" y="1813652"/>
            <a:ext cx="1320799" cy="892175"/>
            <a:chOff x="807" y="3109"/>
            <a:chExt cx="624" cy="562"/>
          </a:xfrm>
        </p:grpSpPr>
        <p:grpSp>
          <p:nvGrpSpPr>
            <p:cNvPr id="122" name="Group 128"/>
            <p:cNvGrpSpPr>
              <a:grpSpLocks/>
            </p:cNvGrpSpPr>
            <p:nvPr/>
          </p:nvGrpSpPr>
          <p:grpSpPr bwMode="auto">
            <a:xfrm>
              <a:off x="1080" y="3109"/>
              <a:ext cx="351" cy="562"/>
              <a:chOff x="3731" y="2832"/>
              <a:chExt cx="351" cy="562"/>
            </a:xfrm>
          </p:grpSpPr>
          <p:sp>
            <p:nvSpPr>
              <p:cNvPr id="124" name="Text Box 129"/>
              <p:cNvSpPr txBox="1">
                <a:spLocks noChangeArrowheads="1"/>
              </p:cNvSpPr>
              <p:nvPr/>
            </p:nvSpPr>
            <p:spPr bwMode="auto">
              <a:xfrm>
                <a:off x="3731" y="2832"/>
                <a:ext cx="35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>
                    <a:solidFill>
                      <a:srgbClr val="FF0000"/>
                    </a:solidFill>
                  </a:rPr>
                  <a:t>91</a:t>
                </a:r>
              </a:p>
              <a:p>
                <a:pPr algn="ctr"/>
                <a:r>
                  <a:rPr lang="en-US" altLang="en-US" b="1" dirty="0">
                    <a:solidFill>
                      <a:srgbClr val="FF0000"/>
                    </a:solidFill>
                  </a:rPr>
                  <a:t>100</a:t>
                </a:r>
              </a:p>
            </p:txBody>
          </p:sp>
          <p:sp>
            <p:nvSpPr>
              <p:cNvPr id="125" name="Line 13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" name="Text Box 131"/>
            <p:cNvSpPr txBox="1">
              <a:spLocks noChangeArrowheads="1"/>
            </p:cNvSpPr>
            <p:nvPr/>
          </p:nvSpPr>
          <p:spPr bwMode="auto">
            <a:xfrm>
              <a:off x="807" y="3227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 dirty="0">
                  <a:solidFill>
                    <a:srgbClr val="FF0000"/>
                  </a:solidFill>
                </a:rPr>
                <a:t>16</a:t>
              </a:r>
            </a:p>
          </p:txBody>
        </p:sp>
      </p:grpSp>
      <p:sp>
        <p:nvSpPr>
          <p:cNvPr id="130" name="Line 124"/>
          <p:cNvSpPr>
            <a:spLocks noChangeShapeType="1"/>
          </p:cNvSpPr>
          <p:nvPr/>
        </p:nvSpPr>
        <p:spPr bwMode="auto">
          <a:xfrm>
            <a:off x="10095401" y="-1200052"/>
            <a:ext cx="63288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Line 124"/>
          <p:cNvSpPr>
            <a:spLocks noChangeShapeType="1"/>
          </p:cNvSpPr>
          <p:nvPr/>
        </p:nvSpPr>
        <p:spPr bwMode="auto">
          <a:xfrm>
            <a:off x="10142836" y="-227089"/>
            <a:ext cx="63288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Line 124"/>
          <p:cNvSpPr>
            <a:spLocks noChangeShapeType="1"/>
          </p:cNvSpPr>
          <p:nvPr/>
        </p:nvSpPr>
        <p:spPr bwMode="auto">
          <a:xfrm>
            <a:off x="10084044" y="-760592"/>
            <a:ext cx="632882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" name="Text Box 126"/>
          <p:cNvSpPr txBox="1">
            <a:spLocks noChangeArrowheads="1"/>
          </p:cNvSpPr>
          <p:nvPr/>
        </p:nvSpPr>
        <p:spPr bwMode="auto">
          <a:xfrm>
            <a:off x="10663825" y="2947872"/>
            <a:ext cx="9573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dam</a:t>
            </a:r>
            <a:r>
              <a:rPr lang="en-US" altLang="en-US" baseline="30000" dirty="0">
                <a:solidFill>
                  <a:srgbClr val="FF0000"/>
                </a:solidFill>
              </a:rPr>
              <a:t>2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2" name="Text Box 59"/>
          <p:cNvSpPr txBox="1">
            <a:spLocks noChangeArrowheads="1"/>
          </p:cNvSpPr>
          <p:nvPr/>
        </p:nvSpPr>
        <p:spPr bwMode="auto">
          <a:xfrm>
            <a:off x="1729372" y="4751222"/>
            <a:ext cx="72079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</a:rPr>
              <a:t>5dam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 </a:t>
            </a:r>
            <a:r>
              <a:rPr lang="en-US" altLang="en-US" dirty="0" smtClean="0">
                <a:solidFill>
                  <a:schemeClr val="tx1"/>
                </a:solidFill>
              </a:rPr>
              <a:t>23m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 </a:t>
            </a:r>
            <a:r>
              <a:rPr lang="en-US" altLang="en-US" dirty="0" smtClean="0">
                <a:solidFill>
                  <a:schemeClr val="tx1"/>
                </a:solidFill>
              </a:rPr>
              <a:t>= 5 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 +       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= 5        </a:t>
            </a:r>
            <a:r>
              <a:rPr lang="en-US" altLang="en-US" dirty="0">
                <a:solidFill>
                  <a:schemeClr val="tx1"/>
                </a:solidFill>
              </a:rPr>
              <a:t>dam</a:t>
            </a:r>
            <a:r>
              <a:rPr lang="en-US" altLang="en-US" baseline="30000" dirty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                   </a:t>
            </a:r>
            <a:endParaRPr lang="en-US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721285"/>
              </p:ext>
            </p:extLst>
          </p:nvPr>
        </p:nvGraphicFramePr>
        <p:xfrm>
          <a:off x="5266164" y="4657267"/>
          <a:ext cx="542102" cy="763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8" imgW="279360" imgH="393480" progId="Equation.3">
                  <p:embed/>
                </p:oleObj>
              </mc:Choice>
              <mc:Fallback>
                <p:oleObj name="Equation" r:id="rId8" imgW="279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164" y="4657267"/>
                        <a:ext cx="542102" cy="763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090133"/>
              </p:ext>
            </p:extLst>
          </p:nvPr>
        </p:nvGraphicFramePr>
        <p:xfrm>
          <a:off x="7242946" y="4708799"/>
          <a:ext cx="542102" cy="763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42946" y="4708799"/>
                        <a:ext cx="542102" cy="763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Text Box 83"/>
          <p:cNvSpPr txBox="1">
            <a:spLocks noChangeArrowheads="1"/>
          </p:cNvSpPr>
          <p:nvPr/>
        </p:nvSpPr>
        <p:spPr bwMode="auto">
          <a:xfrm>
            <a:off x="2992022" y="5450760"/>
            <a:ext cx="77836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16dam</a:t>
            </a:r>
            <a:r>
              <a:rPr lang="en-US" altLang="en-US" baseline="30000" dirty="0">
                <a:solidFill>
                  <a:schemeClr val="tx1"/>
                </a:solidFill>
              </a:rPr>
              <a:t>2 </a:t>
            </a:r>
            <a:r>
              <a:rPr lang="en-US" altLang="en-US" dirty="0">
                <a:solidFill>
                  <a:schemeClr val="tx1"/>
                </a:solidFill>
              </a:rPr>
              <a:t>91m</a:t>
            </a:r>
            <a:r>
              <a:rPr lang="en-US" altLang="en-US" baseline="30000" dirty="0">
                <a:solidFill>
                  <a:schemeClr val="tx1"/>
                </a:solidFill>
              </a:rPr>
              <a:t>2 </a:t>
            </a:r>
            <a:r>
              <a:rPr lang="en-US" altLang="en-US" dirty="0" smtClean="0">
                <a:solidFill>
                  <a:schemeClr val="tx1"/>
                </a:solidFill>
              </a:rPr>
              <a:t>=</a:t>
            </a:r>
            <a:r>
              <a:rPr lang="en-US" altLang="en-US" dirty="0">
                <a:solidFill>
                  <a:schemeClr val="tx1"/>
                </a:solidFill>
              </a:rPr>
              <a:t>16 </a:t>
            </a:r>
            <a:r>
              <a:rPr lang="en-US" altLang="en-US" dirty="0" smtClean="0">
                <a:solidFill>
                  <a:schemeClr val="tx1"/>
                </a:solidFill>
              </a:rPr>
              <a:t>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+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           </a:t>
            </a:r>
            <a:r>
              <a:rPr lang="en-US" altLang="en-US" dirty="0" smtClean="0">
                <a:solidFill>
                  <a:schemeClr val="tx1"/>
                </a:solidFill>
              </a:rPr>
              <a:t>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 = </a:t>
            </a:r>
            <a:r>
              <a:rPr lang="en-US" altLang="en-US" dirty="0">
                <a:solidFill>
                  <a:schemeClr val="tx1"/>
                </a:solidFill>
              </a:rPr>
              <a:t>16</a:t>
            </a:r>
            <a:r>
              <a:rPr lang="en-US" altLang="en-US" dirty="0" smtClean="0">
                <a:solidFill>
                  <a:schemeClr val="tx1"/>
                </a:solidFill>
              </a:rPr>
              <a:t>        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endParaRPr lang="en-US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424869"/>
              </p:ext>
            </p:extLst>
          </p:nvPr>
        </p:nvGraphicFramePr>
        <p:xfrm>
          <a:off x="6760669" y="5325085"/>
          <a:ext cx="637447" cy="85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11" imgW="279360" imgH="393480" progId="Equation.3">
                  <p:embed/>
                </p:oleObj>
              </mc:Choice>
              <mc:Fallback>
                <p:oleObj name="Equation" r:id="rId11" imgW="279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60669" y="5325085"/>
                        <a:ext cx="637447" cy="853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18385"/>
              </p:ext>
            </p:extLst>
          </p:nvPr>
        </p:nvGraphicFramePr>
        <p:xfrm>
          <a:off x="8944759" y="5255671"/>
          <a:ext cx="637447" cy="85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13" imgW="279360" imgH="393480" progId="Equation.3">
                  <p:embed/>
                </p:oleObj>
              </mc:Choice>
              <mc:Fallback>
                <p:oleObj name="Equation" r:id="rId13" imgW="279360" imgH="39348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944759" y="5255671"/>
                        <a:ext cx="637447" cy="853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 Box 105"/>
          <p:cNvSpPr txBox="1">
            <a:spLocks noChangeArrowheads="1"/>
          </p:cNvSpPr>
          <p:nvPr/>
        </p:nvSpPr>
        <p:spPr bwMode="auto">
          <a:xfrm>
            <a:off x="4146743" y="6035586"/>
            <a:ext cx="75829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</a:rPr>
              <a:t>32dam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 </a:t>
            </a:r>
            <a:r>
              <a:rPr lang="en-US" altLang="en-US" dirty="0">
                <a:solidFill>
                  <a:schemeClr val="tx1"/>
                </a:solidFill>
              </a:rPr>
              <a:t>5m</a:t>
            </a:r>
            <a:r>
              <a:rPr lang="en-US" altLang="en-US" baseline="30000" dirty="0">
                <a:solidFill>
                  <a:schemeClr val="tx1"/>
                </a:solidFill>
              </a:rPr>
              <a:t>2 </a:t>
            </a:r>
            <a:r>
              <a:rPr lang="en-US" altLang="en-US" dirty="0" smtClean="0">
                <a:solidFill>
                  <a:schemeClr val="tx1"/>
                </a:solidFill>
              </a:rPr>
              <a:t>= 32dam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>+  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        </a:t>
            </a:r>
            <a:r>
              <a:rPr lang="en-US" altLang="en-US" dirty="0" smtClean="0">
                <a:solidFill>
                  <a:schemeClr val="tx1"/>
                </a:solidFill>
              </a:rPr>
              <a:t>dam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 = </a:t>
            </a:r>
            <a:r>
              <a:rPr lang="en-US" altLang="en-US" dirty="0">
                <a:solidFill>
                  <a:schemeClr val="tx1"/>
                </a:solidFill>
              </a:rPr>
              <a:t>32</a:t>
            </a:r>
            <a:r>
              <a:rPr lang="en-US" altLang="en-US" baseline="30000" dirty="0" smtClean="0">
                <a:solidFill>
                  <a:schemeClr val="tx1"/>
                </a:solidFill>
              </a:rPr>
              <a:t>          </a:t>
            </a:r>
            <a:r>
              <a:rPr lang="en-US" altLang="en-US" dirty="0">
                <a:solidFill>
                  <a:schemeClr val="tx1"/>
                </a:solidFill>
              </a:rPr>
              <a:t>dam</a:t>
            </a:r>
            <a:r>
              <a:rPr lang="en-US" altLang="en-US" baseline="30000" dirty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  </a:t>
            </a:r>
            <a:endParaRPr lang="en-US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442438"/>
              </p:ext>
            </p:extLst>
          </p:nvPr>
        </p:nvGraphicFramePr>
        <p:xfrm>
          <a:off x="7839732" y="5908365"/>
          <a:ext cx="511165" cy="86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Equation" r:id="rId15" imgW="279360" imgH="393480" progId="Equation.3">
                  <p:embed/>
                </p:oleObj>
              </mc:Choice>
              <mc:Fallback>
                <p:oleObj name="Equation" r:id="rId15" imgW="279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39732" y="5908365"/>
                        <a:ext cx="511165" cy="86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453148"/>
              </p:ext>
            </p:extLst>
          </p:nvPr>
        </p:nvGraphicFramePr>
        <p:xfrm>
          <a:off x="10033502" y="5850985"/>
          <a:ext cx="511165" cy="86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17" imgW="279360" imgH="393480" progId="Equation.3">
                  <p:embed/>
                </p:oleObj>
              </mc:Choice>
              <mc:Fallback>
                <p:oleObj name="Equation" r:id="rId17" imgW="279360" imgH="39348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033502" y="5850985"/>
                        <a:ext cx="511165" cy="86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Line 124"/>
          <p:cNvSpPr>
            <a:spLocks noChangeShapeType="1"/>
          </p:cNvSpPr>
          <p:nvPr/>
        </p:nvSpPr>
        <p:spPr bwMode="auto">
          <a:xfrm>
            <a:off x="10063650" y="-768094"/>
            <a:ext cx="632882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55127" y="2940974"/>
            <a:ext cx="5565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</a:rPr>
              <a:t>32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8" name="Text Box 139"/>
          <p:cNvSpPr txBox="1">
            <a:spLocks noChangeArrowheads="1"/>
          </p:cNvSpPr>
          <p:nvPr/>
        </p:nvSpPr>
        <p:spPr bwMode="auto">
          <a:xfrm>
            <a:off x="10036876" y="2747033"/>
            <a:ext cx="74251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7853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/>
      <p:bldP spid="79931" grpId="0"/>
      <p:bldP spid="79946" grpId="0"/>
      <p:bldP spid="79947" grpId="0"/>
      <p:bldP spid="79953" grpId="0"/>
      <p:bldP spid="79955" grpId="0"/>
      <p:bldP spid="79969" grpId="0"/>
      <p:bldP spid="79970" grpId="0"/>
      <p:bldP spid="79976" grpId="0"/>
      <p:bldP spid="79977" grpId="0"/>
      <p:bldP spid="79991" grpId="0"/>
      <p:bldP spid="79992" grpId="0"/>
      <p:bldP spid="79998" grpId="0"/>
      <p:bldP spid="90" grpId="0"/>
      <p:bldP spid="120" grpId="0"/>
      <p:bldP spid="144" grpId="0"/>
      <p:bldP spid="92" grpId="0"/>
      <p:bldP spid="102" grpId="0"/>
      <p:bldP spid="105" grpId="0"/>
      <p:bldP spid="5" grpId="0"/>
      <p:bldP spid="1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 rot="-5400000">
            <a:off x="8934451" y="3511550"/>
            <a:ext cx="4800600" cy="1130300"/>
            <a:chOff x="2350" y="1008"/>
            <a:chExt cx="1826" cy="534"/>
          </a:xfrm>
        </p:grpSpPr>
        <p:pic>
          <p:nvPicPr>
            <p:cNvPr id="12366" name="Picture 5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7" name="Picture 6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8" name="Picture 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9" name="Picture 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1" name="Group 9"/>
          <p:cNvGrpSpPr>
            <a:grpSpLocks/>
          </p:cNvGrpSpPr>
          <p:nvPr/>
        </p:nvGrpSpPr>
        <p:grpSpPr bwMode="auto">
          <a:xfrm rot="-5400000">
            <a:off x="-920749" y="3740150"/>
            <a:ext cx="4800600" cy="1130300"/>
            <a:chOff x="2350" y="1008"/>
            <a:chExt cx="1826" cy="534"/>
          </a:xfrm>
        </p:grpSpPr>
        <p:pic>
          <p:nvPicPr>
            <p:cNvPr id="12362" name="Picture 10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3" name="Picture 11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4" name="Picture 12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5" name="Picture 13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oup 87"/>
          <p:cNvGrpSpPr>
            <a:grpSpLocks/>
          </p:cNvGrpSpPr>
          <p:nvPr/>
        </p:nvGrpSpPr>
        <p:grpSpPr bwMode="auto">
          <a:xfrm>
            <a:off x="2743200" y="609600"/>
            <a:ext cx="7213600" cy="5791200"/>
            <a:chOff x="1364" y="485"/>
            <a:chExt cx="3408" cy="3648"/>
          </a:xfrm>
        </p:grpSpPr>
        <p:sp>
          <p:nvSpPr>
            <p:cNvPr id="12294" name="Freeform 16"/>
            <p:cNvSpPr>
              <a:spLocks/>
            </p:cNvSpPr>
            <p:nvPr/>
          </p:nvSpPr>
          <p:spPr bwMode="auto">
            <a:xfrm>
              <a:off x="1364" y="485"/>
              <a:ext cx="3408" cy="3648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5" name="Freeform 17"/>
            <p:cNvSpPr>
              <a:spLocks/>
            </p:cNvSpPr>
            <p:nvPr/>
          </p:nvSpPr>
          <p:spPr bwMode="auto">
            <a:xfrm>
              <a:off x="2756" y="555"/>
              <a:ext cx="531" cy="122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6" name="Freeform 18"/>
            <p:cNvSpPr>
              <a:spLocks/>
            </p:cNvSpPr>
            <p:nvPr/>
          </p:nvSpPr>
          <p:spPr bwMode="auto">
            <a:xfrm>
              <a:off x="2775" y="622"/>
              <a:ext cx="522" cy="96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7" name="Freeform 19"/>
            <p:cNvSpPr>
              <a:spLocks/>
            </p:cNvSpPr>
            <p:nvPr/>
          </p:nvSpPr>
          <p:spPr bwMode="auto">
            <a:xfrm>
              <a:off x="2793" y="686"/>
              <a:ext cx="516" cy="105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8" name="Freeform 20"/>
            <p:cNvSpPr>
              <a:spLocks/>
            </p:cNvSpPr>
            <p:nvPr/>
          </p:nvSpPr>
          <p:spPr bwMode="auto">
            <a:xfrm>
              <a:off x="2469" y="692"/>
              <a:ext cx="1196" cy="208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9" name="Freeform 21"/>
            <p:cNvSpPr>
              <a:spLocks/>
            </p:cNvSpPr>
            <p:nvPr/>
          </p:nvSpPr>
          <p:spPr bwMode="auto">
            <a:xfrm>
              <a:off x="3339" y="780"/>
              <a:ext cx="198" cy="196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0" name="Freeform 22"/>
            <p:cNvSpPr>
              <a:spLocks/>
            </p:cNvSpPr>
            <p:nvPr/>
          </p:nvSpPr>
          <p:spPr bwMode="auto">
            <a:xfrm>
              <a:off x="2771" y="791"/>
              <a:ext cx="653" cy="514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1" name="Freeform 23"/>
            <p:cNvSpPr>
              <a:spLocks/>
            </p:cNvSpPr>
            <p:nvPr/>
          </p:nvSpPr>
          <p:spPr bwMode="auto">
            <a:xfrm>
              <a:off x="3155" y="825"/>
              <a:ext cx="142" cy="40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2" name="Freeform 24"/>
            <p:cNvSpPr>
              <a:spLocks/>
            </p:cNvSpPr>
            <p:nvPr/>
          </p:nvSpPr>
          <p:spPr bwMode="auto">
            <a:xfrm>
              <a:off x="2649" y="865"/>
              <a:ext cx="170" cy="176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3" name="Freeform 25"/>
            <p:cNvSpPr>
              <a:spLocks/>
            </p:cNvSpPr>
            <p:nvPr/>
          </p:nvSpPr>
          <p:spPr bwMode="auto">
            <a:xfrm>
              <a:off x="3161" y="889"/>
              <a:ext cx="105" cy="100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4" name="Freeform 26"/>
            <p:cNvSpPr>
              <a:spLocks/>
            </p:cNvSpPr>
            <p:nvPr/>
          </p:nvSpPr>
          <p:spPr bwMode="auto">
            <a:xfrm>
              <a:off x="2898" y="906"/>
              <a:ext cx="101" cy="98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5" name="Freeform 27"/>
            <p:cNvSpPr>
              <a:spLocks/>
            </p:cNvSpPr>
            <p:nvPr/>
          </p:nvSpPr>
          <p:spPr bwMode="auto">
            <a:xfrm>
              <a:off x="3170" y="902"/>
              <a:ext cx="78" cy="74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6" name="Freeform 28"/>
            <p:cNvSpPr>
              <a:spLocks/>
            </p:cNvSpPr>
            <p:nvPr/>
          </p:nvSpPr>
          <p:spPr bwMode="auto">
            <a:xfrm>
              <a:off x="2914" y="916"/>
              <a:ext cx="68" cy="77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7" name="Freeform 29"/>
            <p:cNvSpPr>
              <a:spLocks/>
            </p:cNvSpPr>
            <p:nvPr/>
          </p:nvSpPr>
          <p:spPr bwMode="auto">
            <a:xfrm>
              <a:off x="3196" y="927"/>
              <a:ext cx="28" cy="28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8" name="Freeform 30"/>
            <p:cNvSpPr>
              <a:spLocks/>
            </p:cNvSpPr>
            <p:nvPr/>
          </p:nvSpPr>
          <p:spPr bwMode="auto">
            <a:xfrm>
              <a:off x="2944" y="941"/>
              <a:ext cx="16" cy="28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9" name="Freeform 31"/>
            <p:cNvSpPr>
              <a:spLocks/>
            </p:cNvSpPr>
            <p:nvPr/>
          </p:nvSpPr>
          <p:spPr bwMode="auto">
            <a:xfrm>
              <a:off x="3007" y="951"/>
              <a:ext cx="164" cy="105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0" name="Freeform 32"/>
            <p:cNvSpPr>
              <a:spLocks/>
            </p:cNvSpPr>
            <p:nvPr/>
          </p:nvSpPr>
          <p:spPr bwMode="auto">
            <a:xfrm>
              <a:off x="3022" y="961"/>
              <a:ext cx="133" cy="84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1" name="Freeform 33"/>
            <p:cNvSpPr>
              <a:spLocks/>
            </p:cNvSpPr>
            <p:nvPr/>
          </p:nvSpPr>
          <p:spPr bwMode="auto">
            <a:xfrm>
              <a:off x="2854" y="993"/>
              <a:ext cx="465" cy="212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2" name="Freeform 34"/>
            <p:cNvSpPr>
              <a:spLocks/>
            </p:cNvSpPr>
            <p:nvPr/>
          </p:nvSpPr>
          <p:spPr bwMode="auto">
            <a:xfrm>
              <a:off x="3206" y="1056"/>
              <a:ext cx="51" cy="79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3" name="Freeform 35"/>
            <p:cNvSpPr>
              <a:spLocks/>
            </p:cNvSpPr>
            <p:nvPr/>
          </p:nvSpPr>
          <p:spPr bwMode="auto">
            <a:xfrm>
              <a:off x="2933" y="1076"/>
              <a:ext cx="60" cy="76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4" name="Freeform 36"/>
            <p:cNvSpPr>
              <a:spLocks/>
            </p:cNvSpPr>
            <p:nvPr/>
          </p:nvSpPr>
          <p:spPr bwMode="auto">
            <a:xfrm>
              <a:off x="3108" y="1085"/>
              <a:ext cx="95" cy="10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5" name="Freeform 37"/>
            <p:cNvSpPr>
              <a:spLocks/>
            </p:cNvSpPr>
            <p:nvPr/>
          </p:nvSpPr>
          <p:spPr bwMode="auto">
            <a:xfrm>
              <a:off x="3003" y="1097"/>
              <a:ext cx="95" cy="102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6" name="Freeform 38"/>
            <p:cNvSpPr>
              <a:spLocks/>
            </p:cNvSpPr>
            <p:nvPr/>
          </p:nvSpPr>
          <p:spPr bwMode="auto">
            <a:xfrm>
              <a:off x="2981" y="1212"/>
              <a:ext cx="578" cy="264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7" name="Freeform 39"/>
            <p:cNvSpPr>
              <a:spLocks/>
            </p:cNvSpPr>
            <p:nvPr/>
          </p:nvSpPr>
          <p:spPr bwMode="auto">
            <a:xfrm>
              <a:off x="2646" y="1238"/>
              <a:ext cx="347" cy="235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8" name="Freeform 40"/>
            <p:cNvSpPr>
              <a:spLocks/>
            </p:cNvSpPr>
            <p:nvPr/>
          </p:nvSpPr>
          <p:spPr bwMode="auto">
            <a:xfrm>
              <a:off x="1675" y="1326"/>
              <a:ext cx="2775" cy="529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9" name="Freeform 41"/>
            <p:cNvSpPr>
              <a:spLocks/>
            </p:cNvSpPr>
            <p:nvPr/>
          </p:nvSpPr>
          <p:spPr bwMode="auto">
            <a:xfrm>
              <a:off x="2744" y="1356"/>
              <a:ext cx="215" cy="22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0" name="Freeform 42"/>
            <p:cNvSpPr>
              <a:spLocks/>
            </p:cNvSpPr>
            <p:nvPr/>
          </p:nvSpPr>
          <p:spPr bwMode="auto">
            <a:xfrm>
              <a:off x="2849" y="1403"/>
              <a:ext cx="106" cy="30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1" name="Freeform 43"/>
            <p:cNvSpPr>
              <a:spLocks/>
            </p:cNvSpPr>
            <p:nvPr/>
          </p:nvSpPr>
          <p:spPr bwMode="auto">
            <a:xfrm>
              <a:off x="3222" y="1406"/>
              <a:ext cx="127" cy="24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2" name="Freeform 44"/>
            <p:cNvSpPr>
              <a:spLocks/>
            </p:cNvSpPr>
            <p:nvPr/>
          </p:nvSpPr>
          <p:spPr bwMode="auto">
            <a:xfrm>
              <a:off x="1681" y="1872"/>
              <a:ext cx="94" cy="38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3" name="Freeform 45"/>
            <p:cNvSpPr>
              <a:spLocks/>
            </p:cNvSpPr>
            <p:nvPr/>
          </p:nvSpPr>
          <p:spPr bwMode="auto">
            <a:xfrm>
              <a:off x="4350" y="1910"/>
              <a:ext cx="22" cy="10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4" name="Freeform 46"/>
            <p:cNvSpPr>
              <a:spLocks/>
            </p:cNvSpPr>
            <p:nvPr/>
          </p:nvSpPr>
          <p:spPr bwMode="auto">
            <a:xfrm>
              <a:off x="1766" y="1976"/>
              <a:ext cx="16" cy="13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5" name="Freeform 47"/>
            <p:cNvSpPr>
              <a:spLocks/>
            </p:cNvSpPr>
            <p:nvPr/>
          </p:nvSpPr>
          <p:spPr bwMode="auto">
            <a:xfrm>
              <a:off x="4340" y="1989"/>
              <a:ext cx="96" cy="67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6" name="Freeform 48"/>
            <p:cNvSpPr>
              <a:spLocks/>
            </p:cNvSpPr>
            <p:nvPr/>
          </p:nvSpPr>
          <p:spPr bwMode="auto">
            <a:xfrm>
              <a:off x="1665" y="2066"/>
              <a:ext cx="395" cy="1564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7" name="Freeform 49"/>
            <p:cNvSpPr>
              <a:spLocks/>
            </p:cNvSpPr>
            <p:nvPr/>
          </p:nvSpPr>
          <p:spPr bwMode="auto">
            <a:xfrm>
              <a:off x="2576" y="2098"/>
              <a:ext cx="1864" cy="1546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8" name="Freeform 50"/>
            <p:cNvSpPr>
              <a:spLocks/>
            </p:cNvSpPr>
            <p:nvPr/>
          </p:nvSpPr>
          <p:spPr bwMode="auto">
            <a:xfrm>
              <a:off x="3275" y="3651"/>
              <a:ext cx="709" cy="360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9" name="Freeform 51"/>
            <p:cNvSpPr>
              <a:spLocks/>
            </p:cNvSpPr>
            <p:nvPr/>
          </p:nvSpPr>
          <p:spPr bwMode="auto">
            <a:xfrm>
              <a:off x="3371" y="3651"/>
              <a:ext cx="28" cy="12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0" name="Freeform 52"/>
            <p:cNvSpPr>
              <a:spLocks/>
            </p:cNvSpPr>
            <p:nvPr/>
          </p:nvSpPr>
          <p:spPr bwMode="auto">
            <a:xfrm>
              <a:off x="3418" y="3651"/>
              <a:ext cx="69" cy="45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1" name="Freeform 53"/>
            <p:cNvSpPr>
              <a:spLocks/>
            </p:cNvSpPr>
            <p:nvPr/>
          </p:nvSpPr>
          <p:spPr bwMode="auto">
            <a:xfrm>
              <a:off x="3491" y="3651"/>
              <a:ext cx="91" cy="68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2" name="Freeform 54"/>
            <p:cNvSpPr>
              <a:spLocks/>
            </p:cNvSpPr>
            <p:nvPr/>
          </p:nvSpPr>
          <p:spPr bwMode="auto">
            <a:xfrm>
              <a:off x="3572" y="3648"/>
              <a:ext cx="105" cy="85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3" name="Freeform 55"/>
            <p:cNvSpPr>
              <a:spLocks/>
            </p:cNvSpPr>
            <p:nvPr/>
          </p:nvSpPr>
          <p:spPr bwMode="auto">
            <a:xfrm>
              <a:off x="3665" y="3647"/>
              <a:ext cx="91" cy="84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4" name="Freeform 56"/>
            <p:cNvSpPr>
              <a:spLocks/>
            </p:cNvSpPr>
            <p:nvPr/>
          </p:nvSpPr>
          <p:spPr bwMode="auto">
            <a:xfrm>
              <a:off x="3586" y="3747"/>
              <a:ext cx="128" cy="43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5" name="Freeform 57"/>
            <p:cNvSpPr>
              <a:spLocks/>
            </p:cNvSpPr>
            <p:nvPr/>
          </p:nvSpPr>
          <p:spPr bwMode="auto">
            <a:xfrm>
              <a:off x="3248" y="3768"/>
              <a:ext cx="130" cy="122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6" name="Freeform 58"/>
            <p:cNvSpPr>
              <a:spLocks/>
            </p:cNvSpPr>
            <p:nvPr/>
          </p:nvSpPr>
          <p:spPr bwMode="auto">
            <a:xfrm>
              <a:off x="3617" y="3793"/>
              <a:ext cx="127" cy="45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7" name="Freeform 59"/>
            <p:cNvSpPr>
              <a:spLocks/>
            </p:cNvSpPr>
            <p:nvPr/>
          </p:nvSpPr>
          <p:spPr bwMode="auto">
            <a:xfrm>
              <a:off x="3692" y="3827"/>
              <a:ext cx="132" cy="46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8" name="Freeform 60"/>
            <p:cNvSpPr>
              <a:spLocks/>
            </p:cNvSpPr>
            <p:nvPr/>
          </p:nvSpPr>
          <p:spPr bwMode="auto">
            <a:xfrm>
              <a:off x="3402" y="3862"/>
              <a:ext cx="558" cy="183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9" name="Freeform 61"/>
            <p:cNvSpPr>
              <a:spLocks/>
            </p:cNvSpPr>
            <p:nvPr/>
          </p:nvSpPr>
          <p:spPr bwMode="auto">
            <a:xfrm>
              <a:off x="2613" y="3646"/>
              <a:ext cx="60" cy="102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0" name="Freeform 62"/>
            <p:cNvSpPr>
              <a:spLocks/>
            </p:cNvSpPr>
            <p:nvPr/>
          </p:nvSpPr>
          <p:spPr bwMode="auto">
            <a:xfrm>
              <a:off x="2683" y="3649"/>
              <a:ext cx="73" cy="11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1" name="Freeform 63"/>
            <p:cNvSpPr>
              <a:spLocks/>
            </p:cNvSpPr>
            <p:nvPr/>
          </p:nvSpPr>
          <p:spPr bwMode="auto">
            <a:xfrm>
              <a:off x="2771" y="3651"/>
              <a:ext cx="52" cy="156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2" name="Freeform 64"/>
            <p:cNvSpPr>
              <a:spLocks/>
            </p:cNvSpPr>
            <p:nvPr/>
          </p:nvSpPr>
          <p:spPr bwMode="auto">
            <a:xfrm>
              <a:off x="2639" y="3843"/>
              <a:ext cx="164" cy="124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3" name="Freeform 65"/>
            <p:cNvSpPr>
              <a:spLocks/>
            </p:cNvSpPr>
            <p:nvPr/>
          </p:nvSpPr>
          <p:spPr bwMode="auto">
            <a:xfrm>
              <a:off x="2297" y="3772"/>
              <a:ext cx="162" cy="128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4" name="Freeform 66"/>
            <p:cNvSpPr>
              <a:spLocks/>
            </p:cNvSpPr>
            <p:nvPr/>
          </p:nvSpPr>
          <p:spPr bwMode="auto">
            <a:xfrm>
              <a:off x="2424" y="3875"/>
              <a:ext cx="184" cy="92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5" name="Freeform 67"/>
            <p:cNvSpPr>
              <a:spLocks/>
            </p:cNvSpPr>
            <p:nvPr/>
          </p:nvSpPr>
          <p:spPr bwMode="auto">
            <a:xfrm>
              <a:off x="2433" y="3912"/>
              <a:ext cx="269" cy="148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6" name="Group 68"/>
            <p:cNvGrpSpPr>
              <a:grpSpLocks/>
            </p:cNvGrpSpPr>
            <p:nvPr/>
          </p:nvGrpSpPr>
          <p:grpSpPr bwMode="auto">
            <a:xfrm rot="-665025">
              <a:off x="2076" y="3534"/>
              <a:ext cx="696" cy="563"/>
              <a:chOff x="1226" y="3481"/>
              <a:chExt cx="1166" cy="666"/>
            </a:xfrm>
          </p:grpSpPr>
          <p:sp>
            <p:nvSpPr>
              <p:cNvPr id="12359" name="Freeform 69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0" name="Freeform 70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1" name="Freeform 71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7" name="Rectangle 72"/>
            <p:cNvSpPr>
              <a:spLocks noChangeArrowheads="1"/>
            </p:cNvSpPr>
            <p:nvPr/>
          </p:nvSpPr>
          <p:spPr bwMode="auto">
            <a:xfrm>
              <a:off x="1764" y="1530"/>
              <a:ext cx="2587" cy="20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8" name="Group 73"/>
            <p:cNvGrpSpPr>
              <a:grpSpLocks/>
            </p:cNvGrpSpPr>
            <p:nvPr/>
          </p:nvGrpSpPr>
          <p:grpSpPr bwMode="auto">
            <a:xfrm>
              <a:off x="1471" y="1764"/>
              <a:ext cx="3191" cy="446"/>
              <a:chOff x="211" y="1521"/>
              <a:chExt cx="5350" cy="528"/>
            </a:xfrm>
          </p:grpSpPr>
          <p:sp>
            <p:nvSpPr>
              <p:cNvPr id="12351" name="Freeform 74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2" name="Freeform 75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3" name="Freeform 76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4" name="Freeform 77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5" name="Freeform 78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6" name="Freeform 79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7" name="Freeform 80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8" name="Freeform 81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9" name="Text Box 82"/>
            <p:cNvSpPr txBox="1">
              <a:spLocks noChangeArrowheads="1"/>
            </p:cNvSpPr>
            <p:nvPr/>
          </p:nvSpPr>
          <p:spPr bwMode="auto">
            <a:xfrm>
              <a:off x="1920" y="1608"/>
              <a:ext cx="23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800" b="1">
                  <a:solidFill>
                    <a:srgbClr val="FF00FF"/>
                  </a:solidFill>
                  <a:latin typeface="Times New Roman" pitchFamily="18" charset="0"/>
                </a:rPr>
                <a:t>ĐÂY CHÍNH LÀ CÂU TRẢ LỜI ĐÚNG. </a:t>
              </a:r>
            </a:p>
          </p:txBody>
        </p:sp>
        <p:sp>
          <p:nvSpPr>
            <p:cNvPr id="82003" name="WordArt 83"/>
            <p:cNvSpPr>
              <a:spLocks noChangeArrowheads="1" noChangeShapeType="1" noTextEdit="1"/>
            </p:cNvSpPr>
            <p:nvPr/>
          </p:nvSpPr>
          <p:spPr bwMode="auto">
            <a:xfrm>
              <a:off x="1872" y="2592"/>
              <a:ext cx="2256" cy="744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chemeClr val="bg1"/>
                      </a:gs>
                      <a:gs pos="50000">
                        <a:srgbClr val="FF00FF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            </a:t>
              </a:r>
            </a:p>
          </p:txBody>
        </p:sp>
      </p:grpSp>
      <p:sp>
        <p:nvSpPr>
          <p:cNvPr id="12293" name="AutoShape 8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61600" y="5715000"/>
            <a:ext cx="711200" cy="509588"/>
          </a:xfrm>
          <a:prstGeom prst="actionButtonBeginning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641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68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0818"/>
            <a:ext cx="5532120" cy="5046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" y="3227384"/>
            <a:ext cx="3631068" cy="1782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70570" y="2724150"/>
            <a:ext cx="740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-10584"/>
            <a:ext cx="12192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6"/>
          <p:cNvGrpSpPr>
            <a:grpSpLocks/>
          </p:cNvGrpSpPr>
          <p:nvPr/>
        </p:nvGrpSpPr>
        <p:grpSpPr bwMode="auto">
          <a:xfrm>
            <a:off x="1371601" y="1801285"/>
            <a:ext cx="2199217" cy="2789767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5"/>
              <a:ext cx="0" cy="4341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1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6"/>
              <a:ext cx="3466" cy="10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/>
            <p:nvPr/>
          </p:nvCxnSpPr>
          <p:spPr>
            <a:xfrm flipH="1" flipV="1">
              <a:off x="9117" y="3188"/>
              <a:ext cx="7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7" y="6703"/>
              <a:ext cx="10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473200" y="2584452"/>
            <a:ext cx="9245600" cy="994833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Dot"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5900" dirty="0">
                <a:solidFill>
                  <a:srgbClr val="E94B52"/>
                </a:solidFill>
                <a:latin typeface="+mj-lt"/>
                <a:ea typeface="Microsoft YaHei" pitchFamily="34" charset="-122"/>
                <a:cs typeface="Arial" charset="0"/>
              </a:rPr>
              <a:t>GIỜ HỌC KẾT THÚC</a:t>
            </a:r>
          </a:p>
        </p:txBody>
      </p:sp>
      <p:pic>
        <p:nvPicPr>
          <p:cNvPr id="10" name="图片 15" descr="玫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9718"/>
            <a:ext cx="1439333" cy="129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1" y="1448629"/>
            <a:ext cx="330495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7" y="3637531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14" y="-33528"/>
            <a:ext cx="973188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74" y="-166936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68402" y="30480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66"/>
                </a:solidFill>
              </a:rPr>
              <a:t>KHỞI ĐỘNG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45" y="18303"/>
            <a:ext cx="2543175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44" name="Picture 5" descr="TRFA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0794"/>
            <a:ext cx="1382254" cy="1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58" name="Text Box 42"/>
          <p:cNvSpPr txBox="1">
            <a:spLocks noChangeArrowheads="1"/>
          </p:cNvSpPr>
          <p:nvPr/>
        </p:nvSpPr>
        <p:spPr bwMode="auto">
          <a:xfrm>
            <a:off x="1087854" y="500794"/>
            <a:ext cx="10034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42118" y="4102504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801974" y="1739543"/>
            <a:ext cx="8069814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0000"/>
                </a:solidFill>
              </a:rPr>
              <a:t>km</a:t>
            </a:r>
            <a:r>
              <a:rPr lang="en-US" altLang="en-US" sz="54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,m </a:t>
            </a:r>
            <a:r>
              <a:rPr lang="en-US" altLang="en-US" sz="54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, dm</a:t>
            </a:r>
            <a:r>
              <a:rPr lang="en-US" altLang="en-US" sz="54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cm</a:t>
            </a:r>
            <a:r>
              <a:rPr lang="en-US" altLang="en-US" sz="5400" b="1" baseline="30000" dirty="0" smtClean="0">
                <a:solidFill>
                  <a:srgbClr val="FF0000"/>
                </a:solidFill>
              </a:rPr>
              <a:t>2</a:t>
            </a:r>
            <a:endParaRPr lang="en-US" altLang="en-US" sz="5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50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58" grpId="0"/>
      <p:bldP spid="188458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0300" y="343616"/>
            <a:ext cx="4283651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7217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68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5425" y="787174"/>
            <a:ext cx="744794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 smtClean="0"/>
              <a:t>tìm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cách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giải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 smtClean="0"/>
              <a:t>bằng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cách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trả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lời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đúng</a:t>
            </a:r>
            <a:r>
              <a:rPr lang="en-US" altLang="en-US" sz="2400" b="1" dirty="0" smtClean="0"/>
              <a:t> 3 </a:t>
            </a:r>
            <a:r>
              <a:rPr lang="en-US" altLang="en-US" sz="2400" b="1" dirty="0" err="1" smtClean="0"/>
              <a:t>câu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thần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chú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của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tên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phù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thủy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độc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ác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ấy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bên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dưới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nhé</a:t>
            </a:r>
            <a:r>
              <a:rPr lang="en-US" alt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0657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8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94" y="-192532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28" y="99247"/>
            <a:ext cx="961677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03200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5"/>
            <a:ext cx="2873351" cy="11890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124218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51547" y="2974817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D.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655" y="568488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316844" y="128122"/>
            <a:ext cx="10276113" cy="21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/>
              <a:t>3km</a:t>
            </a:r>
            <a:r>
              <a:rPr lang="en-US" altLang="en-US" sz="3600" b="1" baseline="30000" dirty="0"/>
              <a:t>2</a:t>
            </a:r>
            <a:r>
              <a:rPr lang="en-US" altLang="en-US" sz="3600" b="1" dirty="0"/>
              <a:t> = …..m</a:t>
            </a:r>
            <a:r>
              <a:rPr lang="en-US" altLang="en-US" sz="3600" b="1" baseline="30000" dirty="0"/>
              <a:t>2</a:t>
            </a:r>
            <a:endParaRPr lang="en-US" altLang="en-US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86355" y="1158901"/>
            <a:ext cx="3032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4000" b="1" dirty="0"/>
          </a:p>
          <a:p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blipFill rotWithShape="1">
                <a:blip r:embed="rId17"/>
                <a:stretch>
                  <a:fillRect r="-1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788233" y="3219918"/>
            <a:ext cx="1742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f>
                        <m:fPr>
                          <m:ctrlPr>
                            <a:rPr lang="vi-VN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6"/>
          <p:cNvGrpSpPr>
            <a:grpSpLocks/>
          </p:cNvGrpSpPr>
          <p:nvPr/>
        </p:nvGrpSpPr>
        <p:grpSpPr bwMode="auto">
          <a:xfrm>
            <a:off x="-212059" y="-164698"/>
            <a:ext cx="3017259" cy="2423203"/>
            <a:chOff x="4536" y="3066"/>
            <a:chExt cx="1212" cy="1318"/>
          </a:xfrm>
        </p:grpSpPr>
        <p:pic>
          <p:nvPicPr>
            <p:cNvPr id="83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Oval 8" descr="Parchment"/>
            <p:cNvSpPr>
              <a:spLocks noChangeArrowheads="1"/>
            </p:cNvSpPr>
            <p:nvPr/>
          </p:nvSpPr>
          <p:spPr bwMode="auto">
            <a:xfrm>
              <a:off x="4758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85" name="Oval 9"/>
          <p:cNvSpPr>
            <a:spLocks noChangeArrowheads="1"/>
          </p:cNvSpPr>
          <p:nvPr/>
        </p:nvSpPr>
        <p:spPr bwMode="auto">
          <a:xfrm>
            <a:off x="453719" y="389631"/>
            <a:ext cx="1820447" cy="129550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86" name="AutoShape 10"/>
          <p:cNvSpPr>
            <a:spLocks noChangeArrowheads="1"/>
          </p:cNvSpPr>
          <p:nvPr/>
        </p:nvSpPr>
        <p:spPr bwMode="auto">
          <a:xfrm>
            <a:off x="884868" y="80190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87" name="AutoShape 11"/>
          <p:cNvSpPr>
            <a:spLocks noChangeArrowheads="1"/>
          </p:cNvSpPr>
          <p:nvPr/>
        </p:nvSpPr>
        <p:spPr bwMode="auto">
          <a:xfrm>
            <a:off x="946589" y="797096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88" name="AutoShape 12"/>
          <p:cNvSpPr>
            <a:spLocks noChangeArrowheads="1"/>
          </p:cNvSpPr>
          <p:nvPr/>
        </p:nvSpPr>
        <p:spPr bwMode="auto">
          <a:xfrm>
            <a:off x="946589" y="62917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89" name="AutoShape 13"/>
          <p:cNvSpPr>
            <a:spLocks noChangeArrowheads="1"/>
          </p:cNvSpPr>
          <p:nvPr/>
        </p:nvSpPr>
        <p:spPr bwMode="auto">
          <a:xfrm>
            <a:off x="884868" y="67512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90" name="AutoShape 14"/>
          <p:cNvSpPr>
            <a:spLocks noChangeArrowheads="1"/>
          </p:cNvSpPr>
          <p:nvPr/>
        </p:nvSpPr>
        <p:spPr bwMode="auto">
          <a:xfrm>
            <a:off x="882526" y="265522"/>
            <a:ext cx="1102287" cy="141601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>
            <a:off x="-113743" y="85540"/>
            <a:ext cx="2877164" cy="1948466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200" b="1" dirty="0" err="1">
                <a:solidFill>
                  <a:srgbClr val="C00000"/>
                </a:solidFill>
                <a:latin typeface=".VnArialH" pitchFamily="34" charset="0"/>
              </a:rPr>
              <a:t>Hết</a:t>
            </a:r>
            <a:r>
              <a:rPr lang="en-US" altLang="en-US" sz="3200" b="1" dirty="0">
                <a:solidFill>
                  <a:srgbClr val="C00000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.VnArialH" pitchFamily="34" charset="0"/>
              </a:rPr>
              <a:t>giờ</a:t>
            </a:r>
            <a:endParaRPr lang="en-US" altLang="en-US" sz="3200" b="1" dirty="0">
              <a:solidFill>
                <a:srgbClr val="C00000"/>
              </a:solidFill>
              <a:latin typeface=".VnArialH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9376112" y="2990192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D. </a:t>
            </a:r>
            <a:endParaRPr lang="en-US" sz="27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9779001" y="3209150"/>
                <a:ext cx="10273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𝟑𝟎𝟎𝟎𝟎𝟎𝟎</m:t>
                      </m:r>
                    </m:oMath>
                  </m:oMathPara>
                </a14:m>
                <a:endParaRPr lang="vi-VN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001" y="3209150"/>
                <a:ext cx="1027351" cy="707886"/>
              </a:xfrm>
              <a:prstGeom prst="rect">
                <a:avLst/>
              </a:prstGeom>
              <a:blipFill>
                <a:blip r:embed="rId22"/>
                <a:stretch>
                  <a:fillRect r="-1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5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7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6" grpId="0"/>
      <p:bldP spid="78" grpId="0"/>
      <p:bldP spid="79" grpId="0"/>
      <p:bldP spid="80" grpId="0"/>
      <p:bldP spid="81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93" grpId="0" animBg="1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76" y="-3580725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5404"/>
            <a:ext cx="966785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203200" y="3006875"/>
            <a:ext cx="26416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5"/>
            <a:ext cx="2873351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599"/>
            <a:ext cx="2765703" cy="12580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5"/>
            <a:ext cx="27432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2418342" y="173510"/>
            <a:ext cx="10276113" cy="21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dirty="0" smtClean="0"/>
              <a:t>             </a:t>
            </a:r>
            <a:r>
              <a:rPr lang="en-US" altLang="en-US" sz="3600" b="1" dirty="0" smtClean="0"/>
              <a:t>6m</a:t>
            </a:r>
            <a:r>
              <a:rPr lang="en-US" altLang="en-US" sz="3600" b="1" baseline="30000" dirty="0" smtClean="0"/>
              <a:t>2</a:t>
            </a:r>
            <a:r>
              <a:rPr lang="en-US" altLang="en-US" sz="3600" b="1" dirty="0" smtClean="0"/>
              <a:t>12dm</a:t>
            </a:r>
            <a:r>
              <a:rPr lang="en-US" altLang="en-US" sz="3600" b="1" baseline="30000" dirty="0" smtClean="0"/>
              <a:t>2</a:t>
            </a:r>
            <a:r>
              <a:rPr lang="en-US" altLang="en-US" sz="3600" b="1" dirty="0" smtClean="0"/>
              <a:t> </a:t>
            </a:r>
            <a:r>
              <a:rPr lang="en-US" altLang="en-US" sz="3600" b="1" dirty="0"/>
              <a:t>= …..dm</a:t>
            </a:r>
            <a:r>
              <a:rPr lang="en-US" altLang="en-US" sz="3600" b="1" baseline="30000" dirty="0"/>
              <a:t>2</a:t>
            </a:r>
            <a:endParaRPr lang="en-US" altLang="en-US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  <a:p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4000" b="1">
                          <a:solidFill>
                            <a:srgbClr val="002060"/>
                          </a:solidFill>
                          <a:latin typeface="Cambria Math"/>
                        </a:rPr>
                        <m:t>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blipFill rotWithShape="1">
                <a:blip r:embed="rId18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"/>
          <p:cNvGrpSpPr>
            <a:grpSpLocks/>
          </p:cNvGrpSpPr>
          <p:nvPr/>
        </p:nvGrpSpPr>
        <p:grpSpPr bwMode="auto">
          <a:xfrm>
            <a:off x="-350520" y="125404"/>
            <a:ext cx="3014125" cy="2552573"/>
            <a:chOff x="4536" y="3066"/>
            <a:chExt cx="1212" cy="1318"/>
          </a:xfrm>
        </p:grpSpPr>
        <p:pic>
          <p:nvPicPr>
            <p:cNvPr id="62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253832" y="578591"/>
            <a:ext cx="1757848" cy="134950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5" name="AutoShape 10"/>
          <p:cNvSpPr>
            <a:spLocks noChangeArrowheads="1"/>
          </p:cNvSpPr>
          <p:nvPr/>
        </p:nvSpPr>
        <p:spPr bwMode="auto">
          <a:xfrm>
            <a:off x="691698" y="1105328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6" name="AutoShape 11"/>
          <p:cNvSpPr>
            <a:spLocks noChangeArrowheads="1"/>
          </p:cNvSpPr>
          <p:nvPr/>
        </p:nvSpPr>
        <p:spPr bwMode="auto">
          <a:xfrm>
            <a:off x="661979" y="963360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7" name="AutoShape 12"/>
          <p:cNvSpPr>
            <a:spLocks noChangeArrowheads="1"/>
          </p:cNvSpPr>
          <p:nvPr/>
        </p:nvSpPr>
        <p:spPr bwMode="auto">
          <a:xfrm>
            <a:off x="661979" y="932881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auto">
          <a:xfrm>
            <a:off x="554538" y="908799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9" name="AutoShape 14"/>
          <p:cNvSpPr>
            <a:spLocks noChangeArrowheads="1"/>
          </p:cNvSpPr>
          <p:nvPr/>
        </p:nvSpPr>
        <p:spPr bwMode="auto">
          <a:xfrm>
            <a:off x="596826" y="93988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0" name="AutoShape 20"/>
          <p:cNvSpPr>
            <a:spLocks noChangeArrowheads="1"/>
          </p:cNvSpPr>
          <p:nvPr/>
        </p:nvSpPr>
        <p:spPr bwMode="auto">
          <a:xfrm>
            <a:off x="-264073" y="351591"/>
            <a:ext cx="2948968" cy="207057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3200" b="1" dirty="0" smtClean="0">
              <a:solidFill>
                <a:srgbClr val="C00000"/>
              </a:solidFill>
              <a:latin typeface=".VnArialH" pitchFamily="34" charset="0"/>
            </a:endParaRPr>
          </a:p>
          <a:p>
            <a:pPr algn="ctr" eaLnBrk="0" hangingPunct="0"/>
            <a:r>
              <a:rPr lang="en-US" altLang="en-US" sz="3200" b="1" dirty="0" err="1" smtClean="0">
                <a:solidFill>
                  <a:srgbClr val="C00000"/>
                </a:solidFill>
                <a:latin typeface=".VnArialH" pitchFamily="34" charset="0"/>
              </a:rPr>
              <a:t>Hết</a:t>
            </a:r>
            <a:r>
              <a:rPr lang="en-US" altLang="en-US" sz="3200" b="1" dirty="0" smtClean="0">
                <a:solidFill>
                  <a:srgbClr val="C00000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.VnArialH" pitchFamily="34" charset="0"/>
              </a:rPr>
              <a:t>giờ</a:t>
            </a:r>
            <a:endParaRPr lang="en-US" altLang="en-US" sz="3200" b="1" dirty="0">
              <a:solidFill>
                <a:srgbClr val="C00000"/>
              </a:solidFill>
              <a:latin typeface=".VnArialH" pitchFamily="34" charset="0"/>
            </a:endParaRPr>
          </a:p>
          <a:p>
            <a:pPr algn="ctr" eaLnBrk="0" hangingPunct="0"/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142856" y="3022599"/>
            <a:ext cx="27432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B.</a:t>
            </a:r>
            <a:endParaRPr lang="en-US" sz="27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802182" y="3235653"/>
                <a:ext cx="116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𝟔𝟏𝟐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182" y="3235653"/>
                <a:ext cx="1168400" cy="707886"/>
              </a:xfrm>
              <a:prstGeom prst="rect">
                <a:avLst/>
              </a:prstGeom>
              <a:blipFill>
                <a:blip r:embed="rId22"/>
                <a:stretch>
                  <a:fillRect r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3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6" grpId="0"/>
      <p:bldP spid="57" grpId="0"/>
      <p:bldP spid="58" grpId="0"/>
      <p:bldP spid="59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53" grpId="0" animBg="1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774</Words>
  <Application>Microsoft Office PowerPoint</Application>
  <PresentationFormat>Widescreen</PresentationFormat>
  <Paragraphs>219</Paragraphs>
  <Slides>25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Microsoft YaHei</vt:lpstr>
      <vt:lpstr>SimSun</vt:lpstr>
      <vt:lpstr>.VnArialH</vt:lpstr>
      <vt:lpstr>.VnCentury Schoolbook</vt:lpstr>
      <vt:lpstr>.VnTime</vt:lpstr>
      <vt:lpstr>Arial</vt:lpstr>
      <vt:lpstr>Calibri</vt:lpstr>
      <vt:lpstr>Calibri Light</vt:lpstr>
      <vt:lpstr>Cambria Math</vt:lpstr>
      <vt:lpstr>Times New Roman</vt:lpstr>
      <vt:lpstr>Wingdings 2</vt:lpstr>
      <vt:lpstr>Office Theme</vt:lpstr>
      <vt:lpstr>Default Design</vt:lpstr>
      <vt:lpstr>1_Office Theme</vt:lpstr>
      <vt:lpstr>1_Default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161</cp:revision>
  <dcterms:created xsi:type="dcterms:W3CDTF">2018-01-15T17:30:40Z</dcterms:created>
  <dcterms:modified xsi:type="dcterms:W3CDTF">2021-10-28T08:02:56Z</dcterms:modified>
</cp:coreProperties>
</file>