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0" r:id="rId2"/>
    <p:sldMasterId id="2147483682" r:id="rId3"/>
  </p:sldMasterIdLst>
  <p:notesMasterIdLst>
    <p:notesMasterId r:id="rId31"/>
  </p:notesMasterIdLst>
  <p:sldIdLst>
    <p:sldId id="376" r:id="rId4"/>
    <p:sldId id="373" r:id="rId5"/>
    <p:sldId id="389" r:id="rId6"/>
    <p:sldId id="388" r:id="rId7"/>
    <p:sldId id="391" r:id="rId8"/>
    <p:sldId id="392" r:id="rId9"/>
    <p:sldId id="301" r:id="rId10"/>
    <p:sldId id="306" r:id="rId11"/>
    <p:sldId id="271" r:id="rId12"/>
    <p:sldId id="260" r:id="rId13"/>
    <p:sldId id="273" r:id="rId14"/>
    <p:sldId id="274" r:id="rId15"/>
    <p:sldId id="276" r:id="rId16"/>
    <p:sldId id="275" r:id="rId17"/>
    <p:sldId id="264" r:id="rId18"/>
    <p:sldId id="311" r:id="rId19"/>
    <p:sldId id="381" r:id="rId20"/>
    <p:sldId id="379" r:id="rId21"/>
    <p:sldId id="383" r:id="rId22"/>
    <p:sldId id="385" r:id="rId23"/>
    <p:sldId id="363" r:id="rId24"/>
    <p:sldId id="368" r:id="rId25"/>
    <p:sldId id="371" r:id="rId26"/>
    <p:sldId id="370" r:id="rId27"/>
    <p:sldId id="369" r:id="rId28"/>
    <p:sldId id="367" r:id="rId29"/>
    <p:sldId id="320" r:id="rId30"/>
  </p:sldIdLst>
  <p:sldSz cx="12192000" cy="6858000"/>
  <p:notesSz cx="6858000" cy="9144000"/>
  <p:embeddedFontLst>
    <p:embeddedFont>
      <p:font typeface="Gloria Hallelujah" panose="020B0604020202020204" charset="0"/>
      <p:regular r:id="rId32"/>
    </p:embeddedFont>
    <p:embeddedFont>
      <p:font typeface="SimSun" panose="02010600030101010101" pitchFamily="2" charset="-122"/>
      <p:regular r:id="rId33"/>
    </p:embeddedFont>
    <p:embeddedFont>
      <p:font typeface="#9Slide04 Abraham Lincoln" panose="020B0604020202020204" charset="0"/>
      <p:regular r:id="rId34"/>
    </p:embeddedFont>
    <p:embeddedFont>
      <p:font typeface="#9Slide03 Arima Madurai Black" panose="020B060402020202020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#9Slide03 IcielUni Sans Heavy" panose="020B0604020202020204" charset="0"/>
      <p:bold r:id="rId40"/>
    </p:embeddedFont>
    <p:embeddedFont>
      <p:font typeface="#9Slide03 AmpleSoft Bold" panose="020B0604020202020204" charset="0"/>
      <p:regular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#9Slide07 Deepika" panose="020B0604020202020204" charset="0"/>
      <p:regular r:id="rId46"/>
    </p:embeddedFont>
    <p:embeddedFont>
      <p:font typeface="Gochi Hand" panose="020B0604020202020204" charset="0"/>
      <p:regular r:id="rId47"/>
    </p:embeddedFont>
    <p:embeddedFont>
      <p:font typeface="#9Slide04 SFU Belle" panose="020B0604020202020204" charset="0"/>
      <p:regular r:id="rId48"/>
    </p:embeddedFont>
    <p:embeddedFont>
      <p:font typeface="Open Sans" panose="020B0604020202020204" charset="0"/>
      <p:regular r:id="rId49"/>
      <p:bold r:id="rId50"/>
      <p:italic r:id="rId51"/>
      <p:boldItalic r:id="rId52"/>
    </p:embeddedFont>
    <p:embeddedFont>
      <p:font typeface="#9Slide03 Ample" panose="020B0604020202020204" charset="0"/>
      <p:regular r:id="rId53"/>
    </p:embeddedFont>
    <p:embeddedFont>
      <p:font typeface="HP001 4 hàng" panose="020B0604020202020204" charset="0"/>
      <p:regular r:id="rId54"/>
      <p:bold r:id="rId55"/>
    </p:embeddedFont>
    <p:embeddedFont>
      <p:font typeface="#9Slide04 Vollkorn Black" panose="020B0604020202020204" charset="0"/>
      <p:bold r:id="rId56"/>
    </p:embeddedFont>
    <p:embeddedFont>
      <p:font typeface="#9Slide03 AmpleSoft" panose="020B0604020202020204" charset="0"/>
      <p:regular r:id="rId57"/>
    </p:embeddedFont>
    <p:embeddedFont>
      <p:font typeface="#9Slide03 SVNEvery Movie Every " panose="02000500000000000000" charset="0"/>
      <p:regular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BFA"/>
    <a:srgbClr val="FFB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14" autoAdjust="0"/>
  </p:normalViewPr>
  <p:slideViewPr>
    <p:cSldViewPr snapToGrid="0">
      <p:cViewPr varScale="1">
        <p:scale>
          <a:sx n="52" d="100"/>
          <a:sy n="52" d="100"/>
        </p:scale>
        <p:origin x="14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A6C74F-81A8-44C4-931D-C16DC4E99242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7062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 1: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thuyền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39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 1: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thuyền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87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loài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loài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8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loài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09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0" name="Google Shape;7800;g8c4f0614d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1" name="Google Shape;7801;g8c4f0614d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loài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23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Tùy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loài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3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906006f27e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906006f27e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Chốt</a:t>
            </a:r>
            <a:r>
              <a:rPr lang="en-US" dirty="0"/>
              <a:t> slide chia </a:t>
            </a:r>
            <a:r>
              <a:rPr lang="en-US" dirty="0" err="1"/>
              <a:t>đoạn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23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 1: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thuyền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2.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Điều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kì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lạ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gì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đã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xảy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ra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khi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nghệ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sĩ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cất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tiếng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hát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giã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biệt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cuộc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đời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thuyền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18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 1: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thuyền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63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6306" y="4623351"/>
            <a:ext cx="4846039" cy="266464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4" name="Google Shape;204;p8"/>
          <p:cNvSpPr/>
          <p:nvPr/>
        </p:nvSpPr>
        <p:spPr>
          <a:xfrm>
            <a:off x="-384400" y="-513083"/>
            <a:ext cx="4177999" cy="2694613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5" name="Google Shape;205;p8"/>
          <p:cNvSpPr/>
          <p:nvPr/>
        </p:nvSpPr>
        <p:spPr>
          <a:xfrm>
            <a:off x="9739021" y="-513075"/>
            <a:ext cx="2647532" cy="3102492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6" name="Google Shape;206;p8"/>
          <p:cNvSpPr/>
          <p:nvPr/>
        </p:nvSpPr>
        <p:spPr>
          <a:xfrm>
            <a:off x="7424926" y="5650251"/>
            <a:ext cx="4961653" cy="2048429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3674933" y="2623300"/>
            <a:ext cx="4842000" cy="1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11400977" y="5254553"/>
            <a:ext cx="295695" cy="267844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1287892" y="6044028"/>
            <a:ext cx="287913" cy="260805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4779444" y="464043"/>
            <a:ext cx="706379" cy="165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986687" y="247300"/>
            <a:ext cx="462887" cy="419283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10420846" y="703803"/>
            <a:ext cx="287909" cy="260807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10474408" y="1972257"/>
            <a:ext cx="1538337" cy="112545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6" name="Google Shape;226;p8"/>
          <p:cNvSpPr/>
          <p:nvPr/>
        </p:nvSpPr>
        <p:spPr>
          <a:xfrm rot="-120">
            <a:off x="11037478" y="6369982"/>
            <a:ext cx="706389" cy="16548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8866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rgbClr val="E9FCE3"/>
        </a:solidFill>
        <a:effectLst/>
      </p:bgPr>
    </p:bg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9" name="Google Shape;3189;p14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3190" name="Google Shape;3190;p1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0" name="Google Shape;3240;p1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1" name="Google Shape;3241;p1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2" name="Google Shape;3242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3" name="Google Shape;3243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0" name="Google Shape;3250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1" name="Google Shape;3251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6" name="Google Shape;3276;p1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7" name="Google Shape;3277;p1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8" name="Google Shape;3278;p1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5" name="Google Shape;3305;p1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6" name="Google Shape;3306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3" name="Google Shape;3333;p1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4" name="Google Shape;3334;p1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7" name="Google Shape;3337;p1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8" name="Google Shape;3338;p1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1" name="Google Shape;3341;p1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2" name="Google Shape;3342;p1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3" name="Google Shape;3343;p1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4" name="Google Shape;3344;p1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5" name="Google Shape;3345;p1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6" name="Google Shape;3346;p1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7" name="Google Shape;3347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8" name="Google Shape;3348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9" name="Google Shape;3349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0" name="Google Shape;3350;p1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1" name="Google Shape;3351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2" name="Google Shape;3352;p1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3" name="Google Shape;3353;p1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4" name="Google Shape;3354;p1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5" name="Google Shape;3355;p1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6" name="Google Shape;3356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7" name="Google Shape;3357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8" name="Google Shape;3358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9" name="Google Shape;3359;p1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0" name="Google Shape;3360;p1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1" name="Google Shape;3361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2" name="Google Shape;3362;p1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3" name="Google Shape;3363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4" name="Google Shape;3364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5" name="Google Shape;3365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6" name="Google Shape;3366;p1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7" name="Google Shape;3367;p1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8" name="Google Shape;3368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9" name="Google Shape;3369;p1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0" name="Google Shape;3370;p1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1" name="Google Shape;3371;p1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2" name="Google Shape;3372;p1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3" name="Google Shape;3373;p1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4" name="Google Shape;3374;p1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5" name="Google Shape;3375;p1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6" name="Google Shape;3376;p1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7" name="Google Shape;3377;p1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8" name="Google Shape;3378;p1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9" name="Google Shape;3379;p1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0" name="Google Shape;3380;p1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1" name="Google Shape;3381;p1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2" name="Google Shape;3382;p1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3" name="Google Shape;3383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4" name="Google Shape;3384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5" name="Google Shape;3385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6" name="Google Shape;3386;p1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7" name="Google Shape;3387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8" name="Google Shape;3388;p1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9" name="Google Shape;3389;p1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0" name="Google Shape;3390;p1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1" name="Google Shape;3391;p1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2" name="Google Shape;3392;p1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3" name="Google Shape;3393;p1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4" name="Google Shape;3394;p1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5" name="Google Shape;3395;p1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6" name="Google Shape;3396;p1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7" name="Google Shape;3397;p1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8" name="Google Shape;3398;p1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9" name="Google Shape;3399;p1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0" name="Google Shape;3400;p1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1" name="Google Shape;3401;p1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2" name="Google Shape;3402;p1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3" name="Google Shape;3403;p1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4" name="Google Shape;3404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5" name="Google Shape;3405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6" name="Google Shape;3406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7" name="Google Shape;3407;p1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8" name="Google Shape;3408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9" name="Google Shape;3409;p1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0" name="Google Shape;3410;p1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1" name="Google Shape;3411;p1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2" name="Google Shape;3412;p1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3" name="Google Shape;3413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4" name="Google Shape;3414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5" name="Google Shape;3415;p1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6" name="Google Shape;3416;p1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7" name="Google Shape;3417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8" name="Google Shape;3418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9" name="Google Shape;3419;p1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0" name="Google Shape;3420;p1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1" name="Google Shape;3421;p1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2" name="Google Shape;3422;p1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3" name="Google Shape;3423;p1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4" name="Google Shape;3424;p1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5" name="Google Shape;3425;p1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6" name="Google Shape;3426;p1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7" name="Google Shape;3427;p1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8" name="Google Shape;3428;p1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9" name="Google Shape;3429;p1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0" name="Google Shape;3430;p1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1" name="Google Shape;3431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2" name="Google Shape;3432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3" name="Google Shape;3433;p1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4" name="Google Shape;3434;p1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5" name="Google Shape;3435;p1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6" name="Google Shape;3436;p1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7" name="Google Shape;3437;p1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8" name="Google Shape;3438;p1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9" name="Google Shape;3439;p1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0" name="Google Shape;3440;p1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1" name="Google Shape;3441;p1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2" name="Google Shape;3442;p1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3" name="Google Shape;3443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4" name="Google Shape;3444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45" name="Google Shape;3445;p14"/>
          <p:cNvGrpSpPr/>
          <p:nvPr/>
        </p:nvGrpSpPr>
        <p:grpSpPr>
          <a:xfrm flipH="1">
            <a:off x="391887" y="5150808"/>
            <a:ext cx="3666149" cy="988376"/>
            <a:chOff x="5655733" y="4035427"/>
            <a:chExt cx="2254335" cy="607807"/>
          </a:xfrm>
        </p:grpSpPr>
        <p:sp>
          <p:nvSpPr>
            <p:cNvPr id="3446" name="Google Shape;3446;p14"/>
            <p:cNvSpPr/>
            <p:nvPr/>
          </p:nvSpPr>
          <p:spPr>
            <a:xfrm flipH="1">
              <a:off x="7807749" y="4432221"/>
              <a:ext cx="102319" cy="103323"/>
            </a:xfrm>
            <a:custGeom>
              <a:avLst/>
              <a:gdLst/>
              <a:ahLst/>
              <a:cxnLst/>
              <a:rect l="l" t="t" r="r" b="b"/>
              <a:pathLst>
                <a:path w="2648" h="2674" extrusionOk="0">
                  <a:moveTo>
                    <a:pt x="1264" y="0"/>
                  </a:moveTo>
                  <a:cubicBezTo>
                    <a:pt x="617" y="0"/>
                    <a:pt x="90" y="510"/>
                    <a:pt x="46" y="1167"/>
                  </a:cubicBezTo>
                  <a:lnTo>
                    <a:pt x="46" y="1281"/>
                  </a:lnTo>
                  <a:cubicBezTo>
                    <a:pt x="0" y="1966"/>
                    <a:pt x="525" y="2560"/>
                    <a:pt x="1210" y="2605"/>
                  </a:cubicBezTo>
                  <a:lnTo>
                    <a:pt x="2488" y="2674"/>
                  </a:lnTo>
                  <a:lnTo>
                    <a:pt x="2648" y="72"/>
                  </a:lnTo>
                  <a:lnTo>
                    <a:pt x="1347" y="3"/>
                  </a:lnTo>
                  <a:cubicBezTo>
                    <a:pt x="1319" y="1"/>
                    <a:pt x="1291" y="0"/>
                    <a:pt x="1264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7" name="Google Shape;3447;p14"/>
            <p:cNvSpPr/>
            <p:nvPr/>
          </p:nvSpPr>
          <p:spPr>
            <a:xfrm flipH="1">
              <a:off x="5655733" y="4542577"/>
              <a:ext cx="208192" cy="100580"/>
            </a:xfrm>
            <a:custGeom>
              <a:avLst/>
              <a:gdLst/>
              <a:ahLst/>
              <a:cxnLst/>
              <a:rect l="l" t="t" r="r" b="b"/>
              <a:pathLst>
                <a:path w="5388" h="2603" extrusionOk="0">
                  <a:moveTo>
                    <a:pt x="138" y="0"/>
                  </a:moveTo>
                  <a:lnTo>
                    <a:pt x="1" y="2602"/>
                  </a:lnTo>
                  <a:lnTo>
                    <a:pt x="5388" y="159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8" name="Google Shape;3448;p14"/>
            <p:cNvSpPr/>
            <p:nvPr/>
          </p:nvSpPr>
          <p:spPr>
            <a:xfrm flipH="1">
              <a:off x="5655733" y="4578705"/>
              <a:ext cx="98687" cy="41499"/>
            </a:xfrm>
            <a:custGeom>
              <a:avLst/>
              <a:gdLst/>
              <a:ahLst/>
              <a:cxnLst/>
              <a:rect l="l" t="t" r="r" b="b"/>
              <a:pathLst>
                <a:path w="2554" h="1074" extrusionOk="0">
                  <a:moveTo>
                    <a:pt x="353" y="1"/>
                  </a:moveTo>
                  <a:cubicBezTo>
                    <a:pt x="64" y="1"/>
                    <a:pt x="0" y="1074"/>
                    <a:pt x="294" y="1074"/>
                  </a:cubicBezTo>
                  <a:lnTo>
                    <a:pt x="2554" y="663"/>
                  </a:lnTo>
                  <a:lnTo>
                    <a:pt x="362" y="1"/>
                  </a:lnTo>
                  <a:cubicBezTo>
                    <a:pt x="359" y="1"/>
                    <a:pt x="356" y="1"/>
                    <a:pt x="353" y="1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9" name="Google Shape;3449;p14"/>
            <p:cNvSpPr/>
            <p:nvPr/>
          </p:nvSpPr>
          <p:spPr>
            <a:xfrm flipH="1">
              <a:off x="5842712" y="4473759"/>
              <a:ext cx="1872456" cy="135936"/>
            </a:xfrm>
            <a:custGeom>
              <a:avLst/>
              <a:gdLst/>
              <a:ahLst/>
              <a:cxnLst/>
              <a:rect l="l" t="t" r="r" b="b"/>
              <a:pathLst>
                <a:path w="48459" h="3518" extrusionOk="0">
                  <a:moveTo>
                    <a:pt x="46" y="1"/>
                  </a:moveTo>
                  <a:lnTo>
                    <a:pt x="1" y="868"/>
                  </a:lnTo>
                  <a:lnTo>
                    <a:pt x="47979" y="3516"/>
                  </a:lnTo>
                  <a:cubicBezTo>
                    <a:pt x="47994" y="3517"/>
                    <a:pt x="48008" y="3518"/>
                    <a:pt x="48022" y="3518"/>
                  </a:cubicBezTo>
                  <a:cubicBezTo>
                    <a:pt x="48253" y="3518"/>
                    <a:pt x="48436" y="3342"/>
                    <a:pt x="48436" y="3105"/>
                  </a:cubicBezTo>
                  <a:cubicBezTo>
                    <a:pt x="48459" y="2877"/>
                    <a:pt x="48276" y="2671"/>
                    <a:pt x="48025" y="2649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0" name="Google Shape;3450;p14"/>
            <p:cNvSpPr/>
            <p:nvPr/>
          </p:nvSpPr>
          <p:spPr>
            <a:xfrm flipH="1">
              <a:off x="5840934" y="4440258"/>
              <a:ext cx="1872456" cy="135936"/>
            </a:xfrm>
            <a:custGeom>
              <a:avLst/>
              <a:gdLst/>
              <a:ahLst/>
              <a:cxnLst/>
              <a:rect l="l" t="t" r="r" b="b"/>
              <a:pathLst>
                <a:path w="48459" h="3518" extrusionOk="0">
                  <a:moveTo>
                    <a:pt x="274" y="0"/>
                  </a:moveTo>
                  <a:lnTo>
                    <a:pt x="0" y="868"/>
                  </a:lnTo>
                  <a:lnTo>
                    <a:pt x="47956" y="3516"/>
                  </a:lnTo>
                  <a:cubicBezTo>
                    <a:pt x="47970" y="3517"/>
                    <a:pt x="47985" y="3518"/>
                    <a:pt x="47999" y="3518"/>
                  </a:cubicBezTo>
                  <a:cubicBezTo>
                    <a:pt x="48232" y="3518"/>
                    <a:pt x="48435" y="3342"/>
                    <a:pt x="48435" y="3105"/>
                  </a:cubicBezTo>
                  <a:cubicBezTo>
                    <a:pt x="48458" y="2876"/>
                    <a:pt x="48253" y="2671"/>
                    <a:pt x="48002" y="2648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1" name="Google Shape;3451;p14"/>
            <p:cNvSpPr/>
            <p:nvPr/>
          </p:nvSpPr>
          <p:spPr>
            <a:xfrm flipH="1">
              <a:off x="5844489" y="4507298"/>
              <a:ext cx="1870678" cy="135936"/>
            </a:xfrm>
            <a:custGeom>
              <a:avLst/>
              <a:gdLst/>
              <a:ahLst/>
              <a:cxnLst/>
              <a:rect l="l" t="t" r="r" b="b"/>
              <a:pathLst>
                <a:path w="48413" h="3518" extrusionOk="0">
                  <a:moveTo>
                    <a:pt x="1" y="0"/>
                  </a:moveTo>
                  <a:lnTo>
                    <a:pt x="160" y="868"/>
                  </a:lnTo>
                  <a:lnTo>
                    <a:pt x="47911" y="3515"/>
                  </a:lnTo>
                  <a:cubicBezTo>
                    <a:pt x="47925" y="3517"/>
                    <a:pt x="47939" y="3517"/>
                    <a:pt x="47953" y="3517"/>
                  </a:cubicBezTo>
                  <a:cubicBezTo>
                    <a:pt x="48187" y="3517"/>
                    <a:pt x="48390" y="3341"/>
                    <a:pt x="48390" y="3104"/>
                  </a:cubicBezTo>
                  <a:cubicBezTo>
                    <a:pt x="48413" y="2876"/>
                    <a:pt x="48208" y="2671"/>
                    <a:pt x="47957" y="26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2" name="Google Shape;3452;p14"/>
            <p:cNvSpPr/>
            <p:nvPr/>
          </p:nvSpPr>
          <p:spPr>
            <a:xfrm flipH="1">
              <a:off x="7676334" y="4433187"/>
              <a:ext cx="168470" cy="109428"/>
            </a:xfrm>
            <a:custGeom>
              <a:avLst/>
              <a:gdLst/>
              <a:ahLst/>
              <a:cxnLst/>
              <a:rect l="l" t="t" r="r" b="b"/>
              <a:pathLst>
                <a:path w="4360" h="2832" extrusionOk="0">
                  <a:moveTo>
                    <a:pt x="320" y="1"/>
                  </a:moveTo>
                  <a:cubicBezTo>
                    <a:pt x="160" y="1"/>
                    <a:pt x="46" y="640"/>
                    <a:pt x="23" y="1302"/>
                  </a:cubicBezTo>
                  <a:cubicBezTo>
                    <a:pt x="0" y="1507"/>
                    <a:pt x="0" y="1736"/>
                    <a:pt x="0" y="1941"/>
                  </a:cubicBezTo>
                  <a:cubicBezTo>
                    <a:pt x="23" y="2329"/>
                    <a:pt x="69" y="2603"/>
                    <a:pt x="183" y="2603"/>
                  </a:cubicBezTo>
                  <a:lnTo>
                    <a:pt x="4215" y="2831"/>
                  </a:lnTo>
                  <a:lnTo>
                    <a:pt x="4215" y="2831"/>
                  </a:lnTo>
                  <a:cubicBezTo>
                    <a:pt x="4107" y="2818"/>
                    <a:pt x="4063" y="2548"/>
                    <a:pt x="4040" y="2169"/>
                  </a:cubicBezTo>
                  <a:cubicBezTo>
                    <a:pt x="4040" y="1964"/>
                    <a:pt x="4040" y="1736"/>
                    <a:pt x="4063" y="1507"/>
                  </a:cubicBezTo>
                  <a:cubicBezTo>
                    <a:pt x="4086" y="868"/>
                    <a:pt x="4200" y="229"/>
                    <a:pt x="4360" y="229"/>
                  </a:cubicBezTo>
                  <a:lnTo>
                    <a:pt x="320" y="1"/>
                  </a:lnTo>
                  <a:close/>
                  <a:moveTo>
                    <a:pt x="4215" y="2831"/>
                  </a:moveTo>
                  <a:lnTo>
                    <a:pt x="4215" y="2831"/>
                  </a:lnTo>
                  <a:cubicBezTo>
                    <a:pt x="4218" y="2831"/>
                    <a:pt x="4220" y="2831"/>
                    <a:pt x="4223" y="2831"/>
                  </a:cubicBezTo>
                  <a:lnTo>
                    <a:pt x="4215" y="28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3" name="Google Shape;3453;p14"/>
            <p:cNvSpPr/>
            <p:nvPr/>
          </p:nvSpPr>
          <p:spPr>
            <a:xfrm flipH="1">
              <a:off x="7681628" y="4483458"/>
              <a:ext cx="163177" cy="59158"/>
            </a:xfrm>
            <a:custGeom>
              <a:avLst/>
              <a:gdLst/>
              <a:ahLst/>
              <a:cxnLst/>
              <a:rect l="l" t="t" r="r" b="b"/>
              <a:pathLst>
                <a:path w="4223" h="1531" extrusionOk="0">
                  <a:moveTo>
                    <a:pt x="23" y="1"/>
                  </a:moveTo>
                  <a:cubicBezTo>
                    <a:pt x="0" y="206"/>
                    <a:pt x="0" y="435"/>
                    <a:pt x="0" y="640"/>
                  </a:cubicBezTo>
                  <a:cubicBezTo>
                    <a:pt x="23" y="1028"/>
                    <a:pt x="69" y="1302"/>
                    <a:pt x="183" y="1302"/>
                  </a:cubicBezTo>
                  <a:lnTo>
                    <a:pt x="4215" y="1530"/>
                  </a:lnTo>
                  <a:lnTo>
                    <a:pt x="4215" y="1530"/>
                  </a:lnTo>
                  <a:cubicBezTo>
                    <a:pt x="4107" y="1517"/>
                    <a:pt x="4063" y="1247"/>
                    <a:pt x="4040" y="868"/>
                  </a:cubicBezTo>
                  <a:cubicBezTo>
                    <a:pt x="4040" y="663"/>
                    <a:pt x="4040" y="435"/>
                    <a:pt x="4063" y="206"/>
                  </a:cubicBezTo>
                  <a:lnTo>
                    <a:pt x="23" y="1"/>
                  </a:lnTo>
                  <a:close/>
                  <a:moveTo>
                    <a:pt x="4215" y="1530"/>
                  </a:moveTo>
                  <a:lnTo>
                    <a:pt x="4215" y="1530"/>
                  </a:lnTo>
                  <a:cubicBezTo>
                    <a:pt x="4218" y="1530"/>
                    <a:pt x="4220" y="1530"/>
                    <a:pt x="4223" y="1530"/>
                  </a:cubicBezTo>
                  <a:lnTo>
                    <a:pt x="4215" y="15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4" name="Google Shape;3454;p14"/>
            <p:cNvSpPr/>
            <p:nvPr/>
          </p:nvSpPr>
          <p:spPr>
            <a:xfrm flipH="1">
              <a:off x="7050134" y="4133341"/>
              <a:ext cx="291075" cy="256686"/>
            </a:xfrm>
            <a:custGeom>
              <a:avLst/>
              <a:gdLst/>
              <a:ahLst/>
              <a:cxnLst/>
              <a:rect l="l" t="t" r="r" b="b"/>
              <a:pathLst>
                <a:path w="7533" h="6643" extrusionOk="0">
                  <a:moveTo>
                    <a:pt x="0" y="0"/>
                  </a:moveTo>
                  <a:lnTo>
                    <a:pt x="0" y="3333"/>
                  </a:lnTo>
                  <a:lnTo>
                    <a:pt x="1941" y="4132"/>
                  </a:lnTo>
                  <a:cubicBezTo>
                    <a:pt x="1957" y="4131"/>
                    <a:pt x="1973" y="4131"/>
                    <a:pt x="1989" y="4131"/>
                  </a:cubicBezTo>
                  <a:cubicBezTo>
                    <a:pt x="3904" y="4131"/>
                    <a:pt x="5296" y="5456"/>
                    <a:pt x="5296" y="5456"/>
                  </a:cubicBezTo>
                  <a:lnTo>
                    <a:pt x="7533" y="6642"/>
                  </a:lnTo>
                  <a:lnTo>
                    <a:pt x="7533" y="4383"/>
                  </a:lnTo>
                  <a:lnTo>
                    <a:pt x="6072" y="2488"/>
                  </a:lnTo>
                  <a:lnTo>
                    <a:pt x="3105" y="845"/>
                  </a:lnTo>
                  <a:lnTo>
                    <a:pt x="1849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5" name="Google Shape;3455;p14"/>
            <p:cNvSpPr/>
            <p:nvPr/>
          </p:nvSpPr>
          <p:spPr>
            <a:xfrm flipH="1">
              <a:off x="6899322" y="4035427"/>
              <a:ext cx="441887" cy="299924"/>
            </a:xfrm>
            <a:custGeom>
              <a:avLst/>
              <a:gdLst/>
              <a:ahLst/>
              <a:cxnLst/>
              <a:rect l="l" t="t" r="r" b="b"/>
              <a:pathLst>
                <a:path w="11436" h="7762" extrusionOk="0">
                  <a:moveTo>
                    <a:pt x="3949" y="1"/>
                  </a:moveTo>
                  <a:lnTo>
                    <a:pt x="0" y="2534"/>
                  </a:lnTo>
                  <a:lnTo>
                    <a:pt x="1826" y="3767"/>
                  </a:lnTo>
                  <a:cubicBezTo>
                    <a:pt x="1826" y="3767"/>
                    <a:pt x="4451" y="4201"/>
                    <a:pt x="5456" y="6392"/>
                  </a:cubicBezTo>
                  <a:lnTo>
                    <a:pt x="7533" y="7761"/>
                  </a:lnTo>
                  <a:lnTo>
                    <a:pt x="8765" y="6917"/>
                  </a:lnTo>
                  <a:lnTo>
                    <a:pt x="10454" y="5798"/>
                  </a:lnTo>
                  <a:lnTo>
                    <a:pt x="11436" y="5159"/>
                  </a:lnTo>
                  <a:lnTo>
                    <a:pt x="8400" y="3173"/>
                  </a:lnTo>
                  <a:cubicBezTo>
                    <a:pt x="8400" y="3173"/>
                    <a:pt x="6757" y="3036"/>
                    <a:pt x="5821" y="1165"/>
                  </a:cubicBezTo>
                  <a:lnTo>
                    <a:pt x="3949" y="1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6" name="Google Shape;3456;p14"/>
            <p:cNvSpPr/>
            <p:nvPr/>
          </p:nvSpPr>
          <p:spPr>
            <a:xfrm flipH="1">
              <a:off x="6899322" y="4234771"/>
              <a:ext cx="150851" cy="155256"/>
            </a:xfrm>
            <a:custGeom>
              <a:avLst/>
              <a:gdLst/>
              <a:ahLst/>
              <a:cxnLst/>
              <a:rect l="l" t="t" r="r" b="b"/>
              <a:pathLst>
                <a:path w="3904" h="4018" extrusionOk="0">
                  <a:moveTo>
                    <a:pt x="3904" y="0"/>
                  </a:moveTo>
                  <a:lnTo>
                    <a:pt x="1" y="2602"/>
                  </a:lnTo>
                  <a:lnTo>
                    <a:pt x="1" y="4017"/>
                  </a:lnTo>
                  <a:lnTo>
                    <a:pt x="3904" y="1370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7" name="Google Shape;3457;p14"/>
            <p:cNvSpPr/>
            <p:nvPr/>
          </p:nvSpPr>
          <p:spPr>
            <a:xfrm flipH="1">
              <a:off x="6937228" y="4088673"/>
              <a:ext cx="326353" cy="214027"/>
            </a:xfrm>
            <a:custGeom>
              <a:avLst/>
              <a:gdLst/>
              <a:ahLst/>
              <a:cxnLst/>
              <a:rect l="l" t="t" r="r" b="b"/>
              <a:pathLst>
                <a:path w="8446" h="5539" extrusionOk="0">
                  <a:moveTo>
                    <a:pt x="1548" y="0"/>
                  </a:moveTo>
                  <a:cubicBezTo>
                    <a:pt x="1184" y="0"/>
                    <a:pt x="786" y="81"/>
                    <a:pt x="388" y="335"/>
                  </a:cubicBezTo>
                  <a:cubicBezTo>
                    <a:pt x="251" y="426"/>
                    <a:pt x="114" y="540"/>
                    <a:pt x="0" y="677"/>
                  </a:cubicBezTo>
                  <a:lnTo>
                    <a:pt x="6756" y="5539"/>
                  </a:lnTo>
                  <a:lnTo>
                    <a:pt x="7144" y="5311"/>
                  </a:lnTo>
                  <a:lnTo>
                    <a:pt x="8445" y="4420"/>
                  </a:lnTo>
                  <a:lnTo>
                    <a:pt x="3082" y="517"/>
                  </a:lnTo>
                  <a:cubicBezTo>
                    <a:pt x="2716" y="243"/>
                    <a:pt x="2283" y="61"/>
                    <a:pt x="1826" y="15"/>
                  </a:cubicBezTo>
                  <a:cubicBezTo>
                    <a:pt x="1736" y="6"/>
                    <a:pt x="1644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8" name="Google Shape;3458;p14"/>
            <p:cNvSpPr/>
            <p:nvPr/>
          </p:nvSpPr>
          <p:spPr>
            <a:xfrm flipH="1">
              <a:off x="6987499" y="4101578"/>
              <a:ext cx="276083" cy="201121"/>
            </a:xfrm>
            <a:custGeom>
              <a:avLst/>
              <a:gdLst/>
              <a:ahLst/>
              <a:cxnLst/>
              <a:rect l="l" t="t" r="r" b="b"/>
              <a:pathLst>
                <a:path w="7145" h="5205" extrusionOk="0">
                  <a:moveTo>
                    <a:pt x="388" y="1"/>
                  </a:moveTo>
                  <a:cubicBezTo>
                    <a:pt x="251" y="92"/>
                    <a:pt x="137" y="206"/>
                    <a:pt x="0" y="343"/>
                  </a:cubicBezTo>
                  <a:lnTo>
                    <a:pt x="6756" y="5205"/>
                  </a:lnTo>
                  <a:lnTo>
                    <a:pt x="7144" y="4977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59" name="Google Shape;3459;p14"/>
          <p:cNvGrpSpPr/>
          <p:nvPr/>
        </p:nvGrpSpPr>
        <p:grpSpPr>
          <a:xfrm>
            <a:off x="9679726" y="2870494"/>
            <a:ext cx="1756551" cy="3572140"/>
            <a:chOff x="7260027" y="1807599"/>
            <a:chExt cx="1178365" cy="2396337"/>
          </a:xfrm>
        </p:grpSpPr>
        <p:sp>
          <p:nvSpPr>
            <p:cNvPr id="3460" name="Google Shape;3460;p14"/>
            <p:cNvSpPr/>
            <p:nvPr/>
          </p:nvSpPr>
          <p:spPr>
            <a:xfrm flipH="1">
              <a:off x="7285607" y="2633993"/>
              <a:ext cx="1125429" cy="107651"/>
            </a:xfrm>
            <a:custGeom>
              <a:avLst/>
              <a:gdLst/>
              <a:ahLst/>
              <a:cxnLst/>
              <a:rect l="l" t="t" r="r" b="b"/>
              <a:pathLst>
                <a:path w="29126" h="2786" extrusionOk="0">
                  <a:moveTo>
                    <a:pt x="14563" y="0"/>
                  </a:moveTo>
                  <a:cubicBezTo>
                    <a:pt x="6528" y="0"/>
                    <a:pt x="0" y="617"/>
                    <a:pt x="0" y="1393"/>
                  </a:cubicBezTo>
                  <a:cubicBezTo>
                    <a:pt x="0" y="2146"/>
                    <a:pt x="6528" y="2785"/>
                    <a:pt x="14563" y="2785"/>
                  </a:cubicBezTo>
                  <a:cubicBezTo>
                    <a:pt x="22620" y="2785"/>
                    <a:pt x="29125" y="2146"/>
                    <a:pt x="29125" y="1393"/>
                  </a:cubicBezTo>
                  <a:cubicBezTo>
                    <a:pt x="29125" y="617"/>
                    <a:pt x="22620" y="0"/>
                    <a:pt x="14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1" name="Google Shape;3461;p14"/>
            <p:cNvSpPr/>
            <p:nvPr/>
          </p:nvSpPr>
          <p:spPr>
            <a:xfrm flipH="1">
              <a:off x="7486689" y="1856865"/>
              <a:ext cx="113833" cy="107728"/>
            </a:xfrm>
            <a:custGeom>
              <a:avLst/>
              <a:gdLst/>
              <a:ahLst/>
              <a:cxnLst/>
              <a:rect l="l" t="t" r="r" b="b"/>
              <a:pathLst>
                <a:path w="2946" h="2788" extrusionOk="0">
                  <a:moveTo>
                    <a:pt x="1482" y="1"/>
                  </a:moveTo>
                  <a:cubicBezTo>
                    <a:pt x="899" y="1"/>
                    <a:pt x="392" y="405"/>
                    <a:pt x="252" y="985"/>
                  </a:cubicBezTo>
                  <a:lnTo>
                    <a:pt x="1" y="2263"/>
                  </a:lnTo>
                  <a:lnTo>
                    <a:pt x="2557" y="2788"/>
                  </a:lnTo>
                  <a:lnTo>
                    <a:pt x="2808" y="1510"/>
                  </a:lnTo>
                  <a:cubicBezTo>
                    <a:pt x="2945" y="848"/>
                    <a:pt x="2512" y="186"/>
                    <a:pt x="1850" y="49"/>
                  </a:cubicBezTo>
                  <a:lnTo>
                    <a:pt x="1736" y="26"/>
                  </a:lnTo>
                  <a:cubicBezTo>
                    <a:pt x="1650" y="9"/>
                    <a:pt x="1566" y="1"/>
                    <a:pt x="1482" y="1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2" name="Google Shape;3462;p14"/>
            <p:cNvSpPr/>
            <p:nvPr/>
          </p:nvSpPr>
          <p:spPr>
            <a:xfrm flipH="1">
              <a:off x="7895925" y="3856408"/>
              <a:ext cx="97952" cy="211709"/>
            </a:xfrm>
            <a:custGeom>
              <a:avLst/>
              <a:gdLst/>
              <a:ahLst/>
              <a:cxnLst/>
              <a:rect l="l" t="t" r="r" b="b"/>
              <a:pathLst>
                <a:path w="2535" h="5479" extrusionOk="0">
                  <a:moveTo>
                    <a:pt x="1" y="0"/>
                  </a:moveTo>
                  <a:lnTo>
                    <a:pt x="183" y="5478"/>
                  </a:lnTo>
                  <a:lnTo>
                    <a:pt x="2534" y="5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3" name="Google Shape;3463;p14"/>
            <p:cNvSpPr/>
            <p:nvPr/>
          </p:nvSpPr>
          <p:spPr>
            <a:xfrm flipH="1">
              <a:off x="7947123" y="3974298"/>
              <a:ext cx="42349" cy="93818"/>
            </a:xfrm>
            <a:custGeom>
              <a:avLst/>
              <a:gdLst/>
              <a:ahLst/>
              <a:cxnLst/>
              <a:rect l="l" t="t" r="r" b="b"/>
              <a:pathLst>
                <a:path w="1096" h="2428" extrusionOk="0">
                  <a:moveTo>
                    <a:pt x="324" y="0"/>
                  </a:moveTo>
                  <a:cubicBezTo>
                    <a:pt x="154" y="0"/>
                    <a:pt x="17" y="43"/>
                    <a:pt x="1" y="145"/>
                  </a:cubicBezTo>
                  <a:lnTo>
                    <a:pt x="69" y="2427"/>
                  </a:lnTo>
                  <a:lnTo>
                    <a:pt x="1051" y="350"/>
                  </a:lnTo>
                  <a:cubicBezTo>
                    <a:pt x="1096" y="155"/>
                    <a:pt x="649" y="0"/>
                    <a:pt x="324" y="0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4" name="Google Shape;3464;p14"/>
            <p:cNvSpPr/>
            <p:nvPr/>
          </p:nvSpPr>
          <p:spPr>
            <a:xfrm flipH="1">
              <a:off x="7553729" y="2045699"/>
              <a:ext cx="410164" cy="1839264"/>
            </a:xfrm>
            <a:custGeom>
              <a:avLst/>
              <a:gdLst/>
              <a:ahLst/>
              <a:cxnLst/>
              <a:rect l="l" t="t" r="r" b="b"/>
              <a:pathLst>
                <a:path w="10615" h="47600" extrusionOk="0">
                  <a:moveTo>
                    <a:pt x="9747" y="1"/>
                  </a:moveTo>
                  <a:lnTo>
                    <a:pt x="69" y="47067"/>
                  </a:lnTo>
                  <a:cubicBezTo>
                    <a:pt x="1" y="47295"/>
                    <a:pt x="161" y="47546"/>
                    <a:pt x="389" y="47592"/>
                  </a:cubicBezTo>
                  <a:cubicBezTo>
                    <a:pt x="418" y="47597"/>
                    <a:pt x="447" y="47599"/>
                    <a:pt x="475" y="47599"/>
                  </a:cubicBezTo>
                  <a:cubicBezTo>
                    <a:pt x="690" y="47599"/>
                    <a:pt x="873" y="47451"/>
                    <a:pt x="914" y="47249"/>
                  </a:cubicBezTo>
                  <a:lnTo>
                    <a:pt x="10615" y="184"/>
                  </a:lnTo>
                  <a:lnTo>
                    <a:pt x="9747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5" name="Google Shape;3465;p14"/>
            <p:cNvSpPr/>
            <p:nvPr/>
          </p:nvSpPr>
          <p:spPr>
            <a:xfrm flipH="1">
              <a:off x="7522856" y="2052770"/>
              <a:ext cx="407497" cy="1838375"/>
            </a:xfrm>
            <a:custGeom>
              <a:avLst/>
              <a:gdLst/>
              <a:ahLst/>
              <a:cxnLst/>
              <a:rect l="l" t="t" r="r" b="b"/>
              <a:pathLst>
                <a:path w="10546" h="47577" extrusionOk="0">
                  <a:moveTo>
                    <a:pt x="9724" y="1"/>
                  </a:moveTo>
                  <a:lnTo>
                    <a:pt x="46" y="47021"/>
                  </a:lnTo>
                  <a:cubicBezTo>
                    <a:pt x="0" y="47272"/>
                    <a:pt x="137" y="47523"/>
                    <a:pt x="388" y="47568"/>
                  </a:cubicBezTo>
                  <a:cubicBezTo>
                    <a:pt x="414" y="47574"/>
                    <a:pt x="441" y="47576"/>
                    <a:pt x="467" y="47576"/>
                  </a:cubicBezTo>
                  <a:cubicBezTo>
                    <a:pt x="666" y="47576"/>
                    <a:pt x="850" y="47425"/>
                    <a:pt x="890" y="47203"/>
                  </a:cubicBezTo>
                  <a:lnTo>
                    <a:pt x="10545" y="389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6" name="Google Shape;3466;p14"/>
            <p:cNvSpPr/>
            <p:nvPr/>
          </p:nvSpPr>
          <p:spPr>
            <a:xfrm flipH="1">
              <a:off x="7587230" y="2045699"/>
              <a:ext cx="409275" cy="1832193"/>
            </a:xfrm>
            <a:custGeom>
              <a:avLst/>
              <a:gdLst/>
              <a:ahLst/>
              <a:cxnLst/>
              <a:rect l="l" t="t" r="r" b="b"/>
              <a:pathLst>
                <a:path w="10592" h="47417" extrusionOk="0">
                  <a:moveTo>
                    <a:pt x="10591" y="1"/>
                  </a:moveTo>
                  <a:lnTo>
                    <a:pt x="9701" y="47"/>
                  </a:lnTo>
                  <a:lnTo>
                    <a:pt x="69" y="46861"/>
                  </a:lnTo>
                  <a:cubicBezTo>
                    <a:pt x="0" y="47112"/>
                    <a:pt x="160" y="47363"/>
                    <a:pt x="388" y="47409"/>
                  </a:cubicBezTo>
                  <a:cubicBezTo>
                    <a:pt x="414" y="47414"/>
                    <a:pt x="441" y="47417"/>
                    <a:pt x="467" y="47417"/>
                  </a:cubicBezTo>
                  <a:cubicBezTo>
                    <a:pt x="671" y="47417"/>
                    <a:pt x="873" y="47266"/>
                    <a:pt x="913" y="47044"/>
                  </a:cubicBezTo>
                  <a:lnTo>
                    <a:pt x="10591" y="1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7" name="Google Shape;3467;p14"/>
            <p:cNvSpPr/>
            <p:nvPr/>
          </p:nvSpPr>
          <p:spPr>
            <a:xfrm flipH="1">
              <a:off x="7495499" y="1916718"/>
              <a:ext cx="131453" cy="176662"/>
            </a:xfrm>
            <a:custGeom>
              <a:avLst/>
              <a:gdLst/>
              <a:ahLst/>
              <a:cxnLst/>
              <a:rect l="l" t="t" r="r" b="b"/>
              <a:pathLst>
                <a:path w="3402" h="4572" extrusionOk="0">
                  <a:moveTo>
                    <a:pt x="1103" y="1"/>
                  </a:moveTo>
                  <a:cubicBezTo>
                    <a:pt x="933" y="1"/>
                    <a:pt x="822" y="28"/>
                    <a:pt x="822" y="98"/>
                  </a:cubicBezTo>
                  <a:lnTo>
                    <a:pt x="0" y="4046"/>
                  </a:lnTo>
                  <a:cubicBezTo>
                    <a:pt x="15" y="3986"/>
                    <a:pt x="142" y="3955"/>
                    <a:pt x="340" y="3955"/>
                  </a:cubicBezTo>
                  <a:cubicBezTo>
                    <a:pt x="439" y="3955"/>
                    <a:pt x="555" y="3963"/>
                    <a:pt x="685" y="3978"/>
                  </a:cubicBezTo>
                  <a:cubicBezTo>
                    <a:pt x="867" y="4001"/>
                    <a:pt x="1096" y="4046"/>
                    <a:pt x="1324" y="4092"/>
                  </a:cubicBezTo>
                  <a:cubicBezTo>
                    <a:pt x="1963" y="4206"/>
                    <a:pt x="2579" y="4435"/>
                    <a:pt x="2557" y="4571"/>
                  </a:cubicBezTo>
                  <a:lnTo>
                    <a:pt x="3355" y="623"/>
                  </a:lnTo>
                  <a:cubicBezTo>
                    <a:pt x="3401" y="463"/>
                    <a:pt x="2785" y="258"/>
                    <a:pt x="2146" y="121"/>
                  </a:cubicBezTo>
                  <a:cubicBezTo>
                    <a:pt x="1917" y="75"/>
                    <a:pt x="1689" y="52"/>
                    <a:pt x="1484" y="29"/>
                  </a:cubicBezTo>
                  <a:cubicBezTo>
                    <a:pt x="1342" y="12"/>
                    <a:pt x="1211" y="1"/>
                    <a:pt x="1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8" name="Google Shape;3468;p14"/>
            <p:cNvSpPr/>
            <p:nvPr/>
          </p:nvSpPr>
          <p:spPr>
            <a:xfrm flipH="1">
              <a:off x="7544031" y="1916718"/>
              <a:ext cx="82921" cy="158154"/>
            </a:xfrm>
            <a:custGeom>
              <a:avLst/>
              <a:gdLst/>
              <a:ahLst/>
              <a:cxnLst/>
              <a:rect l="l" t="t" r="r" b="b"/>
              <a:pathLst>
                <a:path w="2146" h="4093" extrusionOk="0">
                  <a:moveTo>
                    <a:pt x="1103" y="1"/>
                  </a:moveTo>
                  <a:cubicBezTo>
                    <a:pt x="933" y="1"/>
                    <a:pt x="822" y="28"/>
                    <a:pt x="822" y="98"/>
                  </a:cubicBezTo>
                  <a:lnTo>
                    <a:pt x="0" y="4046"/>
                  </a:lnTo>
                  <a:cubicBezTo>
                    <a:pt x="15" y="3986"/>
                    <a:pt x="142" y="3955"/>
                    <a:pt x="340" y="3955"/>
                  </a:cubicBezTo>
                  <a:cubicBezTo>
                    <a:pt x="439" y="3955"/>
                    <a:pt x="555" y="3963"/>
                    <a:pt x="685" y="3978"/>
                  </a:cubicBezTo>
                  <a:cubicBezTo>
                    <a:pt x="867" y="4001"/>
                    <a:pt x="1096" y="4046"/>
                    <a:pt x="1324" y="4092"/>
                  </a:cubicBezTo>
                  <a:lnTo>
                    <a:pt x="2146" y="121"/>
                  </a:lnTo>
                  <a:cubicBezTo>
                    <a:pt x="1917" y="75"/>
                    <a:pt x="1689" y="52"/>
                    <a:pt x="1484" y="29"/>
                  </a:cubicBezTo>
                  <a:cubicBezTo>
                    <a:pt x="1342" y="12"/>
                    <a:pt x="1211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9" name="Google Shape;3469;p14"/>
            <p:cNvSpPr/>
            <p:nvPr/>
          </p:nvSpPr>
          <p:spPr>
            <a:xfrm flipH="1">
              <a:off x="7822741" y="3886392"/>
              <a:ext cx="98802" cy="211709"/>
            </a:xfrm>
            <a:custGeom>
              <a:avLst/>
              <a:gdLst/>
              <a:ahLst/>
              <a:cxnLst/>
              <a:rect l="l" t="t" r="r" b="b"/>
              <a:pathLst>
                <a:path w="2557" h="5479" extrusionOk="0">
                  <a:moveTo>
                    <a:pt x="2557" y="0"/>
                  </a:moveTo>
                  <a:lnTo>
                    <a:pt x="0" y="480"/>
                  </a:lnTo>
                  <a:lnTo>
                    <a:pt x="2260" y="5478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0" name="Google Shape;3470;p14"/>
            <p:cNvSpPr/>
            <p:nvPr/>
          </p:nvSpPr>
          <p:spPr>
            <a:xfrm flipH="1">
              <a:off x="7828885" y="4004283"/>
              <a:ext cx="43238" cy="93818"/>
            </a:xfrm>
            <a:custGeom>
              <a:avLst/>
              <a:gdLst/>
              <a:ahLst/>
              <a:cxnLst/>
              <a:rect l="l" t="t" r="r" b="b"/>
              <a:pathLst>
                <a:path w="1119" h="2428" extrusionOk="0">
                  <a:moveTo>
                    <a:pt x="778" y="0"/>
                  </a:moveTo>
                  <a:cubicBezTo>
                    <a:pt x="447" y="0"/>
                    <a:pt x="0" y="155"/>
                    <a:pt x="45" y="350"/>
                  </a:cubicBezTo>
                  <a:lnTo>
                    <a:pt x="981" y="2427"/>
                  </a:lnTo>
                  <a:lnTo>
                    <a:pt x="1118" y="145"/>
                  </a:lnTo>
                  <a:cubicBezTo>
                    <a:pt x="1095" y="43"/>
                    <a:pt x="952" y="0"/>
                    <a:pt x="778" y="0"/>
                  </a:cubicBezTo>
                  <a:close/>
                </a:path>
              </a:pathLst>
            </a:custGeom>
            <a:solidFill>
              <a:srgbClr val="444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1" name="Google Shape;3471;p14"/>
            <p:cNvSpPr/>
            <p:nvPr/>
          </p:nvSpPr>
          <p:spPr>
            <a:xfrm flipH="1">
              <a:off x="7853615" y="1879006"/>
              <a:ext cx="414530" cy="2035053"/>
            </a:xfrm>
            <a:custGeom>
              <a:avLst/>
              <a:gdLst/>
              <a:ahLst/>
              <a:cxnLst/>
              <a:rect l="l" t="t" r="r" b="b"/>
              <a:pathLst>
                <a:path w="10728" h="52667" extrusionOk="0">
                  <a:moveTo>
                    <a:pt x="867" y="1"/>
                  </a:moveTo>
                  <a:lnTo>
                    <a:pt x="0" y="161"/>
                  </a:lnTo>
                  <a:lnTo>
                    <a:pt x="9838" y="52316"/>
                  </a:lnTo>
                  <a:cubicBezTo>
                    <a:pt x="9878" y="52518"/>
                    <a:pt x="10061" y="52667"/>
                    <a:pt x="10261" y="52667"/>
                  </a:cubicBezTo>
                  <a:cubicBezTo>
                    <a:pt x="10287" y="52667"/>
                    <a:pt x="10314" y="52664"/>
                    <a:pt x="10340" y="52659"/>
                  </a:cubicBezTo>
                  <a:cubicBezTo>
                    <a:pt x="10568" y="52613"/>
                    <a:pt x="10728" y="52385"/>
                    <a:pt x="10682" y="5215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2" name="Google Shape;3472;p14"/>
            <p:cNvSpPr/>
            <p:nvPr/>
          </p:nvSpPr>
          <p:spPr>
            <a:xfrm flipH="1">
              <a:off x="7820964" y="1879006"/>
              <a:ext cx="413680" cy="2028870"/>
            </a:xfrm>
            <a:custGeom>
              <a:avLst/>
              <a:gdLst/>
              <a:ahLst/>
              <a:cxnLst/>
              <a:rect l="l" t="t" r="r" b="b"/>
              <a:pathLst>
                <a:path w="10706" h="52507" extrusionOk="0">
                  <a:moveTo>
                    <a:pt x="0" y="1"/>
                  </a:moveTo>
                  <a:lnTo>
                    <a:pt x="9815" y="52111"/>
                  </a:lnTo>
                  <a:cubicBezTo>
                    <a:pt x="9856" y="52336"/>
                    <a:pt x="10044" y="52506"/>
                    <a:pt x="10247" y="52506"/>
                  </a:cubicBezTo>
                  <a:cubicBezTo>
                    <a:pt x="10270" y="52506"/>
                    <a:pt x="10294" y="52504"/>
                    <a:pt x="10317" y="52499"/>
                  </a:cubicBezTo>
                  <a:cubicBezTo>
                    <a:pt x="10569" y="52453"/>
                    <a:pt x="10706" y="52202"/>
                    <a:pt x="10660" y="51951"/>
                  </a:cubicBezTo>
                  <a:lnTo>
                    <a:pt x="891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3" name="Google Shape;3473;p14"/>
            <p:cNvSpPr/>
            <p:nvPr/>
          </p:nvSpPr>
          <p:spPr>
            <a:xfrm flipH="1">
              <a:off x="7886227" y="1885188"/>
              <a:ext cx="412791" cy="2035053"/>
            </a:xfrm>
            <a:custGeom>
              <a:avLst/>
              <a:gdLst/>
              <a:ahLst/>
              <a:cxnLst/>
              <a:rect l="l" t="t" r="r" b="b"/>
              <a:pathLst>
                <a:path w="10683" h="52667" extrusionOk="0">
                  <a:moveTo>
                    <a:pt x="799" y="1"/>
                  </a:moveTo>
                  <a:lnTo>
                    <a:pt x="0" y="389"/>
                  </a:lnTo>
                  <a:lnTo>
                    <a:pt x="9769" y="52271"/>
                  </a:lnTo>
                  <a:cubicBezTo>
                    <a:pt x="9810" y="52513"/>
                    <a:pt x="9994" y="52666"/>
                    <a:pt x="10210" y="52666"/>
                  </a:cubicBezTo>
                  <a:cubicBezTo>
                    <a:pt x="10237" y="52666"/>
                    <a:pt x="10266" y="52664"/>
                    <a:pt x="10294" y="52659"/>
                  </a:cubicBezTo>
                  <a:cubicBezTo>
                    <a:pt x="10523" y="52613"/>
                    <a:pt x="10682" y="52385"/>
                    <a:pt x="10614" y="52111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4" name="Google Shape;3474;p14"/>
            <p:cNvSpPr/>
            <p:nvPr/>
          </p:nvSpPr>
          <p:spPr>
            <a:xfrm flipH="1">
              <a:off x="8165826" y="1879006"/>
              <a:ext cx="133192" cy="202899"/>
            </a:xfrm>
            <a:custGeom>
              <a:avLst/>
              <a:gdLst/>
              <a:ahLst/>
              <a:cxnLst/>
              <a:rect l="l" t="t" r="r" b="b"/>
              <a:pathLst>
                <a:path w="3447" h="5251" extrusionOk="0">
                  <a:moveTo>
                    <a:pt x="1666" y="1"/>
                  </a:moveTo>
                  <a:lnTo>
                    <a:pt x="799" y="161"/>
                  </a:lnTo>
                  <a:lnTo>
                    <a:pt x="616" y="252"/>
                  </a:lnTo>
                  <a:lnTo>
                    <a:pt x="0" y="549"/>
                  </a:lnTo>
                  <a:lnTo>
                    <a:pt x="890" y="5251"/>
                  </a:lnTo>
                  <a:lnTo>
                    <a:pt x="1484" y="4954"/>
                  </a:lnTo>
                  <a:lnTo>
                    <a:pt x="1689" y="4863"/>
                  </a:lnTo>
                  <a:lnTo>
                    <a:pt x="2557" y="4703"/>
                  </a:lnTo>
                  <a:lnTo>
                    <a:pt x="3447" y="4771"/>
                  </a:lnTo>
                  <a:lnTo>
                    <a:pt x="2557" y="69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5" name="Google Shape;3475;p14"/>
            <p:cNvSpPr/>
            <p:nvPr/>
          </p:nvSpPr>
          <p:spPr>
            <a:xfrm flipH="1">
              <a:off x="8216985" y="1882561"/>
              <a:ext cx="82033" cy="199344"/>
            </a:xfrm>
            <a:custGeom>
              <a:avLst/>
              <a:gdLst/>
              <a:ahLst/>
              <a:cxnLst/>
              <a:rect l="l" t="t" r="r" b="b"/>
              <a:pathLst>
                <a:path w="2123" h="5159" extrusionOk="0">
                  <a:moveTo>
                    <a:pt x="1233" y="0"/>
                  </a:moveTo>
                  <a:lnTo>
                    <a:pt x="799" y="69"/>
                  </a:lnTo>
                  <a:lnTo>
                    <a:pt x="616" y="160"/>
                  </a:lnTo>
                  <a:lnTo>
                    <a:pt x="0" y="457"/>
                  </a:lnTo>
                  <a:lnTo>
                    <a:pt x="890" y="5159"/>
                  </a:lnTo>
                  <a:lnTo>
                    <a:pt x="1484" y="4862"/>
                  </a:lnTo>
                  <a:lnTo>
                    <a:pt x="1689" y="4771"/>
                  </a:lnTo>
                  <a:lnTo>
                    <a:pt x="2123" y="470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6" name="Google Shape;3476;p14"/>
            <p:cNvSpPr/>
            <p:nvPr/>
          </p:nvSpPr>
          <p:spPr>
            <a:xfrm flipH="1">
              <a:off x="8165826" y="2032484"/>
              <a:ext cx="104096" cy="49421"/>
            </a:xfrm>
            <a:custGeom>
              <a:avLst/>
              <a:gdLst/>
              <a:ahLst/>
              <a:cxnLst/>
              <a:rect l="l" t="t" r="r" b="b"/>
              <a:pathLst>
                <a:path w="2694" h="1279" extrusionOk="0">
                  <a:moveTo>
                    <a:pt x="1667" y="1"/>
                  </a:moveTo>
                  <a:lnTo>
                    <a:pt x="799" y="160"/>
                  </a:lnTo>
                  <a:lnTo>
                    <a:pt x="0" y="548"/>
                  </a:lnTo>
                  <a:lnTo>
                    <a:pt x="137" y="1279"/>
                  </a:lnTo>
                  <a:lnTo>
                    <a:pt x="936" y="891"/>
                  </a:lnTo>
                  <a:lnTo>
                    <a:pt x="1804" y="731"/>
                  </a:lnTo>
                  <a:lnTo>
                    <a:pt x="2694" y="799"/>
                  </a:lnTo>
                  <a:lnTo>
                    <a:pt x="2557" y="6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7" name="Google Shape;3477;p14"/>
            <p:cNvSpPr/>
            <p:nvPr/>
          </p:nvSpPr>
          <p:spPr>
            <a:xfrm flipH="1">
              <a:off x="7760106" y="1807599"/>
              <a:ext cx="100580" cy="209931"/>
            </a:xfrm>
            <a:custGeom>
              <a:avLst/>
              <a:gdLst/>
              <a:ahLst/>
              <a:cxnLst/>
              <a:rect l="l" t="t" r="r" b="b"/>
              <a:pathLst>
                <a:path w="2603" h="5433" extrusionOk="0">
                  <a:moveTo>
                    <a:pt x="1826" y="0"/>
                  </a:moveTo>
                  <a:lnTo>
                    <a:pt x="0" y="5159"/>
                  </a:lnTo>
                  <a:lnTo>
                    <a:pt x="2602" y="5433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8" name="Google Shape;3478;p14"/>
            <p:cNvSpPr/>
            <p:nvPr/>
          </p:nvSpPr>
          <p:spPr>
            <a:xfrm flipH="1">
              <a:off x="7777764" y="1807599"/>
              <a:ext cx="42504" cy="94320"/>
            </a:xfrm>
            <a:custGeom>
              <a:avLst/>
              <a:gdLst/>
              <a:ahLst/>
              <a:cxnLst/>
              <a:rect l="l" t="t" r="r" b="b"/>
              <a:pathLst>
                <a:path w="1100" h="2441" extrusionOk="0">
                  <a:moveTo>
                    <a:pt x="780" y="0"/>
                  </a:moveTo>
                  <a:lnTo>
                    <a:pt x="27" y="2146"/>
                  </a:lnTo>
                  <a:cubicBezTo>
                    <a:pt x="1" y="2332"/>
                    <a:pt x="360" y="2440"/>
                    <a:pt x="670" y="2440"/>
                  </a:cubicBezTo>
                  <a:cubicBezTo>
                    <a:pt x="893" y="2440"/>
                    <a:pt x="1090" y="2384"/>
                    <a:pt x="1100" y="2260"/>
                  </a:cubicBez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9" name="Google Shape;3479;p14"/>
            <p:cNvSpPr/>
            <p:nvPr/>
          </p:nvSpPr>
          <p:spPr>
            <a:xfrm flipH="1">
              <a:off x="7792757" y="1993612"/>
              <a:ext cx="238138" cy="2058623"/>
            </a:xfrm>
            <a:custGeom>
              <a:avLst/>
              <a:gdLst/>
              <a:ahLst/>
              <a:cxnLst/>
              <a:rect l="l" t="t" r="r" b="b"/>
              <a:pathLst>
                <a:path w="6163" h="53277" extrusionOk="0">
                  <a:moveTo>
                    <a:pt x="5713" y="0"/>
                  </a:moveTo>
                  <a:cubicBezTo>
                    <a:pt x="5499" y="0"/>
                    <a:pt x="5294" y="175"/>
                    <a:pt x="5273" y="390"/>
                  </a:cubicBezTo>
                  <a:lnTo>
                    <a:pt x="0" y="53208"/>
                  </a:lnTo>
                  <a:lnTo>
                    <a:pt x="867" y="53276"/>
                  </a:lnTo>
                  <a:lnTo>
                    <a:pt x="6140" y="482"/>
                  </a:lnTo>
                  <a:cubicBezTo>
                    <a:pt x="6163" y="253"/>
                    <a:pt x="5980" y="25"/>
                    <a:pt x="5752" y="2"/>
                  </a:cubicBezTo>
                  <a:cubicBezTo>
                    <a:pt x="5739" y="1"/>
                    <a:pt x="5726" y="0"/>
                    <a:pt x="5713" y="0"/>
                  </a:cubicBezTo>
                  <a:close/>
                </a:path>
              </a:pathLst>
            </a:custGeom>
            <a:solidFill>
              <a:srgbClr val="03C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0" name="Google Shape;3480;p14"/>
            <p:cNvSpPr/>
            <p:nvPr/>
          </p:nvSpPr>
          <p:spPr>
            <a:xfrm flipH="1">
              <a:off x="7826257" y="1990946"/>
              <a:ext cx="237288" cy="2058623"/>
            </a:xfrm>
            <a:custGeom>
              <a:avLst/>
              <a:gdLst/>
              <a:ahLst/>
              <a:cxnLst/>
              <a:rect l="l" t="t" r="r" b="b"/>
              <a:pathLst>
                <a:path w="6141" h="53277" extrusionOk="0">
                  <a:moveTo>
                    <a:pt x="5691" y="1"/>
                  </a:moveTo>
                  <a:cubicBezTo>
                    <a:pt x="5476" y="1"/>
                    <a:pt x="5272" y="177"/>
                    <a:pt x="5250" y="414"/>
                  </a:cubicBezTo>
                  <a:lnTo>
                    <a:pt x="1" y="52957"/>
                  </a:lnTo>
                  <a:lnTo>
                    <a:pt x="845" y="53277"/>
                  </a:lnTo>
                  <a:lnTo>
                    <a:pt x="6118" y="505"/>
                  </a:lnTo>
                  <a:cubicBezTo>
                    <a:pt x="6141" y="254"/>
                    <a:pt x="5981" y="26"/>
                    <a:pt x="5730" y="3"/>
                  </a:cubicBezTo>
                  <a:cubicBezTo>
                    <a:pt x="5717" y="1"/>
                    <a:pt x="5704" y="1"/>
                    <a:pt x="5691" y="1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1" name="Google Shape;3481;p14"/>
            <p:cNvSpPr/>
            <p:nvPr/>
          </p:nvSpPr>
          <p:spPr>
            <a:xfrm flipH="1">
              <a:off x="7759217" y="1997128"/>
              <a:ext cx="238177" cy="2055107"/>
            </a:xfrm>
            <a:custGeom>
              <a:avLst/>
              <a:gdLst/>
              <a:ahLst/>
              <a:cxnLst/>
              <a:rect l="l" t="t" r="r" b="b"/>
              <a:pathLst>
                <a:path w="6164" h="53186" extrusionOk="0">
                  <a:moveTo>
                    <a:pt x="5714" y="1"/>
                  </a:moveTo>
                  <a:cubicBezTo>
                    <a:pt x="5481" y="1"/>
                    <a:pt x="5295" y="198"/>
                    <a:pt x="5273" y="436"/>
                  </a:cubicBezTo>
                  <a:lnTo>
                    <a:pt x="0" y="53185"/>
                  </a:lnTo>
                  <a:lnTo>
                    <a:pt x="891" y="53071"/>
                  </a:lnTo>
                  <a:lnTo>
                    <a:pt x="6140" y="528"/>
                  </a:lnTo>
                  <a:cubicBezTo>
                    <a:pt x="6163" y="254"/>
                    <a:pt x="5981" y="25"/>
                    <a:pt x="5752" y="3"/>
                  </a:cubicBezTo>
                  <a:cubicBezTo>
                    <a:pt x="5740" y="1"/>
                    <a:pt x="5727" y="1"/>
                    <a:pt x="5714" y="1"/>
                  </a:cubicBezTo>
                  <a:close/>
                </a:path>
              </a:pathLst>
            </a:custGeom>
            <a:solidFill>
              <a:srgbClr val="00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2" name="Google Shape;3482;p14"/>
            <p:cNvSpPr/>
            <p:nvPr/>
          </p:nvSpPr>
          <p:spPr>
            <a:xfrm flipH="1">
              <a:off x="7376449" y="3904901"/>
              <a:ext cx="945521" cy="299035"/>
            </a:xfrm>
            <a:custGeom>
              <a:avLst/>
              <a:gdLst/>
              <a:ahLst/>
              <a:cxnLst/>
              <a:rect l="l" t="t" r="r" b="b"/>
              <a:pathLst>
                <a:path w="24470" h="7739" extrusionOk="0">
                  <a:moveTo>
                    <a:pt x="12235" y="1"/>
                  </a:moveTo>
                  <a:cubicBezTo>
                    <a:pt x="6255" y="1"/>
                    <a:pt x="1347" y="1347"/>
                    <a:pt x="252" y="3105"/>
                  </a:cubicBezTo>
                  <a:cubicBezTo>
                    <a:pt x="69" y="3379"/>
                    <a:pt x="1" y="3675"/>
                    <a:pt x="24" y="3972"/>
                  </a:cubicBezTo>
                  <a:cubicBezTo>
                    <a:pt x="206" y="6072"/>
                    <a:pt x="5661" y="7738"/>
                    <a:pt x="12235" y="7738"/>
                  </a:cubicBezTo>
                  <a:cubicBezTo>
                    <a:pt x="18809" y="7738"/>
                    <a:pt x="24264" y="6072"/>
                    <a:pt x="24447" y="3972"/>
                  </a:cubicBezTo>
                  <a:cubicBezTo>
                    <a:pt x="24469" y="3675"/>
                    <a:pt x="24401" y="3379"/>
                    <a:pt x="24218" y="3105"/>
                  </a:cubicBezTo>
                  <a:cubicBezTo>
                    <a:pt x="23123" y="1347"/>
                    <a:pt x="18215" y="1"/>
                    <a:pt x="12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3" name="Google Shape;3483;p14"/>
            <p:cNvSpPr/>
            <p:nvPr/>
          </p:nvSpPr>
          <p:spPr>
            <a:xfrm flipH="1">
              <a:off x="7285607" y="2790098"/>
              <a:ext cx="1127206" cy="1360012"/>
            </a:xfrm>
            <a:custGeom>
              <a:avLst/>
              <a:gdLst/>
              <a:ahLst/>
              <a:cxnLst/>
              <a:rect l="l" t="t" r="r" b="b"/>
              <a:pathLst>
                <a:path w="29172" h="35197" extrusionOk="0">
                  <a:moveTo>
                    <a:pt x="1" y="0"/>
                  </a:moveTo>
                  <a:lnTo>
                    <a:pt x="92" y="1187"/>
                  </a:lnTo>
                  <a:lnTo>
                    <a:pt x="2603" y="31956"/>
                  </a:lnTo>
                  <a:cubicBezTo>
                    <a:pt x="2808" y="33622"/>
                    <a:pt x="7328" y="34969"/>
                    <a:pt x="13034" y="35174"/>
                  </a:cubicBezTo>
                  <a:cubicBezTo>
                    <a:pt x="13536" y="35197"/>
                    <a:pt x="14061" y="35197"/>
                    <a:pt x="14586" y="35197"/>
                  </a:cubicBezTo>
                  <a:cubicBezTo>
                    <a:pt x="21000" y="35197"/>
                    <a:pt x="26341" y="33782"/>
                    <a:pt x="26569" y="31956"/>
                  </a:cubicBezTo>
                  <a:lnTo>
                    <a:pt x="29171" y="0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4" name="Google Shape;3484;p14"/>
            <p:cNvSpPr/>
            <p:nvPr/>
          </p:nvSpPr>
          <p:spPr>
            <a:xfrm flipH="1">
              <a:off x="7285607" y="2790098"/>
              <a:ext cx="1127206" cy="1360012"/>
            </a:xfrm>
            <a:custGeom>
              <a:avLst/>
              <a:gdLst/>
              <a:ahLst/>
              <a:cxnLst/>
              <a:rect l="l" t="t" r="r" b="b"/>
              <a:pathLst>
                <a:path w="29172" h="35197" extrusionOk="0">
                  <a:moveTo>
                    <a:pt x="1" y="0"/>
                  </a:moveTo>
                  <a:lnTo>
                    <a:pt x="92" y="1187"/>
                  </a:lnTo>
                  <a:cubicBezTo>
                    <a:pt x="2044" y="2003"/>
                    <a:pt x="5859" y="2954"/>
                    <a:pt x="13069" y="2954"/>
                  </a:cubicBezTo>
                  <a:cubicBezTo>
                    <a:pt x="16144" y="2954"/>
                    <a:pt x="19836" y="2781"/>
                    <a:pt x="24264" y="2351"/>
                  </a:cubicBezTo>
                  <a:lnTo>
                    <a:pt x="24264" y="2351"/>
                  </a:lnTo>
                  <a:cubicBezTo>
                    <a:pt x="24264" y="2352"/>
                    <a:pt x="24857" y="26706"/>
                    <a:pt x="13034" y="35174"/>
                  </a:cubicBezTo>
                  <a:cubicBezTo>
                    <a:pt x="13536" y="35197"/>
                    <a:pt x="14061" y="35197"/>
                    <a:pt x="14586" y="35197"/>
                  </a:cubicBezTo>
                  <a:cubicBezTo>
                    <a:pt x="21000" y="35197"/>
                    <a:pt x="26341" y="33782"/>
                    <a:pt x="26569" y="31956"/>
                  </a:cubicBezTo>
                  <a:lnTo>
                    <a:pt x="29171" y="0"/>
                  </a:lnTo>
                  <a:close/>
                </a:path>
              </a:pathLst>
            </a:custGeom>
            <a:solidFill>
              <a:srgbClr val="B4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5" name="Google Shape;3485;p14"/>
            <p:cNvSpPr/>
            <p:nvPr/>
          </p:nvSpPr>
          <p:spPr>
            <a:xfrm flipH="1">
              <a:off x="7262693" y="2686041"/>
              <a:ext cx="1173033" cy="181724"/>
            </a:xfrm>
            <a:custGeom>
              <a:avLst/>
              <a:gdLst/>
              <a:ahLst/>
              <a:cxnLst/>
              <a:rect l="l" t="t" r="r" b="b"/>
              <a:pathLst>
                <a:path w="30358" h="4703" extrusionOk="0">
                  <a:moveTo>
                    <a:pt x="0" y="0"/>
                  </a:moveTo>
                  <a:lnTo>
                    <a:pt x="251" y="3059"/>
                  </a:lnTo>
                  <a:lnTo>
                    <a:pt x="274" y="3150"/>
                  </a:lnTo>
                  <a:cubicBezTo>
                    <a:pt x="754" y="4017"/>
                    <a:pt x="7259" y="4702"/>
                    <a:pt x="15179" y="4702"/>
                  </a:cubicBezTo>
                  <a:cubicBezTo>
                    <a:pt x="23351" y="4702"/>
                    <a:pt x="30038" y="3972"/>
                    <a:pt x="30107" y="3059"/>
                  </a:cubicBezTo>
                  <a:lnTo>
                    <a:pt x="30358" y="0"/>
                  </a:lnTo>
                  <a:lnTo>
                    <a:pt x="29445" y="0"/>
                  </a:lnTo>
                  <a:cubicBezTo>
                    <a:pt x="27710" y="525"/>
                    <a:pt x="22643" y="1118"/>
                    <a:pt x="15179" y="1118"/>
                  </a:cubicBezTo>
                  <a:cubicBezTo>
                    <a:pt x="7715" y="1118"/>
                    <a:pt x="2648" y="525"/>
                    <a:pt x="913" y="0"/>
                  </a:cubicBez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6" name="Google Shape;3486;p14"/>
            <p:cNvSpPr/>
            <p:nvPr/>
          </p:nvSpPr>
          <p:spPr>
            <a:xfrm flipH="1">
              <a:off x="7739820" y="2619889"/>
              <a:ext cx="82960" cy="23841"/>
            </a:xfrm>
            <a:custGeom>
              <a:avLst/>
              <a:gdLst/>
              <a:ahLst/>
              <a:cxnLst/>
              <a:rect l="l" t="t" r="r" b="b"/>
              <a:pathLst>
                <a:path w="2147" h="617" extrusionOk="0">
                  <a:moveTo>
                    <a:pt x="69" y="0"/>
                  </a:moveTo>
                  <a:lnTo>
                    <a:pt x="1" y="594"/>
                  </a:lnTo>
                  <a:cubicBezTo>
                    <a:pt x="708" y="594"/>
                    <a:pt x="1370" y="594"/>
                    <a:pt x="2032" y="616"/>
                  </a:cubicBezTo>
                  <a:lnTo>
                    <a:pt x="2146" y="23"/>
                  </a:lnTo>
                  <a:cubicBezTo>
                    <a:pt x="1462" y="0"/>
                    <a:pt x="777" y="0"/>
                    <a:pt x="69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7" name="Google Shape;3487;p14"/>
            <p:cNvSpPr/>
            <p:nvPr/>
          </p:nvSpPr>
          <p:spPr>
            <a:xfrm flipH="1">
              <a:off x="7921505" y="2619889"/>
              <a:ext cx="138524" cy="26468"/>
            </a:xfrm>
            <a:custGeom>
              <a:avLst/>
              <a:gdLst/>
              <a:ahLst/>
              <a:cxnLst/>
              <a:rect l="l" t="t" r="r" b="b"/>
              <a:pathLst>
                <a:path w="3585" h="685" extrusionOk="0">
                  <a:moveTo>
                    <a:pt x="3584" y="0"/>
                  </a:moveTo>
                  <a:lnTo>
                    <a:pt x="3584" y="0"/>
                  </a:lnTo>
                  <a:cubicBezTo>
                    <a:pt x="2329" y="23"/>
                    <a:pt x="1119" y="46"/>
                    <a:pt x="1" y="91"/>
                  </a:cubicBezTo>
                  <a:lnTo>
                    <a:pt x="92" y="685"/>
                  </a:lnTo>
                  <a:cubicBezTo>
                    <a:pt x="1165" y="639"/>
                    <a:pt x="2306" y="616"/>
                    <a:pt x="3516" y="594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8" name="Google Shape;3488;p14"/>
            <p:cNvSpPr/>
            <p:nvPr/>
          </p:nvSpPr>
          <p:spPr>
            <a:xfrm flipH="1">
              <a:off x="7260027" y="2623405"/>
              <a:ext cx="1178365" cy="127937"/>
            </a:xfrm>
            <a:custGeom>
              <a:avLst/>
              <a:gdLst/>
              <a:ahLst/>
              <a:cxnLst/>
              <a:rect l="l" t="t" r="r" b="b"/>
              <a:pathLst>
                <a:path w="30496" h="3311" extrusionOk="0">
                  <a:moveTo>
                    <a:pt x="20726" y="0"/>
                  </a:moveTo>
                  <a:lnTo>
                    <a:pt x="20612" y="594"/>
                  </a:lnTo>
                  <a:cubicBezTo>
                    <a:pt x="25200" y="799"/>
                    <a:pt x="28281" y="1210"/>
                    <a:pt x="29514" y="1621"/>
                  </a:cubicBezTo>
                  <a:cubicBezTo>
                    <a:pt x="28190" y="2032"/>
                    <a:pt x="24949" y="2466"/>
                    <a:pt x="20178" y="2648"/>
                  </a:cubicBezTo>
                  <a:cubicBezTo>
                    <a:pt x="19608" y="2671"/>
                    <a:pt x="19014" y="2694"/>
                    <a:pt x="18398" y="2694"/>
                  </a:cubicBezTo>
                  <a:cubicBezTo>
                    <a:pt x="18101" y="2694"/>
                    <a:pt x="17805" y="2717"/>
                    <a:pt x="17508" y="2717"/>
                  </a:cubicBezTo>
                  <a:cubicBezTo>
                    <a:pt x="16914" y="2717"/>
                    <a:pt x="16321" y="2739"/>
                    <a:pt x="15705" y="2739"/>
                  </a:cubicBezTo>
                  <a:lnTo>
                    <a:pt x="14837" y="2739"/>
                  </a:lnTo>
                  <a:cubicBezTo>
                    <a:pt x="14244" y="2739"/>
                    <a:pt x="13650" y="2717"/>
                    <a:pt x="13080" y="2717"/>
                  </a:cubicBezTo>
                  <a:cubicBezTo>
                    <a:pt x="12098" y="2694"/>
                    <a:pt x="11162" y="2671"/>
                    <a:pt x="10272" y="2648"/>
                  </a:cubicBezTo>
                  <a:cubicBezTo>
                    <a:pt x="9975" y="2625"/>
                    <a:pt x="9679" y="2625"/>
                    <a:pt x="9382" y="2603"/>
                  </a:cubicBezTo>
                  <a:cubicBezTo>
                    <a:pt x="9085" y="2580"/>
                    <a:pt x="8789" y="2580"/>
                    <a:pt x="8492" y="2557"/>
                  </a:cubicBezTo>
                  <a:cubicBezTo>
                    <a:pt x="8195" y="2534"/>
                    <a:pt x="7898" y="2511"/>
                    <a:pt x="7602" y="2488"/>
                  </a:cubicBezTo>
                  <a:cubicBezTo>
                    <a:pt x="4315" y="2283"/>
                    <a:pt x="2032" y="1941"/>
                    <a:pt x="982" y="1621"/>
                  </a:cubicBezTo>
                  <a:cubicBezTo>
                    <a:pt x="1964" y="1302"/>
                    <a:pt x="4109" y="959"/>
                    <a:pt x="7259" y="731"/>
                  </a:cubicBezTo>
                  <a:lnTo>
                    <a:pt x="7168" y="160"/>
                  </a:lnTo>
                  <a:cubicBezTo>
                    <a:pt x="2854" y="457"/>
                    <a:pt x="1" y="1005"/>
                    <a:pt x="69" y="1621"/>
                  </a:cubicBezTo>
                  <a:cubicBezTo>
                    <a:pt x="115" y="2237"/>
                    <a:pt x="3196" y="2785"/>
                    <a:pt x="7716" y="3082"/>
                  </a:cubicBezTo>
                  <a:cubicBezTo>
                    <a:pt x="8012" y="3105"/>
                    <a:pt x="8309" y="3128"/>
                    <a:pt x="8606" y="3128"/>
                  </a:cubicBezTo>
                  <a:cubicBezTo>
                    <a:pt x="8903" y="3150"/>
                    <a:pt x="9199" y="3173"/>
                    <a:pt x="9496" y="3173"/>
                  </a:cubicBezTo>
                  <a:cubicBezTo>
                    <a:pt x="9793" y="3196"/>
                    <a:pt x="10090" y="3196"/>
                    <a:pt x="10386" y="3219"/>
                  </a:cubicBezTo>
                  <a:cubicBezTo>
                    <a:pt x="11231" y="3242"/>
                    <a:pt x="12121" y="3264"/>
                    <a:pt x="13034" y="3287"/>
                  </a:cubicBezTo>
                  <a:cubicBezTo>
                    <a:pt x="13605" y="3287"/>
                    <a:pt x="14198" y="3310"/>
                    <a:pt x="14769" y="3310"/>
                  </a:cubicBezTo>
                  <a:lnTo>
                    <a:pt x="15659" y="3310"/>
                  </a:lnTo>
                  <a:cubicBezTo>
                    <a:pt x="16230" y="3310"/>
                    <a:pt x="16823" y="3287"/>
                    <a:pt x="17394" y="3287"/>
                  </a:cubicBezTo>
                  <a:cubicBezTo>
                    <a:pt x="17690" y="3287"/>
                    <a:pt x="17987" y="3287"/>
                    <a:pt x="18284" y="3264"/>
                  </a:cubicBezTo>
                  <a:cubicBezTo>
                    <a:pt x="18900" y="3264"/>
                    <a:pt x="19494" y="3242"/>
                    <a:pt x="20064" y="3219"/>
                  </a:cubicBezTo>
                  <a:cubicBezTo>
                    <a:pt x="26044" y="2991"/>
                    <a:pt x="30381" y="2351"/>
                    <a:pt x="30427" y="1621"/>
                  </a:cubicBezTo>
                  <a:cubicBezTo>
                    <a:pt x="30495" y="891"/>
                    <a:pt x="26455" y="252"/>
                    <a:pt x="20726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9" name="Google Shape;3489;p14"/>
            <p:cNvSpPr/>
            <p:nvPr/>
          </p:nvSpPr>
          <p:spPr>
            <a:xfrm flipH="1">
              <a:off x="7457748" y="3303083"/>
              <a:ext cx="782924" cy="528866"/>
            </a:xfrm>
            <a:custGeom>
              <a:avLst/>
              <a:gdLst/>
              <a:ahLst/>
              <a:cxnLst/>
              <a:rect l="l" t="t" r="r" b="b"/>
              <a:pathLst>
                <a:path w="20262" h="13687" extrusionOk="0">
                  <a:moveTo>
                    <a:pt x="759" y="1"/>
                  </a:moveTo>
                  <a:cubicBezTo>
                    <a:pt x="347" y="1"/>
                    <a:pt x="0" y="364"/>
                    <a:pt x="42" y="785"/>
                  </a:cubicBezTo>
                  <a:lnTo>
                    <a:pt x="704" y="11809"/>
                  </a:lnTo>
                  <a:cubicBezTo>
                    <a:pt x="727" y="12106"/>
                    <a:pt x="932" y="12380"/>
                    <a:pt x="1252" y="12471"/>
                  </a:cubicBezTo>
                  <a:cubicBezTo>
                    <a:pt x="4208" y="13282"/>
                    <a:pt x="7170" y="13687"/>
                    <a:pt x="10131" y="13687"/>
                  </a:cubicBezTo>
                  <a:cubicBezTo>
                    <a:pt x="13093" y="13687"/>
                    <a:pt x="16054" y="13282"/>
                    <a:pt x="19010" y="12471"/>
                  </a:cubicBezTo>
                  <a:cubicBezTo>
                    <a:pt x="19307" y="12380"/>
                    <a:pt x="19535" y="12106"/>
                    <a:pt x="19558" y="11809"/>
                  </a:cubicBezTo>
                  <a:lnTo>
                    <a:pt x="20220" y="785"/>
                  </a:lnTo>
                  <a:cubicBezTo>
                    <a:pt x="20262" y="364"/>
                    <a:pt x="19916" y="1"/>
                    <a:pt x="19503" y="1"/>
                  </a:cubicBezTo>
                  <a:cubicBezTo>
                    <a:pt x="19469" y="1"/>
                    <a:pt x="19434" y="3"/>
                    <a:pt x="19398" y="9"/>
                  </a:cubicBezTo>
                  <a:cubicBezTo>
                    <a:pt x="17721" y="237"/>
                    <a:pt x="13926" y="351"/>
                    <a:pt x="10131" y="351"/>
                  </a:cubicBezTo>
                  <a:cubicBezTo>
                    <a:pt x="6336" y="351"/>
                    <a:pt x="2542" y="237"/>
                    <a:pt x="864" y="9"/>
                  </a:cubicBezTo>
                  <a:cubicBezTo>
                    <a:pt x="829" y="3"/>
                    <a:pt x="793" y="1"/>
                    <a:pt x="759" y="1"/>
                  </a:cubicBez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90" name="Google Shape;3490;p14"/>
          <p:cNvSpPr txBox="1">
            <a:spLocks noGrp="1"/>
          </p:cNvSpPr>
          <p:nvPr>
            <p:ph type="title"/>
          </p:nvPr>
        </p:nvSpPr>
        <p:spPr>
          <a:xfrm>
            <a:off x="3311200" y="1754300"/>
            <a:ext cx="5569600" cy="19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91" name="Google Shape;3491;p14"/>
          <p:cNvSpPr txBox="1">
            <a:spLocks noGrp="1"/>
          </p:cNvSpPr>
          <p:nvPr>
            <p:ph type="subTitle" idx="1"/>
          </p:nvPr>
        </p:nvSpPr>
        <p:spPr>
          <a:xfrm>
            <a:off x="3971000" y="4115300"/>
            <a:ext cx="4250000" cy="9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86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48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2">
    <p:bg>
      <p:bgPr>
        <a:solidFill>
          <a:schemeClr val="accen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965533" y="719328"/>
            <a:ext cx="10258400" cy="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1_Four columns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653667" y="-20967"/>
            <a:ext cx="3177867" cy="1569467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rgbClr val="FF73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0" name="Google Shape;180;p18"/>
          <p:cNvSpPr/>
          <p:nvPr/>
        </p:nvSpPr>
        <p:spPr>
          <a:xfrm rot="-13063">
            <a:off x="8600650" y="4491348"/>
            <a:ext cx="3763793" cy="2322417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rgbClr val="45A8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1" name="Google Shape;181;p18"/>
          <p:cNvSpPr/>
          <p:nvPr/>
        </p:nvSpPr>
        <p:spPr>
          <a:xfrm rot="-13063">
            <a:off x="8718153" y="4669902"/>
            <a:ext cx="3812595" cy="2356351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2" name="Google Shape;182;p18"/>
          <p:cNvSpPr/>
          <p:nvPr/>
        </p:nvSpPr>
        <p:spPr>
          <a:xfrm>
            <a:off x="84901" y="22501"/>
            <a:ext cx="2931633" cy="239143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" name="Google Shape;183;p18"/>
          <p:cNvSpPr/>
          <p:nvPr/>
        </p:nvSpPr>
        <p:spPr>
          <a:xfrm>
            <a:off x="0" y="-20967"/>
            <a:ext cx="2878533" cy="230500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4" name="Google Shape;184;p18"/>
          <p:cNvSpPr/>
          <p:nvPr/>
        </p:nvSpPr>
        <p:spPr>
          <a:xfrm>
            <a:off x="10395934" y="-54000"/>
            <a:ext cx="2630133" cy="1543533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822217" y="1782767"/>
            <a:ext cx="28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822217" y="2580743"/>
            <a:ext cx="284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"/>
          </p:nvPr>
        </p:nvSpPr>
        <p:spPr>
          <a:xfrm>
            <a:off x="6530784" y="1782767"/>
            <a:ext cx="28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6530784" y="2580743"/>
            <a:ext cx="2841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4"/>
          </p:nvPr>
        </p:nvSpPr>
        <p:spPr>
          <a:xfrm>
            <a:off x="2820017" y="3726267"/>
            <a:ext cx="28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2820017" y="4524243"/>
            <a:ext cx="2840800" cy="14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6"/>
          </p:nvPr>
        </p:nvSpPr>
        <p:spPr>
          <a:xfrm>
            <a:off x="6530784" y="3726267"/>
            <a:ext cx="28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7"/>
          </p:nvPr>
        </p:nvSpPr>
        <p:spPr>
          <a:xfrm>
            <a:off x="6530784" y="4524243"/>
            <a:ext cx="2840800" cy="14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53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6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83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59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19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6" r:id="rId2"/>
    <p:sldLayoutId id="2147483705" r:id="rId3"/>
    <p:sldLayoutId id="2147483649" r:id="rId4"/>
    <p:sldLayoutId id="2147483712" r:id="rId5"/>
    <p:sldLayoutId id="2147483711" r:id="rId6"/>
    <p:sldLayoutId id="2147483704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701" r:id="rId17"/>
    <p:sldLayoutId id="214748370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400" y="593367"/>
            <a:ext cx="1027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400" y="1536633"/>
            <a:ext cx="1027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70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443414"/>
            <a:ext cx="126841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2659856" y="1286371"/>
            <a:ext cx="7272338" cy="1050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TẬP ĐỌC LỚP </a:t>
            </a:r>
            <a:r>
              <a:rPr lang="en-US" altLang="vi-VN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5A2</a:t>
            </a:r>
            <a:endParaRPr lang="en-US" altLang="vi-VN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741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4826001"/>
            <a:ext cx="10953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1" y="5187951"/>
            <a:ext cx="9112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6" y="5568950"/>
            <a:ext cx="7524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"/>
          <p:cNvSpPr txBox="1">
            <a:spLocks noChangeArrowheads="1"/>
          </p:cNvSpPr>
          <p:nvPr/>
        </p:nvSpPr>
        <p:spPr bwMode="auto">
          <a:xfrm>
            <a:off x="2651919" y="331788"/>
            <a:ext cx="7643813" cy="4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313"/>
              </a:spcBef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 TIỂU HỌC NGỌC LÂM</a:t>
            </a:r>
            <a:endParaRPr lang="en-US" altLang="vi-VN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417" name="Oval 5"/>
          <p:cNvSpPr>
            <a:spLocks noChangeArrowheads="1"/>
          </p:cNvSpPr>
          <p:nvPr/>
        </p:nvSpPr>
        <p:spPr bwMode="auto">
          <a:xfrm>
            <a:off x="1853446" y="2902197"/>
            <a:ext cx="9240757" cy="1050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tốt</a:t>
            </a:r>
            <a:endParaRPr lang="en-US" altLang="vi-VN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64)</a:t>
            </a:r>
          </a:p>
          <a:p>
            <a:pPr algn="ctr" eaLnBrk="1" hangingPunct="1"/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417219" y="5266060"/>
            <a:ext cx="7643813" cy="4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313"/>
              </a:spcBef>
              <a:buNone/>
            </a:pP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Trần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Hương</a:t>
            </a:r>
            <a:endParaRPr lang="en-US" altLang="vi-VN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3801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FA">
            <a:alpha val="6000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54204" y="1511452"/>
            <a:ext cx="10883590" cy="4517608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95249" y="1649952"/>
            <a:ext cx="11504251" cy="10096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Vì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nghệ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–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ôn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phải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nhảy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xuống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biển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40" name="Shape 140"/>
          <p:cNvSpPr/>
          <p:nvPr/>
        </p:nvSpPr>
        <p:spPr>
          <a:xfrm>
            <a:off x="773869" y="4800391"/>
            <a:ext cx="588228" cy="5301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421569" y="4701766"/>
            <a:ext cx="9823228" cy="819147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Thể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hiện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sự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tham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lam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thủy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thủ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trên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thuyền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1" name="Shape 180"/>
          <p:cNvSpPr txBox="1"/>
          <p:nvPr/>
        </p:nvSpPr>
        <p:spPr>
          <a:xfrm>
            <a:off x="1040131" y="2619425"/>
            <a:ext cx="9121140" cy="876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Vì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thủy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thủ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đòi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giết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không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muốn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trong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tay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bọn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thủy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thủ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4" name="Shape 113">
            <a:extLst>
              <a:ext uri="{FF2B5EF4-FFF2-40B4-BE49-F238E27FC236}">
                <a16:creationId xmlns:a16="http://schemas.microsoft.com/office/drawing/2014/main" id="{E2B453EF-54D3-4512-A141-D8D670599BB2}"/>
              </a:ext>
            </a:extLst>
          </p:cNvPr>
          <p:cNvSpPr/>
          <p:nvPr/>
        </p:nvSpPr>
        <p:spPr>
          <a:xfrm>
            <a:off x="2704719" y="52431"/>
            <a:ext cx="6629400" cy="100964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36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pic>
        <p:nvPicPr>
          <p:cNvPr id="2" name="Picture 2" descr="HÃ¬nh áº£nh cÃ³ liÃªn quan">
            <a:extLst>
              <a:ext uri="{FF2B5EF4-FFF2-40B4-BE49-F238E27FC236}">
                <a16:creationId xmlns:a16="http://schemas.microsoft.com/office/drawing/2014/main" id="{B77CF98A-055A-4848-B19A-CDC57F05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620" y="5105400"/>
            <a:ext cx="1650380" cy="1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FA">
            <a:alpha val="6000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02166" y="1214120"/>
            <a:ext cx="10883590" cy="4517608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79">
            <a:extLst>
              <a:ext uri="{FF2B5EF4-FFF2-40B4-BE49-F238E27FC236}">
                <a16:creationId xmlns:a16="http://schemas.microsoft.com/office/drawing/2014/main" id="{C7C0A78B-E51C-4DDD-B948-CD6FC5FEECD6}"/>
              </a:ext>
            </a:extLst>
          </p:cNvPr>
          <p:cNvSpPr/>
          <p:nvPr/>
        </p:nvSpPr>
        <p:spPr>
          <a:xfrm>
            <a:off x="706244" y="1441104"/>
            <a:ext cx="11390265" cy="10096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Điều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kì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lạ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gì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đã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xảy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ra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khi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nghệ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sĩ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cất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hát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giã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>
              <a:buSzPct val="25000"/>
            </a:pP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biệt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cuộc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đời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?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Shape 180">
            <a:extLst>
              <a:ext uri="{FF2B5EF4-FFF2-40B4-BE49-F238E27FC236}">
                <a16:creationId xmlns:a16="http://schemas.microsoft.com/office/drawing/2014/main" id="{FB059986-60CE-4E9F-952B-5D1F9A3708FD}"/>
              </a:ext>
            </a:extLst>
          </p:cNvPr>
          <p:cNvSpPr txBox="1"/>
          <p:nvPr/>
        </p:nvSpPr>
        <p:spPr>
          <a:xfrm>
            <a:off x="1148717" y="2399054"/>
            <a:ext cx="10224134" cy="876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bơi</a:t>
            </a:r>
            <a:r>
              <a:rPr lang="en-US" sz="3200" b="1" i="0" u="none" strike="noStrike" cap="none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đến</a:t>
            </a:r>
            <a:r>
              <a:rPr lang="en-US" sz="3200" b="1" i="0" u="none" strike="noStrike" cap="none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say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sưa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thưởng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giọng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A –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ôn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đã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cứu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đưa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đất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liền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3" name="Shape 156">
            <a:extLst>
              <a:ext uri="{FF2B5EF4-FFF2-40B4-BE49-F238E27FC236}">
                <a16:creationId xmlns:a16="http://schemas.microsoft.com/office/drawing/2014/main" id="{D4914652-710B-45FE-A2CA-CB5BB5DB3523}"/>
              </a:ext>
            </a:extLst>
          </p:cNvPr>
          <p:cNvSpPr/>
          <p:nvPr/>
        </p:nvSpPr>
        <p:spPr>
          <a:xfrm>
            <a:off x="1142631" y="4116279"/>
            <a:ext cx="10311279" cy="100964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loài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vật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thưởng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nghệ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thuật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giúp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đỡ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gặp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nạn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5" name="Shape 140">
            <a:extLst>
              <a:ext uri="{FF2B5EF4-FFF2-40B4-BE49-F238E27FC236}">
                <a16:creationId xmlns:a16="http://schemas.microsoft.com/office/drawing/2014/main" id="{6F8BD319-D846-4DB7-A8B8-DAA76C5B1D39}"/>
              </a:ext>
            </a:extLst>
          </p:cNvPr>
          <p:cNvSpPr/>
          <p:nvPr/>
        </p:nvSpPr>
        <p:spPr>
          <a:xfrm>
            <a:off x="650315" y="4191654"/>
            <a:ext cx="444168" cy="5301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3">
            <a:extLst>
              <a:ext uri="{FF2B5EF4-FFF2-40B4-BE49-F238E27FC236}">
                <a16:creationId xmlns:a16="http://schemas.microsoft.com/office/drawing/2014/main" id="{544FAC11-42FB-4FF3-AD79-32DB6ED9FDC1}"/>
              </a:ext>
            </a:extLst>
          </p:cNvPr>
          <p:cNvSpPr/>
          <p:nvPr/>
        </p:nvSpPr>
        <p:spPr>
          <a:xfrm>
            <a:off x="8000999" y="65742"/>
            <a:ext cx="383628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24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pic>
        <p:nvPicPr>
          <p:cNvPr id="2" name="Picture 2" descr="HÃ¬nh áº£nh cÃ³ liÃªn quan">
            <a:extLst>
              <a:ext uri="{FF2B5EF4-FFF2-40B4-BE49-F238E27FC236}">
                <a16:creationId xmlns:a16="http://schemas.microsoft.com/office/drawing/2014/main" id="{8618018D-F915-444D-A820-67BC37E5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620" y="5105400"/>
            <a:ext cx="1650380" cy="1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52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FA">
            <a:alpha val="6000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68630" y="1214120"/>
            <a:ext cx="11368658" cy="4626610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67">
            <a:extLst>
              <a:ext uri="{FF2B5EF4-FFF2-40B4-BE49-F238E27FC236}">
                <a16:creationId xmlns:a16="http://schemas.microsoft.com/office/drawing/2014/main" id="{5F1D4033-A66B-4E53-A066-9D4B30B7150E}"/>
              </a:ext>
            </a:extLst>
          </p:cNvPr>
          <p:cNvSpPr/>
          <p:nvPr/>
        </p:nvSpPr>
        <p:spPr>
          <a:xfrm>
            <a:off x="602783" y="1701579"/>
            <a:ext cx="10883590" cy="10096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Qua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chuyện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thấy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quý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ở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điểm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nào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6" name="Shape 180">
            <a:extLst>
              <a:ext uri="{FF2B5EF4-FFF2-40B4-BE49-F238E27FC236}">
                <a16:creationId xmlns:a16="http://schemas.microsoft.com/office/drawing/2014/main" id="{507F9AB9-8FD7-4054-8B3F-A0B6301B44CE}"/>
              </a:ext>
            </a:extLst>
          </p:cNvPr>
          <p:cNvSpPr txBox="1"/>
          <p:nvPr/>
        </p:nvSpPr>
        <p:spPr>
          <a:xfrm>
            <a:off x="831237" y="2978530"/>
            <a:ext cx="10892133" cy="876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vật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minh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tình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nghĩa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chúng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thưởng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thức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tiếng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nghệ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sĩ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cứu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giúp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gặp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nạn</a:t>
            </a:r>
            <a:r>
              <a:rPr lang="en-US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3200" b="1" i="0" u="none" strike="noStrike" cap="none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Shape 113">
            <a:extLst>
              <a:ext uri="{FF2B5EF4-FFF2-40B4-BE49-F238E27FC236}">
                <a16:creationId xmlns:a16="http://schemas.microsoft.com/office/drawing/2014/main" id="{88A7824A-51D7-46C8-A66A-1593EB3D080C}"/>
              </a:ext>
            </a:extLst>
          </p:cNvPr>
          <p:cNvSpPr/>
          <p:nvPr/>
        </p:nvSpPr>
        <p:spPr>
          <a:xfrm>
            <a:off x="8000999" y="65742"/>
            <a:ext cx="383628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24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pic>
        <p:nvPicPr>
          <p:cNvPr id="2" name="Picture 2" descr="HÃ¬nh áº£nh cÃ³ liÃªn quan">
            <a:extLst>
              <a:ext uri="{FF2B5EF4-FFF2-40B4-BE49-F238E27FC236}">
                <a16:creationId xmlns:a16="http://schemas.microsoft.com/office/drawing/2014/main" id="{1CE6BD71-3860-4AC9-B01A-5C4CAB6B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620" y="5105400"/>
            <a:ext cx="1650380" cy="1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FA">
            <a:alpha val="6000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02166" y="1214120"/>
            <a:ext cx="10883590" cy="4517608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79">
            <a:extLst>
              <a:ext uri="{FF2B5EF4-FFF2-40B4-BE49-F238E27FC236}">
                <a16:creationId xmlns:a16="http://schemas.microsoft.com/office/drawing/2014/main" id="{0B0F85C6-10A2-4B02-A852-41EFE0D53BAC}"/>
              </a:ext>
            </a:extLst>
          </p:cNvPr>
          <p:cNvSpPr/>
          <p:nvPr/>
        </p:nvSpPr>
        <p:spPr>
          <a:xfrm>
            <a:off x="802722" y="1430552"/>
            <a:ext cx="11074952" cy="10096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có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nghĩ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gì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đối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ử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đám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thủy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thủ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đàn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đối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với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nghệ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-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ôn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1" name="Shape 180">
            <a:extLst>
              <a:ext uri="{FF2B5EF4-FFF2-40B4-BE49-F238E27FC236}">
                <a16:creationId xmlns:a16="http://schemas.microsoft.com/office/drawing/2014/main" id="{AB5C1533-CC98-4A96-82B9-797BB9621F11}"/>
              </a:ext>
            </a:extLst>
          </p:cNvPr>
          <p:cNvSpPr txBox="1"/>
          <p:nvPr/>
        </p:nvSpPr>
        <p:spPr>
          <a:xfrm>
            <a:off x="706244" y="2688910"/>
            <a:ext cx="10559925" cy="2856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Đám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thuỷ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thủ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1" i="0" u="none" strike="noStrike" cap="none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tham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lam,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độc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ác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không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có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tính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Đàn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loài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vật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nhưng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thông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minh,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tốt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bụng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giúp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hoạn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nạn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8" name="Shape 113">
            <a:extLst>
              <a:ext uri="{FF2B5EF4-FFF2-40B4-BE49-F238E27FC236}">
                <a16:creationId xmlns:a16="http://schemas.microsoft.com/office/drawing/2014/main" id="{BB2EBC7F-E1DE-4246-9855-222BAC307928}"/>
              </a:ext>
            </a:extLst>
          </p:cNvPr>
          <p:cNvSpPr/>
          <p:nvPr/>
        </p:nvSpPr>
        <p:spPr>
          <a:xfrm>
            <a:off x="8000999" y="65742"/>
            <a:ext cx="383628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24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</p:spTree>
    <p:extLst>
      <p:ext uri="{BB962C8B-B14F-4D97-AF65-F5344CB8AC3E}">
        <p14:creationId xmlns:p14="http://schemas.microsoft.com/office/powerpoint/2010/main" val="1672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FA">
            <a:alpha val="6000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02166" y="1214120"/>
            <a:ext cx="10883590" cy="4517608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Shape 179">
            <a:extLst>
              <a:ext uri="{FF2B5EF4-FFF2-40B4-BE49-F238E27FC236}">
                <a16:creationId xmlns:a16="http://schemas.microsoft.com/office/drawing/2014/main" id="{F3DD8DDD-331C-4F1C-9BB1-24F8B3F09AE4}"/>
              </a:ext>
            </a:extLst>
          </p:cNvPr>
          <p:cNvSpPr/>
          <p:nvPr/>
        </p:nvSpPr>
        <p:spPr>
          <a:xfrm>
            <a:off x="602166" y="1396578"/>
            <a:ext cx="10630595" cy="10096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chuyện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bạn</a:t>
            </a:r>
            <a:r>
              <a:rPr lang="en-US" sz="3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tốt</a:t>
            </a:r>
            <a:r>
              <a:rPr lang="en-US" sz="32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nói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ta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điều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gì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9" name="Shape 180">
            <a:extLst>
              <a:ext uri="{FF2B5EF4-FFF2-40B4-BE49-F238E27FC236}">
                <a16:creationId xmlns:a16="http://schemas.microsoft.com/office/drawing/2014/main" id="{B4B86E0C-33CD-4E86-9B46-0B9EDBC30360}"/>
              </a:ext>
            </a:extLst>
          </p:cNvPr>
          <p:cNvSpPr txBox="1"/>
          <p:nvPr/>
        </p:nvSpPr>
        <p:spPr>
          <a:xfrm>
            <a:off x="1072478" y="2967301"/>
            <a:ext cx="10258806" cy="81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vật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cũng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những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bạn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tốt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nếu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chúng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ta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quý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chúng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0" name="Shape 113">
            <a:extLst>
              <a:ext uri="{FF2B5EF4-FFF2-40B4-BE49-F238E27FC236}">
                <a16:creationId xmlns:a16="http://schemas.microsoft.com/office/drawing/2014/main" id="{A69A5A3C-DDC6-4162-ACE7-EFC3B4469AF3}"/>
              </a:ext>
            </a:extLst>
          </p:cNvPr>
          <p:cNvSpPr/>
          <p:nvPr/>
        </p:nvSpPr>
        <p:spPr>
          <a:xfrm>
            <a:off x="8000999" y="65742"/>
            <a:ext cx="383628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24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</p:spTree>
    <p:extLst>
      <p:ext uri="{BB962C8B-B14F-4D97-AF65-F5344CB8AC3E}">
        <p14:creationId xmlns:p14="http://schemas.microsoft.com/office/powerpoint/2010/main" val="26997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25725" y="2824263"/>
            <a:ext cx="6629400" cy="9085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Tập đọc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sp>
        <p:nvSpPr>
          <p:cNvPr id="187" name="Shape 187"/>
          <p:cNvSpPr/>
          <p:nvPr/>
        </p:nvSpPr>
        <p:spPr>
          <a:xfrm>
            <a:off x="713875" y="737412"/>
            <a:ext cx="11163800" cy="54949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3394267" y="1215999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Nội</a:t>
            </a: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dung</a:t>
            </a:r>
            <a:endParaRPr lang="en-US" sz="40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097280" y="2228698"/>
            <a:ext cx="10780395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chuyện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ca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ngợi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sự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thông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minh,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tình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cảm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gắn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bó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đáng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quý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loài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cá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heo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đối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với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b="1" i="0" u="none" strike="noStrike" cap="none" dirty="0" err="1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36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191" name="Shape 191" descr="Kết quả hình ảnh cho Dolphin cartoon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41206" y="89870"/>
            <a:ext cx="2550794" cy="21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Kết quả hình ảnh cho Dolphin cartoon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025162" flipH="1">
            <a:off x="76854" y="4462756"/>
            <a:ext cx="2392067" cy="24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3">
            <a:extLst>
              <a:ext uri="{FF2B5EF4-FFF2-40B4-BE49-F238E27FC236}">
                <a16:creationId xmlns:a16="http://schemas.microsoft.com/office/drawing/2014/main" id="{F5C34348-951B-4D7C-AEEB-02DF55C6883B}"/>
              </a:ext>
            </a:extLst>
          </p:cNvPr>
          <p:cNvSpPr/>
          <p:nvPr/>
        </p:nvSpPr>
        <p:spPr>
          <a:xfrm>
            <a:off x="2852610" y="154668"/>
            <a:ext cx="617562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36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4" descr="https://tikicdn.com/media/catalog/product/r/u/ruot-tap-4-o_3_2.jpg">
            <a:extLst>
              <a:ext uri="{FF2B5EF4-FFF2-40B4-BE49-F238E27FC236}">
                <a16:creationId xmlns:a16="http://schemas.microsoft.com/office/drawing/2014/main" id="{AC3186E2-D11B-47A1-96BF-B168AEA7FF09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503" t="5231" r="20126" b="51216"/>
          <a:stretch/>
        </p:blipFill>
        <p:spPr>
          <a:xfrm>
            <a:off x="1389742" y="497804"/>
            <a:ext cx="9507369" cy="61177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1689E-B0BC-4668-9DC5-D5C98D3B184C}"/>
              </a:ext>
            </a:extLst>
          </p:cNvPr>
          <p:cNvSpPr txBox="1"/>
          <p:nvPr/>
        </p:nvSpPr>
        <p:spPr>
          <a:xfrm rot="10800000" flipH="1" flipV="1">
            <a:off x="3408905" y="769850"/>
            <a:ext cx="72839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latin typeface="HP001 4 hàng" panose="020B0603050302020204" pitchFamily="34" charset="0"/>
              </a:rPr>
              <a:t>Thứ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>
                <a:latin typeface="HP001 4 hàng" panose="020B0603050302020204" pitchFamily="34" charset="0"/>
              </a:rPr>
              <a:t>hai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>
                <a:latin typeface="HP001 4 hàng" panose="020B0603050302020204" pitchFamily="34" charset="0"/>
              </a:rPr>
              <a:t>ngày</a:t>
            </a:r>
            <a:r>
              <a:rPr lang="en-US" sz="2933" b="1" dirty="0">
                <a:latin typeface="HP001 4 hàng" panose="020B0603050302020204" pitchFamily="34" charset="0"/>
              </a:rPr>
              <a:t>  </a:t>
            </a:r>
            <a:r>
              <a:rPr lang="en-US" sz="2933" b="1" dirty="0" smtClean="0">
                <a:latin typeface="HP001 4 hàng" panose="020B0603050302020204" pitchFamily="34" charset="0"/>
              </a:rPr>
              <a:t>18 </a:t>
            </a:r>
            <a:r>
              <a:rPr lang="en-US" sz="2933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933" b="1" dirty="0" smtClean="0">
                <a:latin typeface="HP001 4 hàng" panose="020B0603050302020204" pitchFamily="34" charset="0"/>
              </a:rPr>
              <a:t> 10 </a:t>
            </a:r>
            <a:r>
              <a:rPr lang="en-US" sz="2933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933" b="1" dirty="0" smtClean="0">
                <a:latin typeface="HP001 4 hàng" panose="020B0603050302020204" pitchFamily="34" charset="0"/>
              </a:rPr>
              <a:t> 2021</a:t>
            </a:r>
            <a:endParaRPr lang="en-US" sz="2933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F7C38-E911-4442-A763-D3D7C0053CCA}"/>
              </a:ext>
            </a:extLst>
          </p:cNvPr>
          <p:cNvSpPr txBox="1"/>
          <p:nvPr/>
        </p:nvSpPr>
        <p:spPr>
          <a:xfrm rot="10800000" flipH="1" flipV="1">
            <a:off x="5138245" y="1464723"/>
            <a:ext cx="201036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latin typeface="HP001 4 hàng" panose="020B0603050302020204" pitchFamily="34" charset="0"/>
              </a:rPr>
              <a:t>Tập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>
                <a:latin typeface="HP001 4 hàng" panose="020B0603050302020204" pitchFamily="34" charset="0"/>
              </a:rPr>
              <a:t>đọc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22AA7-3D7B-4F25-AA9D-06FE088BB271}"/>
              </a:ext>
            </a:extLst>
          </p:cNvPr>
          <p:cNvSpPr txBox="1"/>
          <p:nvPr/>
        </p:nvSpPr>
        <p:spPr>
          <a:xfrm rot="10800000" flipH="1" flipV="1">
            <a:off x="4382511" y="2032861"/>
            <a:ext cx="60942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latin typeface="HP001 4 hàng" panose="020B0603050302020204" pitchFamily="34" charset="0"/>
              </a:rPr>
              <a:t>Những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>
                <a:latin typeface="HP001 4 hàng" panose="020B0603050302020204" pitchFamily="34" charset="0"/>
              </a:rPr>
              <a:t>người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>
                <a:latin typeface="HP001 4 hàng" panose="020B0603050302020204" pitchFamily="34" charset="0"/>
              </a:rPr>
              <a:t>bạn</a:t>
            </a:r>
            <a:r>
              <a:rPr lang="en-US" sz="2933" b="1" dirty="0">
                <a:latin typeface="HP001 4 hàng" panose="020B0603050302020204" pitchFamily="34" charset="0"/>
              </a:rPr>
              <a:t> </a:t>
            </a:r>
            <a:r>
              <a:rPr lang="en-US" sz="2933" b="1" dirty="0" err="1" smtClean="0">
                <a:latin typeface="HP001 4 hàng" panose="020B0603050302020204" pitchFamily="34" charset="0"/>
              </a:rPr>
              <a:t>tốt</a:t>
            </a:r>
            <a:endParaRPr lang="en-US" sz="2933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529BA-553B-4033-A704-97217D17D729}"/>
              </a:ext>
            </a:extLst>
          </p:cNvPr>
          <p:cNvSpPr txBox="1"/>
          <p:nvPr/>
        </p:nvSpPr>
        <p:spPr>
          <a:xfrm rot="10800000" flipH="1" flipV="1">
            <a:off x="3027750" y="2304698"/>
            <a:ext cx="7825152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latin typeface="HP001 4 hàng" panose="020B0603050302020204" pitchFamily="34" charset="0"/>
              </a:rPr>
              <a:t>Nội</a:t>
            </a:r>
            <a:r>
              <a:rPr lang="en-US" sz="3200" b="1" dirty="0" smtClean="0">
                <a:latin typeface="HP001 4 hàng" panose="020B0603050302020204" pitchFamily="34" charset="0"/>
              </a:rPr>
              <a:t> dung 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Câu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3200" b="1" dirty="0" smtClean="0">
                <a:latin typeface="HP001 4 hàng" panose="020B0603050302020204" pitchFamily="34" charset="0"/>
              </a:rPr>
              <a:t> ca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ngợi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sự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thông</a:t>
            </a:r>
            <a:r>
              <a:rPr lang="en-US" sz="3200" b="1" dirty="0" smtClean="0">
                <a:latin typeface="HP001 4 hàng" panose="020B0603050302020204" pitchFamily="34" charset="0"/>
              </a:rPr>
              <a:t> minh,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tình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cảm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gắn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bó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đáng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quý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của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loài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cá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heo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đối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với</a:t>
            </a:r>
            <a:r>
              <a:rPr lang="en-US" sz="3200" b="1" dirty="0" smtClean="0">
                <a:latin typeface="HP001 4 hàng" panose="020B0603050302020204" pitchFamily="34" charset="0"/>
              </a:rPr>
              <a:t> con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người</a:t>
            </a:r>
            <a:r>
              <a:rPr lang="en-US" sz="3200" b="1" dirty="0" smtClean="0">
                <a:latin typeface="HP001 4 hàng" panose="020B0603050302020204" pitchFamily="34" charset="0"/>
              </a:rPr>
              <a:t>.    </a:t>
            </a:r>
            <a:endParaRPr lang="en-US" sz="3200" b="1" dirty="0">
              <a:solidFill>
                <a:srgbClr val="2E75B5"/>
              </a:solidFill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2933" b="1" dirty="0" smtClean="0">
                <a:latin typeface="HP001 4 hàng" panose="020B0603050302020204" pitchFamily="34" charset="0"/>
              </a:rPr>
              <a:t> </a:t>
            </a:r>
            <a:endParaRPr lang="en-US" sz="2933" b="1" dirty="0">
              <a:latin typeface="HP001 4 hàng" panose="020B06030503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112957-B208-43AF-8D51-588E314EBA14}"/>
              </a:ext>
            </a:extLst>
          </p:cNvPr>
          <p:cNvSpPr txBox="1">
            <a:spLocks/>
          </p:cNvSpPr>
          <p:nvPr/>
        </p:nvSpPr>
        <p:spPr>
          <a:xfrm>
            <a:off x="-241068" y="-88282"/>
            <a:ext cx="2514156" cy="1138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highlight>
                  <a:srgbClr val="FFFF00"/>
                </a:highlight>
                <a:latin typeface="#9Slide03 SVNEvery Movie Every " panose="02000500000000000000" pitchFamily="2" charset="0"/>
              </a:rPr>
              <a:t>VIẾT VỞ</a:t>
            </a:r>
            <a:endParaRPr lang="en-US" sz="3600" dirty="0">
              <a:highlight>
                <a:srgbClr val="FFFF00"/>
              </a:highlight>
              <a:latin typeface="#9Slide03 SVNEvery Movie Every " panose="02000500000000000000" pitchFamily="2" charset="0"/>
            </a:endParaRPr>
          </a:p>
        </p:txBody>
      </p:sp>
      <p:pic>
        <p:nvPicPr>
          <p:cNvPr id="10" name="Picture 2" descr="I can write a List – muinteoiramy.com">
            <a:extLst>
              <a:ext uri="{FF2B5EF4-FFF2-40B4-BE49-F238E27FC236}">
                <a16:creationId xmlns:a16="http://schemas.microsoft.com/office/drawing/2014/main" id="{FB99F598-3405-47F5-942F-93181CC5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27" y="4754667"/>
            <a:ext cx="1879951" cy="18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25725" y="2824263"/>
            <a:ext cx="6629400" cy="9085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Tập đọc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sp>
        <p:nvSpPr>
          <p:cNvPr id="187" name="Shape 187"/>
          <p:cNvSpPr/>
          <p:nvPr/>
        </p:nvSpPr>
        <p:spPr>
          <a:xfrm>
            <a:off x="713875" y="737412"/>
            <a:ext cx="11163800" cy="54949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097280" y="2228698"/>
            <a:ext cx="10780395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hangingPunct="1"/>
            <a:r>
              <a:rPr lang="en-US" sz="2800" b="0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altLang="en-US" sz="3600" b="1" dirty="0" err="1">
                <a:solidFill>
                  <a:srgbClr val="7030A0"/>
                </a:solidFill>
              </a:rPr>
              <a:t>Ngoài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câu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chuyện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trên</a:t>
            </a:r>
            <a:r>
              <a:rPr lang="en-US" altLang="en-US" sz="3600" b="1" dirty="0">
                <a:solidFill>
                  <a:srgbClr val="7030A0"/>
                </a:solidFill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</a:rPr>
              <a:t>em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còn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biết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những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chuyện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thú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vị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nào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cá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</a:rPr>
              <a:t>heo</a:t>
            </a:r>
            <a:r>
              <a:rPr lang="en-US" altLang="en-US" sz="3600" b="1" dirty="0">
                <a:solidFill>
                  <a:srgbClr val="7030A0"/>
                </a:solidFill>
              </a:rPr>
              <a:t> ?</a:t>
            </a:r>
          </a:p>
        </p:txBody>
      </p:sp>
      <p:pic>
        <p:nvPicPr>
          <p:cNvPr id="191" name="Shape 191" descr="Kết quả hình ảnh cho Dolphin cartoon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41206" y="89870"/>
            <a:ext cx="2550794" cy="21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Kết quả hình ảnh cho Dolphin cartoon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025162" flipH="1">
            <a:off x="76854" y="4462756"/>
            <a:ext cx="2392067" cy="24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3">
            <a:extLst>
              <a:ext uri="{FF2B5EF4-FFF2-40B4-BE49-F238E27FC236}">
                <a16:creationId xmlns:a16="http://schemas.microsoft.com/office/drawing/2014/main" id="{F5C34348-951B-4D7C-AEEB-02DF55C6883B}"/>
              </a:ext>
            </a:extLst>
          </p:cNvPr>
          <p:cNvSpPr/>
          <p:nvPr/>
        </p:nvSpPr>
        <p:spPr>
          <a:xfrm>
            <a:off x="2852610" y="154668"/>
            <a:ext cx="617562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36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</p:spTree>
    <p:extLst>
      <p:ext uri="{BB962C8B-B14F-4D97-AF65-F5344CB8AC3E}">
        <p14:creationId xmlns:p14="http://schemas.microsoft.com/office/powerpoint/2010/main" val="111775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41151D-FE4D-4A48-B00B-05CCF9DD7371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46083" name="Picture 4" descr="Caheobat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66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6" y="1"/>
            <a:ext cx="5883274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Caheobieu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6"/>
            <a:ext cx="6173789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Caheoc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9" y="3357563"/>
            <a:ext cx="6018211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217614"/>
            <a:ext cx="2884488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5449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83039"/>
            <a:ext cx="53530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73638" y="1149350"/>
            <a:ext cx="403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4" y="1197721"/>
            <a:ext cx="2884488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5449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83039"/>
            <a:ext cx="53530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73638" y="1149350"/>
            <a:ext cx="40386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280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25725" y="2824263"/>
            <a:ext cx="6629400" cy="9085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Tập đọc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sp>
        <p:nvSpPr>
          <p:cNvPr id="187" name="Shape 187"/>
          <p:cNvSpPr/>
          <p:nvPr/>
        </p:nvSpPr>
        <p:spPr>
          <a:xfrm>
            <a:off x="713875" y="737412"/>
            <a:ext cx="11163800" cy="54949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905577" y="1269535"/>
            <a:ext cx="10780395" cy="4347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hangingPunct="1"/>
            <a:r>
              <a:rPr lang="en-US" sz="2800" b="0" i="0" u="none" strike="noStrike" cap="none" dirty="0">
                <a:solidFill>
                  <a:srgbClr val="7030A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GB" altLang="en-US" sz="54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Nhưng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những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tên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cướp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đã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nhầm</a:t>
            </a:r>
            <a:r>
              <a:rPr lang="en-US" altLang="en-US" sz="3200" b="1" dirty="0">
                <a:solidFill>
                  <a:srgbClr val="7030A0"/>
                </a:solidFill>
              </a:rPr>
              <a:t>. </a:t>
            </a:r>
            <a:r>
              <a:rPr lang="en-US" altLang="en-US" sz="3200" b="1" dirty="0" err="1">
                <a:solidFill>
                  <a:srgbClr val="7030A0"/>
                </a:solidFill>
              </a:rPr>
              <a:t>Khi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tiếng</a:t>
            </a:r>
            <a:endParaRPr lang="en-US" altLang="en-US" sz="3200" b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đàn</a:t>
            </a:r>
            <a:r>
              <a:rPr lang="en-US" altLang="en-US" sz="3200" b="1" dirty="0">
                <a:solidFill>
                  <a:srgbClr val="7030A0"/>
                </a:solidFill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</a:rPr>
              <a:t>tiếng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hát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của</a:t>
            </a:r>
            <a:r>
              <a:rPr lang="en-US" altLang="en-US" sz="3200" b="1" dirty="0">
                <a:solidFill>
                  <a:srgbClr val="7030A0"/>
                </a:solidFill>
              </a:rPr>
              <a:t> A - </a:t>
            </a:r>
            <a:r>
              <a:rPr lang="en-US" altLang="en-US" sz="3200" b="1" dirty="0" err="1">
                <a:solidFill>
                  <a:srgbClr val="7030A0"/>
                </a:solidFill>
              </a:rPr>
              <a:t>ri</a:t>
            </a:r>
            <a:r>
              <a:rPr lang="en-US" altLang="en-US" sz="3200" b="1" dirty="0">
                <a:solidFill>
                  <a:srgbClr val="7030A0"/>
                </a:solidFill>
              </a:rPr>
              <a:t> - </a:t>
            </a:r>
            <a:r>
              <a:rPr lang="en-US" altLang="en-US" sz="3200" b="1" dirty="0" err="1">
                <a:solidFill>
                  <a:srgbClr val="7030A0"/>
                </a:solidFill>
              </a:rPr>
              <a:t>ôn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vang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lên</a:t>
            </a:r>
            <a:r>
              <a:rPr lang="en-US" altLang="en-US" sz="3200" b="1" dirty="0">
                <a:solidFill>
                  <a:srgbClr val="7030A0"/>
                </a:solidFill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một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đàn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cá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heo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đã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bơi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đến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vây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quanh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tàu</a:t>
            </a:r>
            <a:r>
              <a:rPr lang="en-US" altLang="en-US" sz="3200" b="1" dirty="0">
                <a:solidFill>
                  <a:srgbClr val="7030A0"/>
                </a:solidFill>
              </a:rPr>
              <a:t>, </a:t>
            </a:r>
            <a:r>
              <a:rPr lang="en-US" altLang="en-US" sz="3200" b="1" dirty="0">
                <a:solidFill>
                  <a:srgbClr val="C00000"/>
                </a:solidFill>
              </a:rPr>
              <a:t>say </a:t>
            </a:r>
            <a:r>
              <a:rPr lang="en-US" altLang="en-US" sz="3200" b="1" dirty="0" err="1">
                <a:solidFill>
                  <a:srgbClr val="C00000"/>
                </a:solidFill>
              </a:rPr>
              <a:t>sưa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thưởng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tiếng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hát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của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nghệ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sĩ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tài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ba</a:t>
            </a:r>
            <a:r>
              <a:rPr lang="en-US" altLang="en-US" sz="3200" b="1" dirty="0">
                <a:solidFill>
                  <a:srgbClr val="7030A0"/>
                </a:solidFill>
              </a:rPr>
              <a:t>. </a:t>
            </a:r>
            <a:r>
              <a:rPr lang="en-US" altLang="en-US" sz="3200" b="1" dirty="0" err="1">
                <a:solidFill>
                  <a:srgbClr val="7030A0"/>
                </a:solidFill>
              </a:rPr>
              <a:t>Bầy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cá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heo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đã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cứu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</a:rPr>
              <a:t>A - </a:t>
            </a:r>
            <a:r>
              <a:rPr lang="en-US" altLang="en-US" sz="3200" b="1" dirty="0" err="1">
                <a:solidFill>
                  <a:srgbClr val="7030A0"/>
                </a:solidFill>
              </a:rPr>
              <a:t>ri</a:t>
            </a:r>
            <a:r>
              <a:rPr lang="en-US" altLang="en-US" sz="3200" b="1" dirty="0">
                <a:solidFill>
                  <a:srgbClr val="7030A0"/>
                </a:solidFill>
              </a:rPr>
              <a:t> - </a:t>
            </a:r>
            <a:r>
              <a:rPr lang="en-US" altLang="en-US" sz="3200" b="1" dirty="0" err="1">
                <a:solidFill>
                  <a:srgbClr val="7030A0"/>
                </a:solidFill>
              </a:rPr>
              <a:t>ôn</a:t>
            </a:r>
            <a:r>
              <a:rPr lang="en-US" altLang="en-US" sz="3200" b="1" dirty="0">
                <a:solidFill>
                  <a:srgbClr val="7030A0"/>
                </a:solidFill>
              </a:rPr>
              <a:t>. </a:t>
            </a:r>
            <a:r>
              <a:rPr lang="en-US" altLang="en-US" sz="3200" b="1" dirty="0" err="1">
                <a:solidFill>
                  <a:srgbClr val="7030A0"/>
                </a:solidFill>
              </a:rPr>
              <a:t>Chúng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đưa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trở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về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đất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liền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nhanh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hơn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cả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tàu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của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bọn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cướp</a:t>
            </a:r>
            <a:r>
              <a:rPr lang="en-US" altLang="en-US" sz="3200" b="1" dirty="0">
                <a:solidFill>
                  <a:srgbClr val="7030A0"/>
                </a:solidFill>
              </a:rPr>
              <a:t>. A - </a:t>
            </a:r>
            <a:r>
              <a:rPr lang="en-US" altLang="en-US" sz="3200" b="1" dirty="0" err="1">
                <a:solidFill>
                  <a:srgbClr val="7030A0"/>
                </a:solidFill>
              </a:rPr>
              <a:t>ri</a:t>
            </a:r>
            <a:r>
              <a:rPr lang="en-US" altLang="en-US" sz="3200" b="1" dirty="0">
                <a:solidFill>
                  <a:srgbClr val="7030A0"/>
                </a:solidFill>
              </a:rPr>
              <a:t> - </a:t>
            </a:r>
            <a:r>
              <a:rPr lang="en-US" altLang="en-US" sz="3200" b="1" dirty="0" err="1">
                <a:solidFill>
                  <a:srgbClr val="7030A0"/>
                </a:solidFill>
              </a:rPr>
              <a:t>ôn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tâu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với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vua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toàn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bộ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sự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việc</a:t>
            </a:r>
            <a:endParaRPr lang="en-US" altLang="en-US" sz="3200" b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          </a:t>
            </a:r>
            <a:r>
              <a:rPr lang="en-US" altLang="en-US" sz="3200" b="1" dirty="0" err="1">
                <a:solidFill>
                  <a:srgbClr val="7030A0"/>
                </a:solidFill>
              </a:rPr>
              <a:t>nhưng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nhà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vua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không</a:t>
            </a:r>
            <a:r>
              <a:rPr lang="en-US" altLang="en-US" sz="3200" b="1" dirty="0">
                <a:solidFill>
                  <a:srgbClr val="C00000"/>
                </a:solidFill>
              </a:rPr>
              <a:t> tin</a:t>
            </a:r>
            <a:r>
              <a:rPr lang="en-US" altLang="en-US" sz="3200" b="1" dirty="0">
                <a:solidFill>
                  <a:srgbClr val="7030A0"/>
                </a:solidFill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</a:rPr>
              <a:t>sai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giam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lại</a:t>
            </a:r>
            <a:r>
              <a:rPr lang="en-US" altLang="en-US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91" name="Shape 191" descr="Kết quả hình ảnh cho Dolphin cartoon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41206" y="89870"/>
            <a:ext cx="2550794" cy="21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Kết quả hình ảnh cho Dolphin cartoon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025162" flipH="1">
            <a:off x="76854" y="4462756"/>
            <a:ext cx="2392067" cy="24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3">
            <a:extLst>
              <a:ext uri="{FF2B5EF4-FFF2-40B4-BE49-F238E27FC236}">
                <a16:creationId xmlns:a16="http://schemas.microsoft.com/office/drawing/2014/main" id="{F5C34348-951B-4D7C-AEEB-02DF55C6883B}"/>
              </a:ext>
            </a:extLst>
          </p:cNvPr>
          <p:cNvSpPr/>
          <p:nvPr/>
        </p:nvSpPr>
        <p:spPr>
          <a:xfrm>
            <a:off x="2852610" y="154668"/>
            <a:ext cx="6175629" cy="108263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Tập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đọc</a:t>
            </a:r>
            <a:endParaRPr lang="en-US" sz="36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</p:spTree>
    <p:extLst>
      <p:ext uri="{BB962C8B-B14F-4D97-AF65-F5344CB8AC3E}">
        <p14:creationId xmlns:p14="http://schemas.microsoft.com/office/powerpoint/2010/main" val="3137712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440227" y="643870"/>
            <a:ext cx="11564643" cy="4566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0" name="Google Shape;911;p36">
            <a:extLst>
              <a:ext uri="{FF2B5EF4-FFF2-40B4-BE49-F238E27FC236}">
                <a16:creationId xmlns:a16="http://schemas.microsoft.com/office/drawing/2014/main" id="{8594651A-D2CC-4027-B97F-28650ACA4521}"/>
              </a:ext>
            </a:extLst>
          </p:cNvPr>
          <p:cNvSpPr txBox="1">
            <a:spLocks/>
          </p:cNvSpPr>
          <p:nvPr/>
        </p:nvSpPr>
        <p:spPr>
          <a:xfrm>
            <a:off x="1162208" y="0"/>
            <a:ext cx="9339600" cy="2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6133"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LUYỆN NÓI</a:t>
            </a:r>
            <a:endParaRPr lang="en-US" sz="6133" dirty="0">
              <a:latin typeface="#9Slide04 Vollkorn Black" panose="00000A00000000000000" pitchFamily="2" charset="0"/>
              <a:ea typeface="#9Slide04 Vollkorn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22674-DE44-4732-A90B-EAE8FCF322EC}"/>
              </a:ext>
            </a:extLst>
          </p:cNvPr>
          <p:cNvSpPr txBox="1"/>
          <p:nvPr/>
        </p:nvSpPr>
        <p:spPr>
          <a:xfrm>
            <a:off x="852749" y="2495512"/>
            <a:ext cx="10576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#9Slide03 IcielUni Sans Heavy" panose="00000500000000000000" pitchFamily="2" charset="0"/>
              </a:rPr>
              <a:t>Chủ</a:t>
            </a:r>
            <a:r>
              <a:rPr lang="en-US" sz="6600" dirty="0">
                <a:latin typeface="#9Slide03 IcielUni Sans Heavy" panose="00000500000000000000" pitchFamily="2" charset="0"/>
              </a:rPr>
              <a:t> </a:t>
            </a:r>
            <a:r>
              <a:rPr lang="en-US" sz="6600" dirty="0" err="1">
                <a:latin typeface="#9Slide03 IcielUni Sans Heavy" panose="00000500000000000000" pitchFamily="2" charset="0"/>
              </a:rPr>
              <a:t>đề</a:t>
            </a:r>
            <a:r>
              <a:rPr lang="en-US" sz="6600" dirty="0">
                <a:latin typeface="#9Slide03 IcielUni Sans Heavy" panose="00000500000000000000" pitchFamily="2" charset="0"/>
              </a:rPr>
              <a:t>: </a:t>
            </a:r>
            <a:r>
              <a:rPr lang="en-US" sz="6600" dirty="0" err="1">
                <a:latin typeface="#9Slide03 IcielUni Sans Heavy" panose="00000500000000000000" pitchFamily="2" charset="0"/>
              </a:rPr>
              <a:t>Thích</a:t>
            </a:r>
            <a:r>
              <a:rPr lang="en-US" sz="6600" dirty="0">
                <a:latin typeface="#9Slide03 IcielUni Sans Heavy" panose="00000500000000000000" pitchFamily="2" charset="0"/>
              </a:rPr>
              <a:t> </a:t>
            </a:r>
            <a:r>
              <a:rPr lang="en-US" sz="6600" dirty="0" err="1">
                <a:latin typeface="#9Slide03 IcielUni Sans Heavy" panose="00000500000000000000" pitchFamily="2" charset="0"/>
              </a:rPr>
              <a:t>nghi</a:t>
            </a:r>
            <a:r>
              <a:rPr lang="en-US" sz="6600" dirty="0">
                <a:latin typeface="#9Slide03 IcielUni Sans Heavy" panose="00000500000000000000" pitchFamily="2" charset="0"/>
              </a:rPr>
              <a:t> </a:t>
            </a:r>
            <a:r>
              <a:rPr lang="en-US" sz="6600" dirty="0" err="1">
                <a:latin typeface="#9Slide03 IcielUni Sans Heavy" panose="00000500000000000000" pitchFamily="2" charset="0"/>
              </a:rPr>
              <a:t>mùa</a:t>
            </a:r>
            <a:r>
              <a:rPr lang="en-US" sz="6600" dirty="0">
                <a:latin typeface="#9Slide03 IcielUni Sans Heavy" panose="00000500000000000000" pitchFamily="2" charset="0"/>
              </a:rPr>
              <a:t> Covid</a:t>
            </a:r>
          </a:p>
        </p:txBody>
      </p:sp>
    </p:spTree>
    <p:extLst>
      <p:ext uri="{BB962C8B-B14F-4D97-AF65-F5344CB8AC3E}">
        <p14:creationId xmlns:p14="http://schemas.microsoft.com/office/powerpoint/2010/main" val="5311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AA9B83-A05A-4DD8-8397-353ECF756203}"/>
              </a:ext>
            </a:extLst>
          </p:cNvPr>
          <p:cNvSpPr txBox="1"/>
          <p:nvPr/>
        </p:nvSpPr>
        <p:spPr>
          <a:xfrm>
            <a:off x="2752002" y="406141"/>
            <a:ext cx="668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bày</a:t>
            </a:r>
            <a:r>
              <a:rPr lang="en-US" sz="4000" b="1" i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 ý </a:t>
            </a:r>
            <a:r>
              <a:rPr lang="en-US" sz="4000" b="1" i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kiến</a:t>
            </a:r>
            <a:r>
              <a:rPr lang="en-US" sz="4000" b="1" i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quan</a:t>
            </a:r>
            <a:r>
              <a:rPr lang="en-US" sz="4000" b="1" i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4 SFU Belle" panose="00000400000000000000" pitchFamily="2" charset="0"/>
                <a:ea typeface="#9Slide04 Abraham Lincoln" pitchFamily="2" charset="0"/>
              </a:rPr>
              <a:t>điểm</a:t>
            </a:r>
            <a:endParaRPr lang="en-US" sz="4000" b="1" i="1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#9Slide04 SFU Belle" panose="00000400000000000000" pitchFamily="2" charset="0"/>
              <a:ea typeface="#9Slide04 Abraham Lincol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14AFF-4D5F-4335-8AED-41E09F66C4B6}"/>
              </a:ext>
            </a:extLst>
          </p:cNvPr>
          <p:cNvSpPr txBox="1"/>
          <p:nvPr/>
        </p:nvSpPr>
        <p:spPr>
          <a:xfrm>
            <a:off x="311728" y="1074663"/>
            <a:ext cx="11481954" cy="186100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Đại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dịch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Covid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tác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hưởng</a:t>
            </a:r>
            <a:r>
              <a:rPr lang="vi-VN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#9Slide07 Deepika" panose="02000507000000020004" pitchFamily="2" charset="0"/>
              </a:rPr>
              <a:t>tới Việt Nam như thế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AC643-6BC3-43A5-9B41-6566A4A9B182}"/>
              </a:ext>
            </a:extLst>
          </p:cNvPr>
          <p:cNvSpPr txBox="1"/>
          <p:nvPr/>
        </p:nvSpPr>
        <p:spPr>
          <a:xfrm>
            <a:off x="2285797" y="3494849"/>
            <a:ext cx="9022772" cy="26444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Gợi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ý:</a:t>
            </a:r>
          </a:p>
          <a:p>
            <a:pPr algn="ctr"/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Dịch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diễn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ra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từ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bao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giờ</a:t>
            </a:r>
            <a:r>
              <a:rPr lang="en-US" sz="3733" b="1" i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?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Những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tác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động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về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mặt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xã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hội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,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kinh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tế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sức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khỏe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và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cuộc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sống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con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người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của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Covid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tới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ta? </a:t>
            </a:r>
          </a:p>
        </p:txBody>
      </p:sp>
      <p:pic>
        <p:nvPicPr>
          <p:cNvPr id="1026" name="Picture 2" descr="COVID19 Info — The Wiggle Room">
            <a:extLst>
              <a:ext uri="{FF2B5EF4-FFF2-40B4-BE49-F238E27FC236}">
                <a16:creationId xmlns:a16="http://schemas.microsoft.com/office/drawing/2014/main" id="{C553FF49-EC35-4F82-B313-3DD807D8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3" y="2224549"/>
            <a:ext cx="1043696" cy="10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VID19 Info — The Wiggle Room">
            <a:extLst>
              <a:ext uri="{FF2B5EF4-FFF2-40B4-BE49-F238E27FC236}">
                <a16:creationId xmlns:a16="http://schemas.microsoft.com/office/drawing/2014/main" id="{91A016B8-D3CF-45A4-850C-4A7EED03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21" y="406141"/>
            <a:ext cx="1043696" cy="10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Dangerous Cliparts, Download Free Dangerous Cliparts png images, Free  ClipArts on Clipart Library">
            <a:extLst>
              <a:ext uri="{FF2B5EF4-FFF2-40B4-BE49-F238E27FC236}">
                <a16:creationId xmlns:a16="http://schemas.microsoft.com/office/drawing/2014/main" id="{AC36754A-B555-4361-BCF9-AA2BEABA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3759773"/>
            <a:ext cx="1499755" cy="13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E14AFF-4D5F-4335-8AED-41E09F66C4B6}"/>
              </a:ext>
            </a:extLst>
          </p:cNvPr>
          <p:cNvSpPr txBox="1"/>
          <p:nvPr/>
        </p:nvSpPr>
        <p:spPr>
          <a:xfrm>
            <a:off x="311728" y="147738"/>
            <a:ext cx="11425160" cy="151477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Đại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Covid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7 Deepika" panose="02000507000000020004" pitchFamily="2" charset="0"/>
              </a:rPr>
              <a:t>hưởng</a:t>
            </a:r>
            <a:r>
              <a:rPr lang="vi-VN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#9Slide07 Deepika" panose="02000507000000020004" pitchFamily="2" charset="0"/>
              </a:rPr>
              <a:t>tới Việt Nam như thế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AC643-6BC3-43A5-9B41-6566A4A9B182}"/>
              </a:ext>
            </a:extLst>
          </p:cNvPr>
          <p:cNvSpPr txBox="1"/>
          <p:nvPr/>
        </p:nvSpPr>
        <p:spPr>
          <a:xfrm>
            <a:off x="751561" y="1856665"/>
            <a:ext cx="10609545" cy="486941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 algn="ctr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6233A-F721-4569-A337-44ADBCB30CBD}"/>
              </a:ext>
            </a:extLst>
          </p:cNvPr>
          <p:cNvSpPr txBox="1"/>
          <p:nvPr/>
        </p:nvSpPr>
        <p:spPr>
          <a:xfrm>
            <a:off x="1023694" y="1966585"/>
            <a:ext cx="102462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thoái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sụt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nghiêm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trọng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ngừng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trệ</a:t>
            </a: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đẳng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nhập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tỉ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lệ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&amp;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cận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Nguy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hiểm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mạng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sức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khỏe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lây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lan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virus</a:t>
            </a: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Áp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nề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sở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ngũ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tế</a:t>
            </a: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xí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nghiệp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trật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loạn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ninh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ngày</a:t>
            </a: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pPr marL="571500" indent="-5715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Stress, sang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chấn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4 SFU Belle" panose="00000400000000000000" pitchFamily="2" charset="0"/>
                <a:ea typeface="#9Slide04 Abraham Lincoln" pitchFamily="2" charset="0"/>
              </a:rPr>
              <a:t>lí</a:t>
            </a:r>
            <a:endParaRPr lang="en-US" sz="2800" b="1" dirty="0">
              <a:solidFill>
                <a:srgbClr val="002060"/>
              </a:solidFill>
              <a:latin typeface="#9Slide04 SFU Belle" panose="00000400000000000000" pitchFamily="2" charset="0"/>
              <a:ea typeface="#9Slide04 Abraham Lincol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83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4;p48">
            <a:extLst>
              <a:ext uri="{FF2B5EF4-FFF2-40B4-BE49-F238E27FC236}">
                <a16:creationId xmlns:a16="http://schemas.microsoft.com/office/drawing/2014/main" id="{FCD7ACCF-948D-4D91-9057-F6651C2BB605}"/>
              </a:ext>
            </a:extLst>
          </p:cNvPr>
          <p:cNvSpPr txBox="1">
            <a:spLocks/>
          </p:cNvSpPr>
          <p:nvPr/>
        </p:nvSpPr>
        <p:spPr>
          <a:xfrm>
            <a:off x="6136221" y="-1"/>
            <a:ext cx="5649385" cy="165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lang="vi-VN" sz="3600" dirty="0">
              <a:solidFill>
                <a:srgbClr val="FF0000"/>
              </a:solidFill>
              <a:latin typeface="#9Slide07 Deepika" panose="02000507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1E382-3E71-45CC-8C25-FD7FA2E9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33" y="-1"/>
            <a:ext cx="4534248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B9514-60FC-40D6-A216-656B6E24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411" y="1474381"/>
            <a:ext cx="4127004" cy="2321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3E87F-6732-4ACD-B8AA-55E863D3F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411" y="4307517"/>
            <a:ext cx="4127004" cy="23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92F1CDB5-1D93-4041-8DF6-66B7F9097184}"/>
              </a:ext>
            </a:extLst>
          </p:cNvPr>
          <p:cNvSpPr/>
          <p:nvPr/>
        </p:nvSpPr>
        <p:spPr>
          <a:xfrm>
            <a:off x="955275" y="124587"/>
            <a:ext cx="5746509" cy="2943380"/>
          </a:xfrm>
          <a:prstGeom prst="doubleWav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3E54-A65F-43E3-944D-632AAA8EC662}"/>
              </a:ext>
            </a:extLst>
          </p:cNvPr>
          <p:cNvSpPr txBox="1"/>
          <p:nvPr/>
        </p:nvSpPr>
        <p:spPr>
          <a:xfrm>
            <a:off x="955275" y="715277"/>
            <a:ext cx="553715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Hãy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chia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sẻ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với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bạn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về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những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thay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đổi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cũng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như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sự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thích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nghi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của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mình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trong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mùa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3733" b="1" dirty="0" err="1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dịch</a:t>
            </a:r>
            <a:r>
              <a:rPr lang="en-US" sz="3733" b="1" dirty="0">
                <a:solidFill>
                  <a:schemeClr val="tx1">
                    <a:lumMod val="50000"/>
                  </a:schemeClr>
                </a:solidFill>
                <a:latin typeface="#9Slide04 Abraham Lincoln" pitchFamily="2" charset="0"/>
                <a:ea typeface="#9Slide04 Abraham Lincoln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710B7-B43C-4802-8DF3-E6A8C6D6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" b="399"/>
          <a:stretch/>
        </p:blipFill>
        <p:spPr>
          <a:xfrm>
            <a:off x="3139571" y="3237080"/>
            <a:ext cx="3103147" cy="343465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2577C5B-E7CB-4B6D-816C-95984EA6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728487" y="3237080"/>
            <a:ext cx="5164700" cy="34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32D53EA-F901-44AB-96C6-5EAFF50E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30765" y="3237080"/>
            <a:ext cx="2400707" cy="15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B00403E-ED19-4E88-9FE6-19E8B0A6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83519" y="5005375"/>
            <a:ext cx="2495199" cy="16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il Clipart Yellow Envelope - Envelope With Wings Clipart, HD Png Download  - kindpng">
            <a:extLst>
              <a:ext uri="{FF2B5EF4-FFF2-40B4-BE49-F238E27FC236}">
                <a16:creationId xmlns:a16="http://schemas.microsoft.com/office/drawing/2014/main" id="{D6E4C01B-50DC-41DE-B11C-AA5403E4B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3837" r="2015" b="5904"/>
          <a:stretch/>
        </p:blipFill>
        <p:spPr bwMode="auto">
          <a:xfrm>
            <a:off x="6728487" y="186267"/>
            <a:ext cx="2118252" cy="19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64;p36">
            <a:extLst>
              <a:ext uri="{FF2B5EF4-FFF2-40B4-BE49-F238E27FC236}">
                <a16:creationId xmlns:a16="http://schemas.microsoft.com/office/drawing/2014/main" id="{1AE03D0E-DB44-44CA-A65C-3F3AB6BFCF1A}"/>
              </a:ext>
            </a:extLst>
          </p:cNvPr>
          <p:cNvGrpSpPr/>
          <p:nvPr/>
        </p:nvGrpSpPr>
        <p:grpSpPr>
          <a:xfrm>
            <a:off x="2992008" y="107939"/>
            <a:ext cx="5552675" cy="2728724"/>
            <a:chOff x="6530374" y="1560189"/>
            <a:chExt cx="1045566" cy="505315"/>
          </a:xfrm>
          <a:solidFill>
            <a:schemeClr val="bg1"/>
          </a:solidFill>
        </p:grpSpPr>
        <p:sp>
          <p:nvSpPr>
            <p:cNvPr id="4" name="Google Shape;865;p36">
              <a:extLst>
                <a:ext uri="{FF2B5EF4-FFF2-40B4-BE49-F238E27FC236}">
                  <a16:creationId xmlns:a16="http://schemas.microsoft.com/office/drawing/2014/main" id="{96C9E538-218B-470A-9513-2A50D1B54FFA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5" name="Google Shape;866;p36">
              <a:extLst>
                <a:ext uri="{FF2B5EF4-FFF2-40B4-BE49-F238E27FC236}">
                  <a16:creationId xmlns:a16="http://schemas.microsoft.com/office/drawing/2014/main" id="{FFADEFD3-F515-4718-A731-9D77AF21AE94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" name="Google Shape;867;p36">
              <a:extLst>
                <a:ext uri="{FF2B5EF4-FFF2-40B4-BE49-F238E27FC236}">
                  <a16:creationId xmlns:a16="http://schemas.microsoft.com/office/drawing/2014/main" id="{B16DD356-15DD-47C5-AF25-F4CC7208AF56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7" name="Google Shape;868;p36">
              <a:extLst>
                <a:ext uri="{FF2B5EF4-FFF2-40B4-BE49-F238E27FC236}">
                  <a16:creationId xmlns:a16="http://schemas.microsoft.com/office/drawing/2014/main" id="{6558A9E4-7F60-40FF-B665-D4DE9E6F3985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" name="Google Shape;869;p36">
              <a:extLst>
                <a:ext uri="{FF2B5EF4-FFF2-40B4-BE49-F238E27FC236}">
                  <a16:creationId xmlns:a16="http://schemas.microsoft.com/office/drawing/2014/main" id="{8DB5630E-00D4-42E4-92B2-187E0335D7A9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" name="Google Shape;870;p36">
              <a:extLst>
                <a:ext uri="{FF2B5EF4-FFF2-40B4-BE49-F238E27FC236}">
                  <a16:creationId xmlns:a16="http://schemas.microsoft.com/office/drawing/2014/main" id="{37389A1A-7864-4B85-85AC-F64D10253DAF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" name="Google Shape;871;p36">
              <a:extLst>
                <a:ext uri="{FF2B5EF4-FFF2-40B4-BE49-F238E27FC236}">
                  <a16:creationId xmlns:a16="http://schemas.microsoft.com/office/drawing/2014/main" id="{1517C709-A699-4E56-A581-F248A51A4F4D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" name="Google Shape;872;p36">
              <a:extLst>
                <a:ext uri="{FF2B5EF4-FFF2-40B4-BE49-F238E27FC236}">
                  <a16:creationId xmlns:a16="http://schemas.microsoft.com/office/drawing/2014/main" id="{69D03471-5B85-45E2-995E-2B945F0101ED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" name="Google Shape;873;p36">
              <a:extLst>
                <a:ext uri="{FF2B5EF4-FFF2-40B4-BE49-F238E27FC236}">
                  <a16:creationId xmlns:a16="http://schemas.microsoft.com/office/drawing/2014/main" id="{B515B120-D9F7-4963-83CD-FB5D087B8006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" name="Google Shape;874;p36">
              <a:extLst>
                <a:ext uri="{FF2B5EF4-FFF2-40B4-BE49-F238E27FC236}">
                  <a16:creationId xmlns:a16="http://schemas.microsoft.com/office/drawing/2014/main" id="{0A40244F-6B1D-4989-89A3-89CA10AF244C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" name="Google Shape;875;p36">
              <a:extLst>
                <a:ext uri="{FF2B5EF4-FFF2-40B4-BE49-F238E27FC236}">
                  <a16:creationId xmlns:a16="http://schemas.microsoft.com/office/drawing/2014/main" id="{57BE56A0-C0A3-4141-8957-A067F52A5374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" name="Google Shape;876;p36">
              <a:extLst>
                <a:ext uri="{FF2B5EF4-FFF2-40B4-BE49-F238E27FC236}">
                  <a16:creationId xmlns:a16="http://schemas.microsoft.com/office/drawing/2014/main" id="{26DD2D0E-7FCE-4D19-857E-23EDA67EA0E0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" name="Google Shape;877;p36">
              <a:extLst>
                <a:ext uri="{FF2B5EF4-FFF2-40B4-BE49-F238E27FC236}">
                  <a16:creationId xmlns:a16="http://schemas.microsoft.com/office/drawing/2014/main" id="{3DE9FE5B-D2A4-4CAB-BD5E-35967757409C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878;p36">
              <a:extLst>
                <a:ext uri="{FF2B5EF4-FFF2-40B4-BE49-F238E27FC236}">
                  <a16:creationId xmlns:a16="http://schemas.microsoft.com/office/drawing/2014/main" id="{4CE9D6D0-520F-4101-9135-618CD2E4F8BE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" name="Google Shape;879;p36">
              <a:extLst>
                <a:ext uri="{FF2B5EF4-FFF2-40B4-BE49-F238E27FC236}">
                  <a16:creationId xmlns:a16="http://schemas.microsoft.com/office/drawing/2014/main" id="{287B99C3-947B-4A0C-8606-5402AF9DE0C9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9" name="Google Shape;880;p36">
              <a:extLst>
                <a:ext uri="{FF2B5EF4-FFF2-40B4-BE49-F238E27FC236}">
                  <a16:creationId xmlns:a16="http://schemas.microsoft.com/office/drawing/2014/main" id="{42348F94-B124-4444-82BB-4CC2F6DBA75E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881;p36">
              <a:extLst>
                <a:ext uri="{FF2B5EF4-FFF2-40B4-BE49-F238E27FC236}">
                  <a16:creationId xmlns:a16="http://schemas.microsoft.com/office/drawing/2014/main" id="{5A325755-1B1F-4D91-9C33-8D124C9EC488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882;p36">
              <a:extLst>
                <a:ext uri="{FF2B5EF4-FFF2-40B4-BE49-F238E27FC236}">
                  <a16:creationId xmlns:a16="http://schemas.microsoft.com/office/drawing/2014/main" id="{B68F08D8-9580-4E3E-B7C9-1CCF7F432FD8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2" name="Google Shape;883;p36">
              <a:extLst>
                <a:ext uri="{FF2B5EF4-FFF2-40B4-BE49-F238E27FC236}">
                  <a16:creationId xmlns:a16="http://schemas.microsoft.com/office/drawing/2014/main" id="{F949AE62-8E96-4B2D-B52C-991D1DCBF479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884;p36">
              <a:extLst>
                <a:ext uri="{FF2B5EF4-FFF2-40B4-BE49-F238E27FC236}">
                  <a16:creationId xmlns:a16="http://schemas.microsoft.com/office/drawing/2014/main" id="{1DF93B9B-7209-47F4-8495-8650535B5175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4" name="Google Shape;885;p36">
              <a:extLst>
                <a:ext uri="{FF2B5EF4-FFF2-40B4-BE49-F238E27FC236}">
                  <a16:creationId xmlns:a16="http://schemas.microsoft.com/office/drawing/2014/main" id="{55908024-A393-4608-8C87-F4BFC1B600CF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" name="Google Shape;886;p36">
              <a:extLst>
                <a:ext uri="{FF2B5EF4-FFF2-40B4-BE49-F238E27FC236}">
                  <a16:creationId xmlns:a16="http://schemas.microsoft.com/office/drawing/2014/main" id="{9679FBAB-860C-4B34-892A-C6468F682CCF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887;p36">
              <a:extLst>
                <a:ext uri="{FF2B5EF4-FFF2-40B4-BE49-F238E27FC236}">
                  <a16:creationId xmlns:a16="http://schemas.microsoft.com/office/drawing/2014/main" id="{868792AF-113C-47DF-998D-50D0AEF517F2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" name="Google Shape;888;p36">
              <a:extLst>
                <a:ext uri="{FF2B5EF4-FFF2-40B4-BE49-F238E27FC236}">
                  <a16:creationId xmlns:a16="http://schemas.microsoft.com/office/drawing/2014/main" id="{B70CD9A8-2AC5-4A48-AE6C-CB441EA5F323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" name="Google Shape;889;p36">
              <a:extLst>
                <a:ext uri="{FF2B5EF4-FFF2-40B4-BE49-F238E27FC236}">
                  <a16:creationId xmlns:a16="http://schemas.microsoft.com/office/drawing/2014/main" id="{41E43F38-54C0-46D8-AAF7-4CCAA57F4970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" name="Google Shape;890;p36">
              <a:extLst>
                <a:ext uri="{FF2B5EF4-FFF2-40B4-BE49-F238E27FC236}">
                  <a16:creationId xmlns:a16="http://schemas.microsoft.com/office/drawing/2014/main" id="{61DE875B-ED43-40A5-B0EE-B854B600C3C2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" name="Google Shape;891;p36">
              <a:extLst>
                <a:ext uri="{FF2B5EF4-FFF2-40B4-BE49-F238E27FC236}">
                  <a16:creationId xmlns:a16="http://schemas.microsoft.com/office/drawing/2014/main" id="{A4BC80F9-CB6A-4F6E-A3EF-F259946371E5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1" name="Google Shape;892;p36">
              <a:extLst>
                <a:ext uri="{FF2B5EF4-FFF2-40B4-BE49-F238E27FC236}">
                  <a16:creationId xmlns:a16="http://schemas.microsoft.com/office/drawing/2014/main" id="{668C1861-D9DD-4B88-8E74-1828BC3F438B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2" name="Google Shape;893;p36">
              <a:extLst>
                <a:ext uri="{FF2B5EF4-FFF2-40B4-BE49-F238E27FC236}">
                  <a16:creationId xmlns:a16="http://schemas.microsoft.com/office/drawing/2014/main" id="{5C1D2FED-16CA-4637-88BB-2D3C218270DA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3" name="Google Shape;894;p36">
              <a:extLst>
                <a:ext uri="{FF2B5EF4-FFF2-40B4-BE49-F238E27FC236}">
                  <a16:creationId xmlns:a16="http://schemas.microsoft.com/office/drawing/2014/main" id="{7BA754DB-F4C6-4F05-A063-44653C97CBE8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" name="Google Shape;895;p36">
              <a:extLst>
                <a:ext uri="{FF2B5EF4-FFF2-40B4-BE49-F238E27FC236}">
                  <a16:creationId xmlns:a16="http://schemas.microsoft.com/office/drawing/2014/main" id="{92C52CF7-C854-42F8-8710-24FCCC21BD85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5" name="Google Shape;896;p36">
              <a:extLst>
                <a:ext uri="{FF2B5EF4-FFF2-40B4-BE49-F238E27FC236}">
                  <a16:creationId xmlns:a16="http://schemas.microsoft.com/office/drawing/2014/main" id="{6BCB5FCE-E093-42DD-B050-1E1021D9B1A1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6" name="Google Shape;897;p36">
              <a:extLst>
                <a:ext uri="{FF2B5EF4-FFF2-40B4-BE49-F238E27FC236}">
                  <a16:creationId xmlns:a16="http://schemas.microsoft.com/office/drawing/2014/main" id="{55ACCF61-A442-45D3-9438-8AB918707F07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7" name="Google Shape;898;p36">
              <a:extLst>
                <a:ext uri="{FF2B5EF4-FFF2-40B4-BE49-F238E27FC236}">
                  <a16:creationId xmlns:a16="http://schemas.microsoft.com/office/drawing/2014/main" id="{3C49814B-EF9F-4337-BE8E-FEEEB7870310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8" name="Google Shape;899;p36">
              <a:extLst>
                <a:ext uri="{FF2B5EF4-FFF2-40B4-BE49-F238E27FC236}">
                  <a16:creationId xmlns:a16="http://schemas.microsoft.com/office/drawing/2014/main" id="{351B5CCB-0D0E-4329-99F6-81A765305ADE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9" name="Google Shape;900;p36">
              <a:extLst>
                <a:ext uri="{FF2B5EF4-FFF2-40B4-BE49-F238E27FC236}">
                  <a16:creationId xmlns:a16="http://schemas.microsoft.com/office/drawing/2014/main" id="{83B4582F-CFC6-4489-8B35-D8C58092B7C0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0" name="Google Shape;901;p36">
              <a:extLst>
                <a:ext uri="{FF2B5EF4-FFF2-40B4-BE49-F238E27FC236}">
                  <a16:creationId xmlns:a16="http://schemas.microsoft.com/office/drawing/2014/main" id="{10CC1FE1-E34B-443D-A21F-683BF4901389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1" name="Google Shape;902;p36">
              <a:extLst>
                <a:ext uri="{FF2B5EF4-FFF2-40B4-BE49-F238E27FC236}">
                  <a16:creationId xmlns:a16="http://schemas.microsoft.com/office/drawing/2014/main" id="{D4E17330-679A-45A6-AE72-B3AC2F8820F2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2" name="Google Shape;903;p36">
              <a:extLst>
                <a:ext uri="{FF2B5EF4-FFF2-40B4-BE49-F238E27FC236}">
                  <a16:creationId xmlns:a16="http://schemas.microsoft.com/office/drawing/2014/main" id="{A7DC5986-CFEE-4188-9BDB-9952CD62779B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3" name="Google Shape;904;p36">
              <a:extLst>
                <a:ext uri="{FF2B5EF4-FFF2-40B4-BE49-F238E27FC236}">
                  <a16:creationId xmlns:a16="http://schemas.microsoft.com/office/drawing/2014/main" id="{3D59ED88-0399-4DAD-9AB8-523DF96D6F40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4" name="Google Shape;905;p36">
              <a:extLst>
                <a:ext uri="{FF2B5EF4-FFF2-40B4-BE49-F238E27FC236}">
                  <a16:creationId xmlns:a16="http://schemas.microsoft.com/office/drawing/2014/main" id="{621CAE24-31C3-4B84-8E74-A2FF4EB00E65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5" name="Google Shape;906;p36">
              <a:extLst>
                <a:ext uri="{FF2B5EF4-FFF2-40B4-BE49-F238E27FC236}">
                  <a16:creationId xmlns:a16="http://schemas.microsoft.com/office/drawing/2014/main" id="{A160F86B-B55F-4457-8F41-108D6D27C7FB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6" name="Google Shape;907;p36">
              <a:extLst>
                <a:ext uri="{FF2B5EF4-FFF2-40B4-BE49-F238E27FC236}">
                  <a16:creationId xmlns:a16="http://schemas.microsoft.com/office/drawing/2014/main" id="{5FF007AB-825C-43A7-BEBD-233208D4F219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7" name="Google Shape;908;p36">
              <a:extLst>
                <a:ext uri="{FF2B5EF4-FFF2-40B4-BE49-F238E27FC236}">
                  <a16:creationId xmlns:a16="http://schemas.microsoft.com/office/drawing/2014/main" id="{702300EE-1A6F-4DCA-96CF-C5E942210EC9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8" name="Google Shape;909;p36">
              <a:extLst>
                <a:ext uri="{FF2B5EF4-FFF2-40B4-BE49-F238E27FC236}">
                  <a16:creationId xmlns:a16="http://schemas.microsoft.com/office/drawing/2014/main" id="{78100901-C4CC-45AB-BFF0-416EF32FE1E3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49" name="Google Shape;910;p36">
              <a:extLst>
                <a:ext uri="{FF2B5EF4-FFF2-40B4-BE49-F238E27FC236}">
                  <a16:creationId xmlns:a16="http://schemas.microsoft.com/office/drawing/2014/main" id="{BEB258B8-3C76-4D0F-81E0-85EA54933025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524E318-0EA9-412C-8BCD-D5AD74E76DAC}"/>
              </a:ext>
            </a:extLst>
          </p:cNvPr>
          <p:cNvSpPr txBox="1"/>
          <p:nvPr/>
        </p:nvSpPr>
        <p:spPr>
          <a:xfrm>
            <a:off x="3132848" y="350627"/>
            <a:ext cx="5184293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atin typeface="#9Slide03 AmpleSoft Bold" panose="02000000000000000000" pitchFamily="2" charset="0"/>
              </a:rPr>
              <a:t>Thuyết</a:t>
            </a:r>
            <a:r>
              <a:rPr lang="en-US" sz="4267" dirty="0">
                <a:latin typeface="#9Slide03 AmpleSoft Bold" panose="02000000000000000000" pitchFamily="2" charset="0"/>
              </a:rPr>
              <a:t> </a:t>
            </a:r>
            <a:r>
              <a:rPr lang="en-US" sz="4267" dirty="0" err="1">
                <a:latin typeface="#9Slide03 AmpleSoft Bold" panose="02000000000000000000" pitchFamily="2" charset="0"/>
              </a:rPr>
              <a:t>trình</a:t>
            </a:r>
            <a:endParaRPr lang="en-US" sz="4267" dirty="0">
              <a:latin typeface="#9Slide03 AmpleSoft Bold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Covid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B1FA0EE-8FC1-42DF-9168-0924F3E1AD17}"/>
              </a:ext>
            </a:extLst>
          </p:cNvPr>
          <p:cNvSpPr/>
          <p:nvPr/>
        </p:nvSpPr>
        <p:spPr>
          <a:xfrm>
            <a:off x="4823571" y="3223418"/>
            <a:ext cx="4136717" cy="21620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nghi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?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6D1BBA-07E0-409D-B611-47EFF57FFDE8}"/>
              </a:ext>
            </a:extLst>
          </p:cNvPr>
          <p:cNvSpPr/>
          <p:nvPr/>
        </p:nvSpPr>
        <p:spPr>
          <a:xfrm>
            <a:off x="83013" y="1882854"/>
            <a:ext cx="3534847" cy="16034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Covid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nay?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56B797-3FE7-49AB-AA8B-5F66209A3A65}"/>
              </a:ext>
            </a:extLst>
          </p:cNvPr>
          <p:cNvSpPr/>
          <p:nvPr/>
        </p:nvSpPr>
        <p:spPr>
          <a:xfrm>
            <a:off x="905936" y="3504612"/>
            <a:ext cx="3749624" cy="1921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6380600-F1C2-4BC2-888B-609F3F3FEDA5}"/>
              </a:ext>
            </a:extLst>
          </p:cNvPr>
          <p:cNvSpPr/>
          <p:nvPr/>
        </p:nvSpPr>
        <p:spPr>
          <a:xfrm>
            <a:off x="164645" y="157463"/>
            <a:ext cx="2827357" cy="1630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chào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3D85B45-8468-4695-8E48-05C92FA62BF6}"/>
              </a:ext>
            </a:extLst>
          </p:cNvPr>
          <p:cNvSpPr/>
          <p:nvPr/>
        </p:nvSpPr>
        <p:spPr>
          <a:xfrm>
            <a:off x="8614209" y="260587"/>
            <a:ext cx="3469947" cy="156429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cám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ơn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tạm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!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01ADA4-0F4D-4DC3-9BBD-C35A074782B9}"/>
              </a:ext>
            </a:extLst>
          </p:cNvPr>
          <p:cNvSpPr txBox="1"/>
          <p:nvPr/>
        </p:nvSpPr>
        <p:spPr>
          <a:xfrm>
            <a:off x="120541" y="5405597"/>
            <a:ext cx="11816068" cy="11918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kĩ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lưỡng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tốt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clip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ea typeface="Cambria" panose="02040503050406030204" pitchFamily="18" charset="0"/>
              </a:rPr>
              <a:t>nhé</a:t>
            </a:r>
            <a:r>
              <a:rPr lang="en-US" sz="3200" dirty="0">
                <a:latin typeface="#9Slide03 AmpleSoft" panose="02000000000000000000" pitchFamily="2" charset="0"/>
                <a:ea typeface="Cambria" panose="02040503050406030204" pitchFamily="18" charset="0"/>
              </a:rPr>
              <a:t>!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D2DD271-9E44-45DB-B712-91BA4292074B}"/>
              </a:ext>
            </a:extLst>
          </p:cNvPr>
          <p:cNvSpPr/>
          <p:nvPr/>
        </p:nvSpPr>
        <p:spPr>
          <a:xfrm>
            <a:off x="8067344" y="1969824"/>
            <a:ext cx="4117894" cy="19674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cực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3" name="Google Shape;7803;p44"/>
          <p:cNvSpPr/>
          <p:nvPr/>
        </p:nvSpPr>
        <p:spPr>
          <a:xfrm>
            <a:off x="2866336" y="720000"/>
            <a:ext cx="6496800" cy="36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804" name="Google Shape;7804;p44"/>
          <p:cNvSpPr txBox="1">
            <a:spLocks noGrp="1"/>
          </p:cNvSpPr>
          <p:nvPr>
            <p:ph type="title"/>
          </p:nvPr>
        </p:nvSpPr>
        <p:spPr>
          <a:xfrm>
            <a:off x="2553292" y="1973338"/>
            <a:ext cx="7311311" cy="19562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#9Slide03 Ample" panose="02000000000000000000" pitchFamily="2" charset="0"/>
              </a:rPr>
              <a:t>BẮT TAY  CHUẨN BỊ NỘI DUNG BÀI NÓI THÔI!</a:t>
            </a:r>
            <a:br>
              <a:rPr lang="en" sz="4800" b="1" dirty="0">
                <a:latin typeface="#9Slide03 Ample" panose="02000000000000000000" pitchFamily="2" charset="0"/>
              </a:rPr>
            </a:br>
            <a:endParaRPr sz="4800" b="1" dirty="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25725" y="2824263"/>
            <a:ext cx="6629400" cy="9085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Tập đọc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sp>
        <p:nvSpPr>
          <p:cNvPr id="187" name="Shape 187"/>
          <p:cNvSpPr/>
          <p:nvPr/>
        </p:nvSpPr>
        <p:spPr>
          <a:xfrm>
            <a:off x="713875" y="737412"/>
            <a:ext cx="11163800" cy="54949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1" name="Shape 191" descr="Kết quả hình ảnh cho Dolphin cartoon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41206" y="89870"/>
            <a:ext cx="2550794" cy="21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Kết quả hình ảnh cho Dolphin cartoon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025162" flipH="1">
            <a:off x="76854" y="4462756"/>
            <a:ext cx="2392067" cy="24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33600" y="2743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đoạn</a:t>
            </a:r>
            <a:r>
              <a:rPr lang="en-US" altLang="en-US" sz="3200" b="1" dirty="0"/>
              <a:t> 1, 2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trả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hỏi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81200" y="3686176"/>
            <a:ext cx="93275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</a:rPr>
              <a:t>1) </a:t>
            </a:r>
            <a:r>
              <a:rPr lang="en-US" altLang="en-US" sz="3200" b="1" dirty="0" err="1">
                <a:solidFill>
                  <a:srgbClr val="FF3300"/>
                </a:solidFill>
              </a:rPr>
              <a:t>Vì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sao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tên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sĩ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quan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Đức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thái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độ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bực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tức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ông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cụ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Pháp</a:t>
            </a: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33600" y="1706564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</a:rPr>
              <a:t> Si- le </a:t>
            </a:r>
            <a:r>
              <a:rPr lang="en-US" altLang="en-US" sz="3200" b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xít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6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25725" y="2824263"/>
            <a:ext cx="6629400" cy="9085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Tập đọc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NHỮNG NGƯỜI BẠN TỐT</a:t>
            </a:r>
          </a:p>
        </p:txBody>
      </p:sp>
      <p:sp>
        <p:nvSpPr>
          <p:cNvPr id="187" name="Shape 187"/>
          <p:cNvSpPr/>
          <p:nvPr/>
        </p:nvSpPr>
        <p:spPr>
          <a:xfrm>
            <a:off x="713875" y="737412"/>
            <a:ext cx="11163800" cy="54949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14326" y="1337087"/>
            <a:ext cx="4933949" cy="118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1" name="Shape 191" descr="Kết quả hình ảnh cho Dolphin cartoon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41206" y="89870"/>
            <a:ext cx="2550794" cy="213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Kết quả hình ảnh cho Dolphin cartoon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025162" flipH="1">
            <a:off x="76854" y="4462756"/>
            <a:ext cx="2392067" cy="24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0" y="2381506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Đọc đoạn 3 và trả lời câu hỏi sau: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0650" y="3114677"/>
            <a:ext cx="8350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</a:rPr>
              <a:t>  </a:t>
            </a:r>
            <a:r>
              <a:rPr lang="en-US" altLang="en-US" sz="3200" b="1" dirty="0">
                <a:solidFill>
                  <a:srgbClr val="FF3300"/>
                </a:solidFill>
              </a:rPr>
              <a:t>- </a:t>
            </a:r>
            <a:r>
              <a:rPr lang="en-US" altLang="en-US" sz="3200" b="1" dirty="0" err="1">
                <a:solidFill>
                  <a:srgbClr val="FF3300"/>
                </a:solidFill>
              </a:rPr>
              <a:t>Em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hiểu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thái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độ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ông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cụ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đối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Đức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tiếng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Đức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như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thế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FF3300"/>
                </a:solidFill>
              </a:rPr>
              <a:t>?</a:t>
            </a:r>
            <a:endParaRPr lang="en-US" altLang="en-US" sz="3200" b="1" dirty="0">
              <a:solidFill>
                <a:srgbClr val="FF33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0" y="1600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Tác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</a:rPr>
              <a:t> Si- le </a:t>
            </a:r>
            <a:r>
              <a:rPr lang="en-US" altLang="en-US" sz="3200" b="1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xít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2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217614"/>
            <a:ext cx="2884488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5449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83039"/>
            <a:ext cx="53530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973638" y="1149350"/>
            <a:ext cx="403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28"/>
            <a:ext cx="12055151" cy="69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6484800" y="592194"/>
            <a:ext cx="4224917" cy="42249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9" name="Google Shape;199;p25"/>
          <p:cNvSpPr/>
          <p:nvPr/>
        </p:nvSpPr>
        <p:spPr>
          <a:xfrm>
            <a:off x="141751" y="1524766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5065774" y="1630115"/>
            <a:ext cx="668199" cy="13504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8901524" y="1104669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7289187" y="1814853"/>
            <a:ext cx="2958815" cy="2123032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7338738" y="936860"/>
            <a:ext cx="685727" cy="632509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6303403" y="1332281"/>
            <a:ext cx="985765" cy="909171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9844833" y="241859"/>
            <a:ext cx="2103996" cy="1770564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4436011" y="777492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0624F-920A-4699-BF09-1E665157FDBD}"/>
              </a:ext>
            </a:extLst>
          </p:cNvPr>
          <p:cNvSpPr txBox="1"/>
          <p:nvPr/>
        </p:nvSpPr>
        <p:spPr>
          <a:xfrm>
            <a:off x="0" y="4135684"/>
            <a:ext cx="121030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</a:t>
            </a:r>
            <a:r>
              <a:rPr lang="en-GB" sz="8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GB" sz="8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GB" sz="8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endParaRPr lang="en-GB" sz="8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r>
              <a:rPr lang="en-GB" sz="9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GB" sz="9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GB" sz="9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GB" sz="9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GB" sz="9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GB" sz="9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GB" sz="9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tốt</a:t>
            </a:r>
            <a:endParaRPr lang="en-US" sz="9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55"/>
          <p:cNvGrpSpPr/>
          <p:nvPr/>
        </p:nvGrpSpPr>
        <p:grpSpPr>
          <a:xfrm rot="-151149">
            <a:off x="1031084" y="3955500"/>
            <a:ext cx="10235024" cy="795817"/>
            <a:chOff x="233000" y="2487000"/>
            <a:chExt cx="7133150" cy="729225"/>
          </a:xfrm>
        </p:grpSpPr>
        <p:sp>
          <p:nvSpPr>
            <p:cNvPr id="1429" name="Google Shape;1429;p55"/>
            <p:cNvSpPr/>
            <p:nvPr/>
          </p:nvSpPr>
          <p:spPr>
            <a:xfrm>
              <a:off x="7351700" y="3042450"/>
              <a:ext cx="14450" cy="12900"/>
            </a:xfrm>
            <a:custGeom>
              <a:avLst/>
              <a:gdLst/>
              <a:ahLst/>
              <a:cxnLst/>
              <a:rect l="l" t="t" r="r" b="b"/>
              <a:pathLst>
                <a:path w="578" h="516" extrusionOk="0">
                  <a:moveTo>
                    <a:pt x="515" y="1"/>
                  </a:moveTo>
                  <a:cubicBezTo>
                    <a:pt x="453" y="1"/>
                    <a:pt x="330" y="52"/>
                    <a:pt x="145" y="178"/>
                  </a:cubicBezTo>
                  <a:lnTo>
                    <a:pt x="1" y="516"/>
                  </a:lnTo>
                  <a:lnTo>
                    <a:pt x="531" y="114"/>
                  </a:lnTo>
                  <a:cubicBezTo>
                    <a:pt x="578" y="44"/>
                    <a:pt x="572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0" name="Google Shape;1430;p55"/>
            <p:cNvSpPr/>
            <p:nvPr/>
          </p:nvSpPr>
          <p:spPr>
            <a:xfrm>
              <a:off x="7282925" y="3052925"/>
              <a:ext cx="59950" cy="41850"/>
            </a:xfrm>
            <a:custGeom>
              <a:avLst/>
              <a:gdLst/>
              <a:ahLst/>
              <a:cxnLst/>
              <a:rect l="l" t="t" r="r" b="b"/>
              <a:pathLst>
                <a:path w="2398" h="1674" extrusionOk="0">
                  <a:moveTo>
                    <a:pt x="2398" y="0"/>
                  </a:moveTo>
                  <a:cubicBezTo>
                    <a:pt x="2108" y="97"/>
                    <a:pt x="1818" y="242"/>
                    <a:pt x="1561" y="403"/>
                  </a:cubicBezTo>
                  <a:cubicBezTo>
                    <a:pt x="1239" y="580"/>
                    <a:pt x="950" y="789"/>
                    <a:pt x="676" y="1030"/>
                  </a:cubicBezTo>
                  <a:cubicBezTo>
                    <a:pt x="652" y="1037"/>
                    <a:pt x="633" y="1041"/>
                    <a:pt x="620" y="1041"/>
                  </a:cubicBezTo>
                  <a:cubicBezTo>
                    <a:pt x="548" y="1041"/>
                    <a:pt x="631" y="942"/>
                    <a:pt x="644" y="901"/>
                  </a:cubicBezTo>
                  <a:lnTo>
                    <a:pt x="644" y="901"/>
                  </a:lnTo>
                  <a:cubicBezTo>
                    <a:pt x="451" y="1046"/>
                    <a:pt x="290" y="1223"/>
                    <a:pt x="129" y="1416"/>
                  </a:cubicBezTo>
                  <a:cubicBezTo>
                    <a:pt x="17" y="1561"/>
                    <a:pt x="1" y="1657"/>
                    <a:pt x="194" y="1673"/>
                  </a:cubicBezTo>
                  <a:cubicBezTo>
                    <a:pt x="548" y="1255"/>
                    <a:pt x="692" y="1271"/>
                    <a:pt x="1030" y="789"/>
                  </a:cubicBezTo>
                  <a:cubicBezTo>
                    <a:pt x="1298" y="614"/>
                    <a:pt x="1541" y="524"/>
                    <a:pt x="1642" y="524"/>
                  </a:cubicBezTo>
                  <a:cubicBezTo>
                    <a:pt x="1681" y="524"/>
                    <a:pt x="1699" y="537"/>
                    <a:pt x="1690" y="563"/>
                  </a:cubicBezTo>
                  <a:cubicBezTo>
                    <a:pt x="1802" y="435"/>
                    <a:pt x="2285" y="242"/>
                    <a:pt x="2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1" name="Google Shape;1431;p55"/>
            <p:cNvSpPr/>
            <p:nvPr/>
          </p:nvSpPr>
          <p:spPr>
            <a:xfrm>
              <a:off x="6285550" y="3126125"/>
              <a:ext cx="6050" cy="2425"/>
            </a:xfrm>
            <a:custGeom>
              <a:avLst/>
              <a:gdLst/>
              <a:ahLst/>
              <a:cxnLst/>
              <a:rect l="l" t="t" r="r" b="b"/>
              <a:pathLst>
                <a:path w="242" h="97" extrusionOk="0">
                  <a:moveTo>
                    <a:pt x="0" y="0"/>
                  </a:moveTo>
                  <a:lnTo>
                    <a:pt x="242" y="97"/>
                  </a:lnTo>
                  <a:cubicBezTo>
                    <a:pt x="161" y="65"/>
                    <a:pt x="81" y="3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2" name="Google Shape;1432;p55"/>
            <p:cNvSpPr/>
            <p:nvPr/>
          </p:nvSpPr>
          <p:spPr>
            <a:xfrm>
              <a:off x="5688975" y="2881000"/>
              <a:ext cx="7025" cy="2750"/>
            </a:xfrm>
            <a:custGeom>
              <a:avLst/>
              <a:gdLst/>
              <a:ahLst/>
              <a:cxnLst/>
              <a:rect l="l" t="t" r="r" b="b"/>
              <a:pathLst>
                <a:path w="281" h="110" extrusionOk="0">
                  <a:moveTo>
                    <a:pt x="4" y="0"/>
                  </a:moveTo>
                  <a:cubicBezTo>
                    <a:pt x="0" y="0"/>
                    <a:pt x="1" y="3"/>
                    <a:pt x="7" y="9"/>
                  </a:cubicBezTo>
                  <a:cubicBezTo>
                    <a:pt x="154" y="76"/>
                    <a:pt x="235" y="109"/>
                    <a:pt x="267" y="109"/>
                  </a:cubicBezTo>
                  <a:cubicBezTo>
                    <a:pt x="273" y="109"/>
                    <a:pt x="277" y="108"/>
                    <a:pt x="280" y="105"/>
                  </a:cubicBezTo>
                  <a:cubicBezTo>
                    <a:pt x="136" y="53"/>
                    <a:pt x="23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3" name="Google Shape;1433;p55"/>
            <p:cNvSpPr/>
            <p:nvPr/>
          </p:nvSpPr>
          <p:spPr>
            <a:xfrm>
              <a:off x="5592200" y="2828525"/>
              <a:ext cx="5650" cy="3225"/>
            </a:xfrm>
            <a:custGeom>
              <a:avLst/>
              <a:gdLst/>
              <a:ahLst/>
              <a:cxnLst/>
              <a:rect l="l" t="t" r="r" b="b"/>
              <a:pathLst>
                <a:path w="226" h="129" extrusionOk="0">
                  <a:moveTo>
                    <a:pt x="1" y="0"/>
                  </a:moveTo>
                  <a:lnTo>
                    <a:pt x="226" y="129"/>
                  </a:lnTo>
                  <a:cubicBezTo>
                    <a:pt x="162" y="65"/>
                    <a:pt x="81" y="3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4" name="Google Shape;1434;p55"/>
            <p:cNvSpPr/>
            <p:nvPr/>
          </p:nvSpPr>
          <p:spPr>
            <a:xfrm>
              <a:off x="6267850" y="3119675"/>
              <a:ext cx="17725" cy="6475"/>
            </a:xfrm>
            <a:custGeom>
              <a:avLst/>
              <a:gdLst/>
              <a:ahLst/>
              <a:cxnLst/>
              <a:rect l="l" t="t" r="r" b="b"/>
              <a:pathLst>
                <a:path w="709" h="259" extrusionOk="0">
                  <a:moveTo>
                    <a:pt x="65" y="1"/>
                  </a:moveTo>
                  <a:lnTo>
                    <a:pt x="65" y="1"/>
                  </a:lnTo>
                  <a:cubicBezTo>
                    <a:pt x="1" y="49"/>
                    <a:pt x="387" y="146"/>
                    <a:pt x="708" y="258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5" name="Google Shape;1435;p55"/>
            <p:cNvSpPr/>
            <p:nvPr/>
          </p:nvSpPr>
          <p:spPr>
            <a:xfrm>
              <a:off x="7173125" y="3143800"/>
              <a:ext cx="8475" cy="4850"/>
            </a:xfrm>
            <a:custGeom>
              <a:avLst/>
              <a:gdLst/>
              <a:ahLst/>
              <a:cxnLst/>
              <a:rect l="l" t="t" r="r" b="b"/>
              <a:pathLst>
                <a:path w="339" h="194" extrusionOk="0">
                  <a:moveTo>
                    <a:pt x="339" y="1"/>
                  </a:moveTo>
                  <a:lnTo>
                    <a:pt x="17" y="146"/>
                  </a:lnTo>
                  <a:cubicBezTo>
                    <a:pt x="17" y="162"/>
                    <a:pt x="1" y="178"/>
                    <a:pt x="1" y="194"/>
                  </a:cubicBezTo>
                  <a:cubicBezTo>
                    <a:pt x="114" y="130"/>
                    <a:pt x="226" y="65"/>
                    <a:pt x="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6" name="Google Shape;1436;p55"/>
            <p:cNvSpPr/>
            <p:nvPr/>
          </p:nvSpPr>
          <p:spPr>
            <a:xfrm>
              <a:off x="6563850" y="3179600"/>
              <a:ext cx="9675" cy="1625"/>
            </a:xfrm>
            <a:custGeom>
              <a:avLst/>
              <a:gdLst/>
              <a:ahLst/>
              <a:cxnLst/>
              <a:rect l="l" t="t" r="r" b="b"/>
              <a:pathLst>
                <a:path w="387" h="65" extrusionOk="0">
                  <a:moveTo>
                    <a:pt x="387" y="1"/>
                  </a:moveTo>
                  <a:lnTo>
                    <a:pt x="0" y="33"/>
                  </a:lnTo>
                  <a:lnTo>
                    <a:pt x="210" y="65"/>
                  </a:lnTo>
                  <a:cubicBezTo>
                    <a:pt x="258" y="49"/>
                    <a:pt x="322" y="17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7" name="Google Shape;1437;p55"/>
            <p:cNvSpPr/>
            <p:nvPr/>
          </p:nvSpPr>
          <p:spPr>
            <a:xfrm>
              <a:off x="6772175" y="3193675"/>
              <a:ext cx="10875" cy="6050"/>
            </a:xfrm>
            <a:custGeom>
              <a:avLst/>
              <a:gdLst/>
              <a:ahLst/>
              <a:cxnLst/>
              <a:rect l="l" t="t" r="r" b="b"/>
              <a:pathLst>
                <a:path w="435" h="242" extrusionOk="0">
                  <a:moveTo>
                    <a:pt x="338" y="1"/>
                  </a:moveTo>
                  <a:cubicBezTo>
                    <a:pt x="129" y="1"/>
                    <a:pt x="65" y="162"/>
                    <a:pt x="0" y="242"/>
                  </a:cubicBezTo>
                  <a:cubicBezTo>
                    <a:pt x="129" y="162"/>
                    <a:pt x="274" y="129"/>
                    <a:pt x="419" y="113"/>
                  </a:cubicBezTo>
                  <a:cubicBezTo>
                    <a:pt x="435" y="97"/>
                    <a:pt x="403" y="49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8" name="Google Shape;1438;p55"/>
            <p:cNvSpPr/>
            <p:nvPr/>
          </p:nvSpPr>
          <p:spPr>
            <a:xfrm>
              <a:off x="7120850" y="3146225"/>
              <a:ext cx="5650" cy="2425"/>
            </a:xfrm>
            <a:custGeom>
              <a:avLst/>
              <a:gdLst/>
              <a:ahLst/>
              <a:cxnLst/>
              <a:rect l="l" t="t" r="r" b="b"/>
              <a:pathLst>
                <a:path w="226" h="97" extrusionOk="0">
                  <a:moveTo>
                    <a:pt x="226" y="0"/>
                  </a:moveTo>
                  <a:cubicBezTo>
                    <a:pt x="162" y="33"/>
                    <a:pt x="81" y="65"/>
                    <a:pt x="1" y="97"/>
                  </a:cubicBezTo>
                  <a:cubicBezTo>
                    <a:pt x="81" y="65"/>
                    <a:pt x="178" y="33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9" name="Google Shape;1439;p55"/>
            <p:cNvSpPr/>
            <p:nvPr/>
          </p:nvSpPr>
          <p:spPr>
            <a:xfrm>
              <a:off x="6409025" y="3150250"/>
              <a:ext cx="1625" cy="202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0" y="0"/>
                  </a:moveTo>
                  <a:cubicBezTo>
                    <a:pt x="0" y="33"/>
                    <a:pt x="32" y="49"/>
                    <a:pt x="64" y="81"/>
                  </a:cubicBezTo>
                  <a:cubicBezTo>
                    <a:pt x="64" y="49"/>
                    <a:pt x="32" y="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0" name="Google Shape;1440;p55"/>
            <p:cNvSpPr/>
            <p:nvPr/>
          </p:nvSpPr>
          <p:spPr>
            <a:xfrm>
              <a:off x="489875" y="2641125"/>
              <a:ext cx="1625" cy="825"/>
            </a:xfrm>
            <a:custGeom>
              <a:avLst/>
              <a:gdLst/>
              <a:ahLst/>
              <a:cxnLst/>
              <a:rect l="l" t="t" r="r" b="b"/>
              <a:pathLst>
                <a:path w="65" h="33" extrusionOk="0">
                  <a:moveTo>
                    <a:pt x="65" y="0"/>
                  </a:moveTo>
                  <a:cubicBezTo>
                    <a:pt x="16" y="16"/>
                    <a:pt x="0" y="16"/>
                    <a:pt x="65" y="32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1" name="Google Shape;1441;p55"/>
            <p:cNvSpPr/>
            <p:nvPr/>
          </p:nvSpPr>
          <p:spPr>
            <a:xfrm>
              <a:off x="239725" y="2641525"/>
              <a:ext cx="3650" cy="3225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145" y="0"/>
                  </a:moveTo>
                  <a:lnTo>
                    <a:pt x="0" y="129"/>
                  </a:lnTo>
                  <a:lnTo>
                    <a:pt x="145" y="97"/>
                  </a:lnTo>
                  <a:cubicBezTo>
                    <a:pt x="145" y="64"/>
                    <a:pt x="145" y="32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5411225" y="2736825"/>
              <a:ext cx="3825" cy="1500"/>
            </a:xfrm>
            <a:custGeom>
              <a:avLst/>
              <a:gdLst/>
              <a:ahLst/>
              <a:cxnLst/>
              <a:rect l="l" t="t" r="r" b="b"/>
              <a:pathLst>
                <a:path w="153" h="60" extrusionOk="0">
                  <a:moveTo>
                    <a:pt x="1" y="1"/>
                  </a:moveTo>
                  <a:lnTo>
                    <a:pt x="33" y="17"/>
                  </a:lnTo>
                  <a:cubicBezTo>
                    <a:pt x="114" y="48"/>
                    <a:pt x="147" y="60"/>
                    <a:pt x="149" y="60"/>
                  </a:cubicBezTo>
                  <a:cubicBezTo>
                    <a:pt x="152" y="60"/>
                    <a:pt x="79" y="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3579650" y="2626525"/>
              <a:ext cx="36900" cy="10975"/>
            </a:xfrm>
            <a:custGeom>
              <a:avLst/>
              <a:gdLst/>
              <a:ahLst/>
              <a:cxnLst/>
              <a:rect l="l" t="t" r="r" b="b"/>
              <a:pathLst>
                <a:path w="1476" h="439" extrusionOk="0">
                  <a:moveTo>
                    <a:pt x="1081" y="0"/>
                  </a:moveTo>
                  <a:cubicBezTo>
                    <a:pt x="1014" y="0"/>
                    <a:pt x="911" y="11"/>
                    <a:pt x="760" y="37"/>
                  </a:cubicBezTo>
                  <a:cubicBezTo>
                    <a:pt x="811" y="32"/>
                    <a:pt x="851" y="30"/>
                    <a:pt x="882" y="30"/>
                  </a:cubicBezTo>
                  <a:cubicBezTo>
                    <a:pt x="1291" y="30"/>
                    <a:pt x="1" y="439"/>
                    <a:pt x="430" y="439"/>
                  </a:cubicBezTo>
                  <a:cubicBezTo>
                    <a:pt x="496" y="439"/>
                    <a:pt x="602" y="429"/>
                    <a:pt x="760" y="407"/>
                  </a:cubicBezTo>
                  <a:cubicBezTo>
                    <a:pt x="637" y="380"/>
                    <a:pt x="1475" y="0"/>
                    <a:pt x="1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7159050" y="3149850"/>
              <a:ext cx="8475" cy="3225"/>
            </a:xfrm>
            <a:custGeom>
              <a:avLst/>
              <a:gdLst/>
              <a:ahLst/>
              <a:cxnLst/>
              <a:rect l="l" t="t" r="r" b="b"/>
              <a:pathLst>
                <a:path w="339" h="129" extrusionOk="0">
                  <a:moveTo>
                    <a:pt x="339" y="0"/>
                  </a:moveTo>
                  <a:cubicBezTo>
                    <a:pt x="226" y="49"/>
                    <a:pt x="114" y="97"/>
                    <a:pt x="1" y="129"/>
                  </a:cubicBezTo>
                  <a:cubicBezTo>
                    <a:pt x="114" y="97"/>
                    <a:pt x="226" y="49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5" name="Google Shape;1445;p55"/>
            <p:cNvSpPr/>
            <p:nvPr/>
          </p:nvSpPr>
          <p:spPr>
            <a:xfrm>
              <a:off x="3598250" y="2636300"/>
              <a:ext cx="3225" cy="425"/>
            </a:xfrm>
            <a:custGeom>
              <a:avLst/>
              <a:gdLst/>
              <a:ahLst/>
              <a:cxnLst/>
              <a:rect l="l" t="t" r="r" b="b"/>
              <a:pathLst>
                <a:path w="129" h="17" extrusionOk="0">
                  <a:moveTo>
                    <a:pt x="0" y="16"/>
                  </a:moveTo>
                  <a:lnTo>
                    <a:pt x="0" y="1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6" name="Google Shape;1446;p55"/>
            <p:cNvSpPr/>
            <p:nvPr/>
          </p:nvSpPr>
          <p:spPr>
            <a:xfrm>
              <a:off x="4975275" y="2567125"/>
              <a:ext cx="4050" cy="3225"/>
            </a:xfrm>
            <a:custGeom>
              <a:avLst/>
              <a:gdLst/>
              <a:ahLst/>
              <a:cxnLst/>
              <a:rect l="l" t="t" r="r" b="b"/>
              <a:pathLst>
                <a:path w="162" h="129" extrusionOk="0">
                  <a:moveTo>
                    <a:pt x="1" y="0"/>
                  </a:moveTo>
                  <a:cubicBezTo>
                    <a:pt x="49" y="48"/>
                    <a:pt x="97" y="97"/>
                    <a:pt x="161" y="129"/>
                  </a:cubicBezTo>
                  <a:cubicBezTo>
                    <a:pt x="161" y="113"/>
                    <a:pt x="129" y="8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5291375" y="2691775"/>
              <a:ext cx="7675" cy="4050"/>
            </a:xfrm>
            <a:custGeom>
              <a:avLst/>
              <a:gdLst/>
              <a:ahLst/>
              <a:cxnLst/>
              <a:rect l="l" t="t" r="r" b="b"/>
              <a:pathLst>
                <a:path w="307" h="162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65"/>
                    <a:pt x="210" y="114"/>
                    <a:pt x="306" y="16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4785850" y="2524500"/>
              <a:ext cx="12100" cy="2825"/>
            </a:xfrm>
            <a:custGeom>
              <a:avLst/>
              <a:gdLst/>
              <a:ahLst/>
              <a:cxnLst/>
              <a:rect l="l" t="t" r="r" b="b"/>
              <a:pathLst>
                <a:path w="484" h="11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6"/>
                    <a:pt x="49" y="16"/>
                    <a:pt x="65" y="32"/>
                  </a:cubicBezTo>
                  <a:cubicBezTo>
                    <a:pt x="210" y="32"/>
                    <a:pt x="355" y="64"/>
                    <a:pt x="483" y="113"/>
                  </a:cubicBezTo>
                  <a:cubicBezTo>
                    <a:pt x="322" y="48"/>
                    <a:pt x="162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9" name="Google Shape;1449;p55"/>
            <p:cNvSpPr/>
            <p:nvPr/>
          </p:nvSpPr>
          <p:spPr>
            <a:xfrm>
              <a:off x="4611725" y="2497950"/>
              <a:ext cx="9275" cy="1625"/>
            </a:xfrm>
            <a:custGeom>
              <a:avLst/>
              <a:gdLst/>
              <a:ahLst/>
              <a:cxnLst/>
              <a:rect l="l" t="t" r="r" b="b"/>
              <a:pathLst>
                <a:path w="371" h="65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16"/>
                    <a:pt x="97" y="33"/>
                    <a:pt x="129" y="49"/>
                  </a:cubicBezTo>
                  <a:lnTo>
                    <a:pt x="37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0" name="Google Shape;1450;p55"/>
            <p:cNvSpPr/>
            <p:nvPr/>
          </p:nvSpPr>
          <p:spPr>
            <a:xfrm>
              <a:off x="1028975" y="2734825"/>
              <a:ext cx="17525" cy="6050"/>
            </a:xfrm>
            <a:custGeom>
              <a:avLst/>
              <a:gdLst/>
              <a:ahLst/>
              <a:cxnLst/>
              <a:rect l="l" t="t" r="r" b="b"/>
              <a:pathLst>
                <a:path w="701" h="242" extrusionOk="0">
                  <a:moveTo>
                    <a:pt x="395" y="0"/>
                  </a:moveTo>
                  <a:lnTo>
                    <a:pt x="395" y="0"/>
                  </a:lnTo>
                  <a:cubicBezTo>
                    <a:pt x="419" y="44"/>
                    <a:pt x="340" y="52"/>
                    <a:pt x="253" y="52"/>
                  </a:cubicBezTo>
                  <a:cubicBezTo>
                    <a:pt x="195" y="52"/>
                    <a:pt x="133" y="48"/>
                    <a:pt x="95" y="48"/>
                  </a:cubicBezTo>
                  <a:cubicBezTo>
                    <a:pt x="1" y="48"/>
                    <a:pt x="57" y="73"/>
                    <a:pt x="700" y="241"/>
                  </a:cubicBezTo>
                  <a:cubicBezTo>
                    <a:pt x="588" y="177"/>
                    <a:pt x="491" y="97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7167500" y="3146225"/>
              <a:ext cx="6075" cy="3650"/>
            </a:xfrm>
            <a:custGeom>
              <a:avLst/>
              <a:gdLst/>
              <a:ahLst/>
              <a:cxnLst/>
              <a:rect l="l" t="t" r="r" b="b"/>
              <a:pathLst>
                <a:path w="243" h="146" extrusionOk="0">
                  <a:moveTo>
                    <a:pt x="194" y="0"/>
                  </a:moveTo>
                  <a:cubicBezTo>
                    <a:pt x="146" y="81"/>
                    <a:pt x="81" y="129"/>
                    <a:pt x="1" y="145"/>
                  </a:cubicBezTo>
                  <a:cubicBezTo>
                    <a:pt x="81" y="129"/>
                    <a:pt x="162" y="81"/>
                    <a:pt x="242" y="49"/>
                  </a:cubicBezTo>
                  <a:cubicBezTo>
                    <a:pt x="242" y="17"/>
                    <a:pt x="242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4755300" y="2551825"/>
              <a:ext cx="28575" cy="6475"/>
            </a:xfrm>
            <a:custGeom>
              <a:avLst/>
              <a:gdLst/>
              <a:ahLst/>
              <a:cxnLst/>
              <a:rect l="l" t="t" r="r" b="b"/>
              <a:pathLst>
                <a:path w="1143" h="259" extrusionOk="0">
                  <a:moveTo>
                    <a:pt x="0" y="1"/>
                  </a:moveTo>
                  <a:cubicBezTo>
                    <a:pt x="306" y="81"/>
                    <a:pt x="724" y="178"/>
                    <a:pt x="1142" y="2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3" name="Google Shape;1453;p55"/>
            <p:cNvSpPr/>
            <p:nvPr/>
          </p:nvSpPr>
          <p:spPr>
            <a:xfrm>
              <a:off x="2368800" y="2939525"/>
              <a:ext cx="6875" cy="825"/>
            </a:xfrm>
            <a:custGeom>
              <a:avLst/>
              <a:gdLst/>
              <a:ahLst/>
              <a:cxnLst/>
              <a:rect l="l" t="t" r="r" b="b"/>
              <a:pathLst>
                <a:path w="275" h="33" extrusionOk="0">
                  <a:moveTo>
                    <a:pt x="274" y="0"/>
                  </a:moveTo>
                  <a:lnTo>
                    <a:pt x="1" y="32"/>
                  </a:lnTo>
                  <a:cubicBezTo>
                    <a:pt x="97" y="32"/>
                    <a:pt x="178" y="3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4" name="Google Shape;1454;p55"/>
            <p:cNvSpPr/>
            <p:nvPr/>
          </p:nvSpPr>
          <p:spPr>
            <a:xfrm>
              <a:off x="4649125" y="2533325"/>
              <a:ext cx="19725" cy="4850"/>
            </a:xfrm>
            <a:custGeom>
              <a:avLst/>
              <a:gdLst/>
              <a:ahLst/>
              <a:cxnLst/>
              <a:rect l="l" t="t" r="r" b="b"/>
              <a:pathLst>
                <a:path w="789" h="194" extrusionOk="0">
                  <a:moveTo>
                    <a:pt x="145" y="1"/>
                  </a:moveTo>
                  <a:cubicBezTo>
                    <a:pt x="97" y="1"/>
                    <a:pt x="48" y="17"/>
                    <a:pt x="0" y="33"/>
                  </a:cubicBezTo>
                  <a:lnTo>
                    <a:pt x="402" y="114"/>
                  </a:lnTo>
                  <a:lnTo>
                    <a:pt x="788" y="194"/>
                  </a:lnTo>
                  <a:cubicBezTo>
                    <a:pt x="579" y="114"/>
                    <a:pt x="370" y="33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5" name="Google Shape;1455;p55"/>
            <p:cNvSpPr/>
            <p:nvPr/>
          </p:nvSpPr>
          <p:spPr>
            <a:xfrm>
              <a:off x="1038825" y="2734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233000" y="2487000"/>
              <a:ext cx="7037475" cy="729225"/>
            </a:xfrm>
            <a:custGeom>
              <a:avLst/>
              <a:gdLst/>
              <a:ahLst/>
              <a:cxnLst/>
              <a:rect l="l" t="t" r="r" b="b"/>
              <a:pathLst>
                <a:path w="281499" h="29169" extrusionOk="0">
                  <a:moveTo>
                    <a:pt x="171937" y="265"/>
                  </a:moveTo>
                  <a:cubicBezTo>
                    <a:pt x="171971" y="268"/>
                    <a:pt x="172007" y="273"/>
                    <a:pt x="172044" y="277"/>
                  </a:cubicBezTo>
                  <a:cubicBezTo>
                    <a:pt x="171995" y="270"/>
                    <a:pt x="171961" y="266"/>
                    <a:pt x="171937" y="265"/>
                  </a:cubicBezTo>
                  <a:close/>
                  <a:moveTo>
                    <a:pt x="181326" y="1452"/>
                  </a:moveTo>
                  <a:cubicBezTo>
                    <a:pt x="181326" y="1452"/>
                    <a:pt x="181312" y="1455"/>
                    <a:pt x="181302" y="1464"/>
                  </a:cubicBezTo>
                  <a:lnTo>
                    <a:pt x="181302" y="1464"/>
                  </a:lnTo>
                  <a:cubicBezTo>
                    <a:pt x="181316" y="1462"/>
                    <a:pt x="181325" y="1458"/>
                    <a:pt x="181326" y="1452"/>
                  </a:cubicBezTo>
                  <a:close/>
                  <a:moveTo>
                    <a:pt x="6518" y="6209"/>
                  </a:moveTo>
                  <a:cubicBezTo>
                    <a:pt x="6510" y="6211"/>
                    <a:pt x="6503" y="6212"/>
                    <a:pt x="6495" y="6213"/>
                  </a:cubicBezTo>
                  <a:cubicBezTo>
                    <a:pt x="6503" y="6212"/>
                    <a:pt x="6510" y="6211"/>
                    <a:pt x="6518" y="6209"/>
                  </a:cubicBezTo>
                  <a:close/>
                  <a:moveTo>
                    <a:pt x="28116" y="7822"/>
                  </a:moveTo>
                  <a:lnTo>
                    <a:pt x="28116" y="7822"/>
                  </a:lnTo>
                  <a:cubicBezTo>
                    <a:pt x="28209" y="7859"/>
                    <a:pt x="28302" y="7895"/>
                    <a:pt x="28394" y="7930"/>
                  </a:cubicBezTo>
                  <a:lnTo>
                    <a:pt x="28394" y="7930"/>
                  </a:lnTo>
                  <a:cubicBezTo>
                    <a:pt x="28309" y="7882"/>
                    <a:pt x="28216" y="7844"/>
                    <a:pt x="28116" y="7822"/>
                  </a:cubicBezTo>
                  <a:close/>
                  <a:moveTo>
                    <a:pt x="207590" y="10323"/>
                  </a:moveTo>
                  <a:cubicBezTo>
                    <a:pt x="207662" y="10354"/>
                    <a:pt x="207734" y="10384"/>
                    <a:pt x="207805" y="10412"/>
                  </a:cubicBezTo>
                  <a:cubicBezTo>
                    <a:pt x="207721" y="10375"/>
                    <a:pt x="207650" y="10346"/>
                    <a:pt x="207590" y="10323"/>
                  </a:cubicBezTo>
                  <a:close/>
                  <a:moveTo>
                    <a:pt x="47033" y="12833"/>
                  </a:moveTo>
                  <a:cubicBezTo>
                    <a:pt x="47036" y="12835"/>
                    <a:pt x="47041" y="12837"/>
                    <a:pt x="47050" y="12841"/>
                  </a:cubicBezTo>
                  <a:cubicBezTo>
                    <a:pt x="47044" y="12838"/>
                    <a:pt x="47039" y="12835"/>
                    <a:pt x="47033" y="12833"/>
                  </a:cubicBezTo>
                  <a:close/>
                  <a:moveTo>
                    <a:pt x="48192" y="12857"/>
                  </a:moveTo>
                  <a:cubicBezTo>
                    <a:pt x="48530" y="12905"/>
                    <a:pt x="48642" y="12970"/>
                    <a:pt x="48675" y="13002"/>
                  </a:cubicBezTo>
                  <a:cubicBezTo>
                    <a:pt x="48514" y="12970"/>
                    <a:pt x="48321" y="12937"/>
                    <a:pt x="48079" y="12889"/>
                  </a:cubicBezTo>
                  <a:cubicBezTo>
                    <a:pt x="48063" y="12889"/>
                    <a:pt x="48047" y="12905"/>
                    <a:pt x="48031" y="12905"/>
                  </a:cubicBezTo>
                  <a:cubicBezTo>
                    <a:pt x="48079" y="12873"/>
                    <a:pt x="48128" y="12857"/>
                    <a:pt x="48192" y="12857"/>
                  </a:cubicBezTo>
                  <a:close/>
                  <a:moveTo>
                    <a:pt x="53742" y="14304"/>
                  </a:moveTo>
                  <a:cubicBezTo>
                    <a:pt x="53742" y="14304"/>
                    <a:pt x="53742" y="14304"/>
                    <a:pt x="53742" y="14305"/>
                  </a:cubicBezTo>
                  <a:cubicBezTo>
                    <a:pt x="53745" y="14305"/>
                    <a:pt x="53747" y="14306"/>
                    <a:pt x="53748" y="14306"/>
                  </a:cubicBezTo>
                  <a:cubicBezTo>
                    <a:pt x="53749" y="14306"/>
                    <a:pt x="53747" y="14305"/>
                    <a:pt x="53742" y="14304"/>
                  </a:cubicBezTo>
                  <a:close/>
                  <a:moveTo>
                    <a:pt x="51684" y="14719"/>
                  </a:moveTo>
                  <a:cubicBezTo>
                    <a:pt x="51726" y="14719"/>
                    <a:pt x="51780" y="14725"/>
                    <a:pt x="51844" y="14739"/>
                  </a:cubicBezTo>
                  <a:cubicBezTo>
                    <a:pt x="51715" y="14755"/>
                    <a:pt x="52214" y="14900"/>
                    <a:pt x="52535" y="15013"/>
                  </a:cubicBezTo>
                  <a:cubicBezTo>
                    <a:pt x="52278" y="14948"/>
                    <a:pt x="51940" y="14884"/>
                    <a:pt x="51586" y="14803"/>
                  </a:cubicBezTo>
                  <a:cubicBezTo>
                    <a:pt x="51540" y="14757"/>
                    <a:pt x="51577" y="14719"/>
                    <a:pt x="51684" y="14719"/>
                  </a:cubicBezTo>
                  <a:close/>
                  <a:moveTo>
                    <a:pt x="61026" y="15604"/>
                  </a:moveTo>
                  <a:cubicBezTo>
                    <a:pt x="61053" y="15610"/>
                    <a:pt x="61081" y="15617"/>
                    <a:pt x="61110" y="15624"/>
                  </a:cubicBezTo>
                  <a:cubicBezTo>
                    <a:pt x="61080" y="15616"/>
                    <a:pt x="61052" y="15610"/>
                    <a:pt x="61026" y="15604"/>
                  </a:cubicBezTo>
                  <a:close/>
                  <a:moveTo>
                    <a:pt x="99913" y="16228"/>
                  </a:moveTo>
                  <a:lnTo>
                    <a:pt x="99913" y="16228"/>
                  </a:lnTo>
                  <a:cubicBezTo>
                    <a:pt x="99915" y="16230"/>
                    <a:pt x="99918" y="16232"/>
                    <a:pt x="99923" y="16233"/>
                  </a:cubicBezTo>
                  <a:lnTo>
                    <a:pt x="99923" y="16233"/>
                  </a:lnTo>
                  <a:lnTo>
                    <a:pt x="99913" y="16228"/>
                  </a:lnTo>
                  <a:close/>
                  <a:moveTo>
                    <a:pt x="99923" y="16233"/>
                  </a:moveTo>
                  <a:lnTo>
                    <a:pt x="100088" y="16316"/>
                  </a:lnTo>
                  <a:cubicBezTo>
                    <a:pt x="100221" y="16246"/>
                    <a:pt x="100173" y="16235"/>
                    <a:pt x="100093" y="16235"/>
                  </a:cubicBezTo>
                  <a:cubicBezTo>
                    <a:pt x="100056" y="16235"/>
                    <a:pt x="100012" y="16237"/>
                    <a:pt x="99977" y="16237"/>
                  </a:cubicBezTo>
                  <a:cubicBezTo>
                    <a:pt x="99954" y="16237"/>
                    <a:pt x="99934" y="16236"/>
                    <a:pt x="99923" y="16233"/>
                  </a:cubicBezTo>
                  <a:close/>
                  <a:moveTo>
                    <a:pt x="89594" y="17871"/>
                  </a:moveTo>
                  <a:cubicBezTo>
                    <a:pt x="89507" y="17888"/>
                    <a:pt x="89403" y="17910"/>
                    <a:pt x="89278" y="17940"/>
                  </a:cubicBezTo>
                  <a:cubicBezTo>
                    <a:pt x="89380" y="17916"/>
                    <a:pt x="89490" y="17893"/>
                    <a:pt x="89594" y="17871"/>
                  </a:cubicBezTo>
                  <a:close/>
                  <a:moveTo>
                    <a:pt x="281128" y="24509"/>
                  </a:moveTo>
                  <a:cubicBezTo>
                    <a:pt x="281100" y="24510"/>
                    <a:pt x="281053" y="24527"/>
                    <a:pt x="280984" y="24568"/>
                  </a:cubicBezTo>
                  <a:lnTo>
                    <a:pt x="281128" y="24509"/>
                  </a:lnTo>
                  <a:close/>
                  <a:moveTo>
                    <a:pt x="248949" y="27390"/>
                  </a:moveTo>
                  <a:cubicBezTo>
                    <a:pt x="248988" y="27393"/>
                    <a:pt x="249028" y="27396"/>
                    <a:pt x="249068" y="27399"/>
                  </a:cubicBezTo>
                  <a:cubicBezTo>
                    <a:pt x="249023" y="27393"/>
                    <a:pt x="248984" y="27390"/>
                    <a:pt x="248949" y="27390"/>
                  </a:cubicBezTo>
                  <a:close/>
                  <a:moveTo>
                    <a:pt x="166757" y="0"/>
                  </a:moveTo>
                  <a:cubicBezTo>
                    <a:pt x="165987" y="0"/>
                    <a:pt x="165009" y="235"/>
                    <a:pt x="163920" y="261"/>
                  </a:cubicBezTo>
                  <a:cubicBezTo>
                    <a:pt x="163920" y="261"/>
                    <a:pt x="163985" y="229"/>
                    <a:pt x="163920" y="197"/>
                  </a:cubicBezTo>
                  <a:cubicBezTo>
                    <a:pt x="163325" y="358"/>
                    <a:pt x="162730" y="471"/>
                    <a:pt x="162135" y="551"/>
                  </a:cubicBezTo>
                  <a:cubicBezTo>
                    <a:pt x="161781" y="599"/>
                    <a:pt x="161427" y="647"/>
                    <a:pt x="161073" y="680"/>
                  </a:cubicBezTo>
                  <a:lnTo>
                    <a:pt x="160060" y="840"/>
                  </a:lnTo>
                  <a:cubicBezTo>
                    <a:pt x="160446" y="631"/>
                    <a:pt x="160639" y="696"/>
                    <a:pt x="160381" y="567"/>
                  </a:cubicBezTo>
                  <a:lnTo>
                    <a:pt x="160381" y="567"/>
                  </a:lnTo>
                  <a:cubicBezTo>
                    <a:pt x="159818" y="647"/>
                    <a:pt x="160574" y="792"/>
                    <a:pt x="159448" y="969"/>
                  </a:cubicBezTo>
                  <a:cubicBezTo>
                    <a:pt x="159062" y="921"/>
                    <a:pt x="158242" y="937"/>
                    <a:pt x="158113" y="792"/>
                  </a:cubicBezTo>
                  <a:cubicBezTo>
                    <a:pt x="158467" y="744"/>
                    <a:pt x="158821" y="696"/>
                    <a:pt x="159175" y="664"/>
                  </a:cubicBezTo>
                  <a:cubicBezTo>
                    <a:pt x="159023" y="633"/>
                    <a:pt x="158867" y="617"/>
                    <a:pt x="158712" y="617"/>
                  </a:cubicBezTo>
                  <a:cubicBezTo>
                    <a:pt x="158538" y="617"/>
                    <a:pt x="158363" y="637"/>
                    <a:pt x="158194" y="680"/>
                  </a:cubicBezTo>
                  <a:cubicBezTo>
                    <a:pt x="157888" y="760"/>
                    <a:pt x="157566" y="824"/>
                    <a:pt x="157228" y="857"/>
                  </a:cubicBezTo>
                  <a:lnTo>
                    <a:pt x="157293" y="760"/>
                  </a:lnTo>
                  <a:lnTo>
                    <a:pt x="157293" y="760"/>
                  </a:lnTo>
                  <a:cubicBezTo>
                    <a:pt x="156730" y="840"/>
                    <a:pt x="156183" y="969"/>
                    <a:pt x="155652" y="1130"/>
                  </a:cubicBezTo>
                  <a:cubicBezTo>
                    <a:pt x="155089" y="1307"/>
                    <a:pt x="154510" y="1436"/>
                    <a:pt x="153914" y="1516"/>
                  </a:cubicBezTo>
                  <a:lnTo>
                    <a:pt x="154108" y="1548"/>
                  </a:lnTo>
                  <a:cubicBezTo>
                    <a:pt x="153740" y="1706"/>
                    <a:pt x="153536" y="1732"/>
                    <a:pt x="153361" y="1732"/>
                  </a:cubicBezTo>
                  <a:cubicBezTo>
                    <a:pt x="153273" y="1732"/>
                    <a:pt x="153192" y="1725"/>
                    <a:pt x="153101" y="1725"/>
                  </a:cubicBezTo>
                  <a:cubicBezTo>
                    <a:pt x="152930" y="1725"/>
                    <a:pt x="152725" y="1749"/>
                    <a:pt x="152370" y="1886"/>
                  </a:cubicBezTo>
                  <a:lnTo>
                    <a:pt x="152048" y="1709"/>
                  </a:lnTo>
                  <a:lnTo>
                    <a:pt x="150601" y="2111"/>
                  </a:lnTo>
                  <a:cubicBezTo>
                    <a:pt x="149989" y="2272"/>
                    <a:pt x="149330" y="2481"/>
                    <a:pt x="148783" y="2610"/>
                  </a:cubicBezTo>
                  <a:cubicBezTo>
                    <a:pt x="149201" y="2417"/>
                    <a:pt x="149619" y="2256"/>
                    <a:pt x="150054" y="2127"/>
                  </a:cubicBezTo>
                  <a:cubicBezTo>
                    <a:pt x="150552" y="1967"/>
                    <a:pt x="151083" y="1838"/>
                    <a:pt x="151469" y="1709"/>
                  </a:cubicBezTo>
                  <a:lnTo>
                    <a:pt x="151469" y="1709"/>
                  </a:lnTo>
                  <a:cubicBezTo>
                    <a:pt x="151164" y="1757"/>
                    <a:pt x="150633" y="1854"/>
                    <a:pt x="150150" y="1967"/>
                  </a:cubicBezTo>
                  <a:cubicBezTo>
                    <a:pt x="149780" y="2047"/>
                    <a:pt x="149410" y="2160"/>
                    <a:pt x="149072" y="2304"/>
                  </a:cubicBezTo>
                  <a:cubicBezTo>
                    <a:pt x="149330" y="2208"/>
                    <a:pt x="149603" y="2143"/>
                    <a:pt x="149877" y="2111"/>
                  </a:cubicBezTo>
                  <a:lnTo>
                    <a:pt x="149877" y="2111"/>
                  </a:lnTo>
                  <a:cubicBezTo>
                    <a:pt x="149458" y="2288"/>
                    <a:pt x="149040" y="2449"/>
                    <a:pt x="148606" y="2578"/>
                  </a:cubicBezTo>
                  <a:cubicBezTo>
                    <a:pt x="148123" y="2723"/>
                    <a:pt x="147560" y="2867"/>
                    <a:pt x="146949" y="2996"/>
                  </a:cubicBezTo>
                  <a:cubicBezTo>
                    <a:pt x="146973" y="2906"/>
                    <a:pt x="146876" y="2870"/>
                    <a:pt x="146695" y="2870"/>
                  </a:cubicBezTo>
                  <a:cubicBezTo>
                    <a:pt x="146392" y="2870"/>
                    <a:pt x="145854" y="2972"/>
                    <a:pt x="145260" y="3093"/>
                  </a:cubicBezTo>
                  <a:cubicBezTo>
                    <a:pt x="144407" y="3266"/>
                    <a:pt x="143464" y="3504"/>
                    <a:pt x="142919" y="3504"/>
                  </a:cubicBezTo>
                  <a:cubicBezTo>
                    <a:pt x="142857" y="3504"/>
                    <a:pt x="142801" y="3501"/>
                    <a:pt x="142750" y="3495"/>
                  </a:cubicBezTo>
                  <a:cubicBezTo>
                    <a:pt x="141688" y="3849"/>
                    <a:pt x="140627" y="4106"/>
                    <a:pt x="139501" y="4363"/>
                  </a:cubicBezTo>
                  <a:cubicBezTo>
                    <a:pt x="138375" y="4621"/>
                    <a:pt x="137200" y="4862"/>
                    <a:pt x="135946" y="5232"/>
                  </a:cubicBezTo>
                  <a:cubicBezTo>
                    <a:pt x="136927" y="5329"/>
                    <a:pt x="135222" y="5441"/>
                    <a:pt x="135479" y="5763"/>
                  </a:cubicBezTo>
                  <a:cubicBezTo>
                    <a:pt x="135206" y="5859"/>
                    <a:pt x="134916" y="5940"/>
                    <a:pt x="134626" y="5988"/>
                  </a:cubicBezTo>
                  <a:lnTo>
                    <a:pt x="132809" y="6278"/>
                  </a:lnTo>
                  <a:cubicBezTo>
                    <a:pt x="132795" y="6278"/>
                    <a:pt x="132783" y="6278"/>
                    <a:pt x="132772" y="6278"/>
                  </a:cubicBezTo>
                  <a:cubicBezTo>
                    <a:pt x="132415" y="6278"/>
                    <a:pt x="133321" y="6034"/>
                    <a:pt x="133259" y="5972"/>
                  </a:cubicBezTo>
                  <a:lnTo>
                    <a:pt x="133259" y="5972"/>
                  </a:lnTo>
                  <a:cubicBezTo>
                    <a:pt x="132787" y="6096"/>
                    <a:pt x="132583" y="6129"/>
                    <a:pt x="132471" y="6129"/>
                  </a:cubicBezTo>
                  <a:cubicBezTo>
                    <a:pt x="132345" y="6129"/>
                    <a:pt x="132337" y="6087"/>
                    <a:pt x="132190" y="6087"/>
                  </a:cubicBezTo>
                  <a:cubicBezTo>
                    <a:pt x="132113" y="6087"/>
                    <a:pt x="131999" y="6098"/>
                    <a:pt x="131811" y="6133"/>
                  </a:cubicBezTo>
                  <a:cubicBezTo>
                    <a:pt x="132004" y="6197"/>
                    <a:pt x="131425" y="6439"/>
                    <a:pt x="130685" y="6599"/>
                  </a:cubicBezTo>
                  <a:lnTo>
                    <a:pt x="131747" y="6471"/>
                  </a:lnTo>
                  <a:lnTo>
                    <a:pt x="131747" y="6471"/>
                  </a:lnTo>
                  <a:cubicBezTo>
                    <a:pt x="130026" y="7162"/>
                    <a:pt x="130122" y="6615"/>
                    <a:pt x="128401" y="7323"/>
                  </a:cubicBezTo>
                  <a:lnTo>
                    <a:pt x="128932" y="7050"/>
                  </a:lnTo>
                  <a:lnTo>
                    <a:pt x="128932" y="7050"/>
                  </a:lnTo>
                  <a:cubicBezTo>
                    <a:pt x="128031" y="7372"/>
                    <a:pt x="125553" y="8031"/>
                    <a:pt x="124733" y="8594"/>
                  </a:cubicBezTo>
                  <a:cubicBezTo>
                    <a:pt x="124556" y="8594"/>
                    <a:pt x="124315" y="8562"/>
                    <a:pt x="124717" y="8417"/>
                  </a:cubicBezTo>
                  <a:lnTo>
                    <a:pt x="124717" y="8417"/>
                  </a:lnTo>
                  <a:cubicBezTo>
                    <a:pt x="122513" y="9012"/>
                    <a:pt x="119939" y="10154"/>
                    <a:pt x="118186" y="10460"/>
                  </a:cubicBezTo>
                  <a:lnTo>
                    <a:pt x="118330" y="10331"/>
                  </a:lnTo>
                  <a:lnTo>
                    <a:pt x="118330" y="10331"/>
                  </a:lnTo>
                  <a:cubicBezTo>
                    <a:pt x="117928" y="10476"/>
                    <a:pt x="117671" y="10701"/>
                    <a:pt x="117124" y="10750"/>
                  </a:cubicBezTo>
                  <a:cubicBezTo>
                    <a:pt x="117137" y="10712"/>
                    <a:pt x="117218" y="10654"/>
                    <a:pt x="117160" y="10654"/>
                  </a:cubicBezTo>
                  <a:cubicBezTo>
                    <a:pt x="117144" y="10654"/>
                    <a:pt x="117118" y="10659"/>
                    <a:pt x="117076" y="10669"/>
                  </a:cubicBezTo>
                  <a:cubicBezTo>
                    <a:pt x="116545" y="10911"/>
                    <a:pt x="116014" y="11087"/>
                    <a:pt x="115467" y="11232"/>
                  </a:cubicBezTo>
                  <a:lnTo>
                    <a:pt x="115901" y="11007"/>
                  </a:lnTo>
                  <a:lnTo>
                    <a:pt x="115901" y="11007"/>
                  </a:lnTo>
                  <a:cubicBezTo>
                    <a:pt x="113730" y="11490"/>
                    <a:pt x="112684" y="12149"/>
                    <a:pt x="110898" y="12680"/>
                  </a:cubicBezTo>
                  <a:cubicBezTo>
                    <a:pt x="110882" y="12615"/>
                    <a:pt x="110760" y="12589"/>
                    <a:pt x="110573" y="12589"/>
                  </a:cubicBezTo>
                  <a:cubicBezTo>
                    <a:pt x="110020" y="12589"/>
                    <a:pt x="108897" y="12817"/>
                    <a:pt x="108260" y="12937"/>
                  </a:cubicBezTo>
                  <a:lnTo>
                    <a:pt x="108292" y="12905"/>
                  </a:lnTo>
                  <a:lnTo>
                    <a:pt x="108292" y="12905"/>
                  </a:lnTo>
                  <a:cubicBezTo>
                    <a:pt x="107038" y="13211"/>
                    <a:pt x="105976" y="13500"/>
                    <a:pt x="104946" y="13822"/>
                  </a:cubicBezTo>
                  <a:cubicBezTo>
                    <a:pt x="103917" y="14144"/>
                    <a:pt x="102919" y="14433"/>
                    <a:pt x="101761" y="14723"/>
                  </a:cubicBezTo>
                  <a:cubicBezTo>
                    <a:pt x="100249" y="14739"/>
                    <a:pt x="96806" y="15559"/>
                    <a:pt x="94425" y="15720"/>
                  </a:cubicBezTo>
                  <a:cubicBezTo>
                    <a:pt x="94795" y="15720"/>
                    <a:pt x="94393" y="15946"/>
                    <a:pt x="93975" y="16026"/>
                  </a:cubicBezTo>
                  <a:cubicBezTo>
                    <a:pt x="93566" y="16038"/>
                    <a:pt x="92933" y="16239"/>
                    <a:pt x="92659" y="16239"/>
                  </a:cubicBezTo>
                  <a:cubicBezTo>
                    <a:pt x="92567" y="16239"/>
                    <a:pt x="92515" y="16216"/>
                    <a:pt x="92527" y="16155"/>
                  </a:cubicBezTo>
                  <a:lnTo>
                    <a:pt x="92736" y="16122"/>
                  </a:lnTo>
                  <a:cubicBezTo>
                    <a:pt x="92530" y="16076"/>
                    <a:pt x="92324" y="16051"/>
                    <a:pt x="92118" y="16051"/>
                  </a:cubicBezTo>
                  <a:cubicBezTo>
                    <a:pt x="91970" y="16051"/>
                    <a:pt x="91822" y="16063"/>
                    <a:pt x="91675" y="16090"/>
                  </a:cubicBezTo>
                  <a:lnTo>
                    <a:pt x="90259" y="16219"/>
                  </a:lnTo>
                  <a:lnTo>
                    <a:pt x="90146" y="16557"/>
                  </a:lnTo>
                  <a:cubicBezTo>
                    <a:pt x="89817" y="16533"/>
                    <a:pt x="89487" y="16521"/>
                    <a:pt x="89157" y="16521"/>
                  </a:cubicBezTo>
                  <a:cubicBezTo>
                    <a:pt x="88827" y="16521"/>
                    <a:pt x="88497" y="16533"/>
                    <a:pt x="88168" y="16557"/>
                  </a:cubicBezTo>
                  <a:cubicBezTo>
                    <a:pt x="87460" y="16589"/>
                    <a:pt x="86736" y="16653"/>
                    <a:pt x="86044" y="16734"/>
                  </a:cubicBezTo>
                  <a:cubicBezTo>
                    <a:pt x="85336" y="16798"/>
                    <a:pt x="84677" y="16846"/>
                    <a:pt x="84098" y="16862"/>
                  </a:cubicBezTo>
                  <a:cubicBezTo>
                    <a:pt x="83985" y="16871"/>
                    <a:pt x="83871" y="16875"/>
                    <a:pt x="83757" y="16875"/>
                  </a:cubicBezTo>
                  <a:cubicBezTo>
                    <a:pt x="83415" y="16875"/>
                    <a:pt x="83068" y="16838"/>
                    <a:pt x="82730" y="16766"/>
                  </a:cubicBezTo>
                  <a:cubicBezTo>
                    <a:pt x="82167" y="16879"/>
                    <a:pt x="81459" y="16862"/>
                    <a:pt x="80913" y="16943"/>
                  </a:cubicBezTo>
                  <a:lnTo>
                    <a:pt x="80929" y="16782"/>
                  </a:lnTo>
                  <a:cubicBezTo>
                    <a:pt x="80156" y="16766"/>
                    <a:pt x="79561" y="16750"/>
                    <a:pt x="78934" y="16750"/>
                  </a:cubicBezTo>
                  <a:cubicBezTo>
                    <a:pt x="78306" y="16734"/>
                    <a:pt x="77615" y="16718"/>
                    <a:pt x="76650" y="16718"/>
                  </a:cubicBezTo>
                  <a:lnTo>
                    <a:pt x="77052" y="16605"/>
                  </a:lnTo>
                  <a:cubicBezTo>
                    <a:pt x="77010" y="16603"/>
                    <a:pt x="76969" y="16603"/>
                    <a:pt x="76927" y="16603"/>
                  </a:cubicBezTo>
                  <a:cubicBezTo>
                    <a:pt x="76551" y="16603"/>
                    <a:pt x="76177" y="16669"/>
                    <a:pt x="75829" y="16814"/>
                  </a:cubicBezTo>
                  <a:cubicBezTo>
                    <a:pt x="75459" y="16959"/>
                    <a:pt x="75057" y="17023"/>
                    <a:pt x="74655" y="17023"/>
                  </a:cubicBezTo>
                  <a:lnTo>
                    <a:pt x="74365" y="16750"/>
                  </a:lnTo>
                  <a:cubicBezTo>
                    <a:pt x="73883" y="16718"/>
                    <a:pt x="73416" y="16686"/>
                    <a:pt x="72933" y="16653"/>
                  </a:cubicBezTo>
                  <a:cubicBezTo>
                    <a:pt x="72451" y="16605"/>
                    <a:pt x="71984" y="16541"/>
                    <a:pt x="71502" y="16492"/>
                  </a:cubicBezTo>
                  <a:cubicBezTo>
                    <a:pt x="70553" y="16396"/>
                    <a:pt x="69604" y="16348"/>
                    <a:pt x="68654" y="16348"/>
                  </a:cubicBezTo>
                  <a:cubicBezTo>
                    <a:pt x="68683" y="16319"/>
                    <a:pt x="68737" y="16265"/>
                    <a:pt x="68966" y="16265"/>
                  </a:cubicBezTo>
                  <a:cubicBezTo>
                    <a:pt x="68993" y="16265"/>
                    <a:pt x="69023" y="16266"/>
                    <a:pt x="69057" y="16267"/>
                  </a:cubicBezTo>
                  <a:cubicBezTo>
                    <a:pt x="68606" y="16219"/>
                    <a:pt x="67754" y="16090"/>
                    <a:pt x="67046" y="16026"/>
                  </a:cubicBezTo>
                  <a:cubicBezTo>
                    <a:pt x="66733" y="15990"/>
                    <a:pt x="66448" y="15964"/>
                    <a:pt x="66240" y="15964"/>
                  </a:cubicBezTo>
                  <a:cubicBezTo>
                    <a:pt x="66012" y="15964"/>
                    <a:pt x="65876" y="15996"/>
                    <a:pt x="65899" y="16082"/>
                  </a:cubicBezTo>
                  <a:lnTo>
                    <a:pt x="65899" y="16082"/>
                  </a:lnTo>
                  <a:cubicBezTo>
                    <a:pt x="65689" y="15879"/>
                    <a:pt x="63896" y="15862"/>
                    <a:pt x="62927" y="15817"/>
                  </a:cubicBezTo>
                  <a:lnTo>
                    <a:pt x="63104" y="15672"/>
                  </a:lnTo>
                  <a:lnTo>
                    <a:pt x="63104" y="15672"/>
                  </a:lnTo>
                  <a:cubicBezTo>
                    <a:pt x="62581" y="15729"/>
                    <a:pt x="62356" y="15769"/>
                    <a:pt x="62006" y="15769"/>
                  </a:cubicBezTo>
                  <a:cubicBezTo>
                    <a:pt x="61765" y="15769"/>
                    <a:pt x="61464" y="15750"/>
                    <a:pt x="60965" y="15704"/>
                  </a:cubicBezTo>
                  <a:cubicBezTo>
                    <a:pt x="60768" y="15658"/>
                    <a:pt x="60738" y="15586"/>
                    <a:pt x="60875" y="15586"/>
                  </a:cubicBezTo>
                  <a:cubicBezTo>
                    <a:pt x="60913" y="15586"/>
                    <a:pt x="60963" y="15592"/>
                    <a:pt x="61026" y="15604"/>
                  </a:cubicBezTo>
                  <a:lnTo>
                    <a:pt x="61026" y="15604"/>
                  </a:lnTo>
                  <a:cubicBezTo>
                    <a:pt x="60753" y="15543"/>
                    <a:pt x="60581" y="15530"/>
                    <a:pt x="60436" y="15530"/>
                  </a:cubicBezTo>
                  <a:cubicBezTo>
                    <a:pt x="60321" y="15530"/>
                    <a:pt x="60222" y="15538"/>
                    <a:pt x="60104" y="15538"/>
                  </a:cubicBezTo>
                  <a:cubicBezTo>
                    <a:pt x="59912" y="15538"/>
                    <a:pt x="59667" y="15516"/>
                    <a:pt x="59211" y="15399"/>
                  </a:cubicBezTo>
                  <a:lnTo>
                    <a:pt x="59662" y="15366"/>
                  </a:lnTo>
                  <a:cubicBezTo>
                    <a:pt x="59152" y="15274"/>
                    <a:pt x="58924" y="15248"/>
                    <a:pt x="58747" y="15248"/>
                  </a:cubicBezTo>
                  <a:cubicBezTo>
                    <a:pt x="58582" y="15248"/>
                    <a:pt x="58461" y="15271"/>
                    <a:pt x="58198" y="15286"/>
                  </a:cubicBezTo>
                  <a:cubicBezTo>
                    <a:pt x="57796" y="15254"/>
                    <a:pt x="57410" y="15189"/>
                    <a:pt x="57024" y="15093"/>
                  </a:cubicBezTo>
                  <a:cubicBezTo>
                    <a:pt x="56621" y="14980"/>
                    <a:pt x="56300" y="14852"/>
                    <a:pt x="56235" y="14755"/>
                  </a:cubicBezTo>
                  <a:cubicBezTo>
                    <a:pt x="56168" y="14785"/>
                    <a:pt x="56011" y="14808"/>
                    <a:pt x="55806" y="14808"/>
                  </a:cubicBezTo>
                  <a:cubicBezTo>
                    <a:pt x="55569" y="14808"/>
                    <a:pt x="55267" y="14777"/>
                    <a:pt x="54965" y="14691"/>
                  </a:cubicBezTo>
                  <a:cubicBezTo>
                    <a:pt x="54900" y="14626"/>
                    <a:pt x="55109" y="14626"/>
                    <a:pt x="55222" y="14626"/>
                  </a:cubicBezTo>
                  <a:cubicBezTo>
                    <a:pt x="53613" y="14224"/>
                    <a:pt x="52777" y="14337"/>
                    <a:pt x="51699" y="13951"/>
                  </a:cubicBezTo>
                  <a:cubicBezTo>
                    <a:pt x="51683" y="13903"/>
                    <a:pt x="51618" y="13854"/>
                    <a:pt x="51522" y="13822"/>
                  </a:cubicBezTo>
                  <a:lnTo>
                    <a:pt x="51522" y="13822"/>
                  </a:lnTo>
                  <a:cubicBezTo>
                    <a:pt x="52697" y="14072"/>
                    <a:pt x="53658" y="14281"/>
                    <a:pt x="53742" y="14304"/>
                  </a:cubicBezTo>
                  <a:lnTo>
                    <a:pt x="53742" y="14304"/>
                  </a:lnTo>
                  <a:cubicBezTo>
                    <a:pt x="53769" y="14159"/>
                    <a:pt x="52731" y="13902"/>
                    <a:pt x="53613" y="13870"/>
                  </a:cubicBezTo>
                  <a:cubicBezTo>
                    <a:pt x="52745" y="13806"/>
                    <a:pt x="51265" y="13774"/>
                    <a:pt x="50283" y="13468"/>
                  </a:cubicBezTo>
                  <a:cubicBezTo>
                    <a:pt x="50235" y="13452"/>
                    <a:pt x="50203" y="13420"/>
                    <a:pt x="50155" y="13388"/>
                  </a:cubicBezTo>
                  <a:lnTo>
                    <a:pt x="50267" y="13388"/>
                  </a:lnTo>
                  <a:cubicBezTo>
                    <a:pt x="50058" y="13323"/>
                    <a:pt x="49849" y="13291"/>
                    <a:pt x="49624" y="13259"/>
                  </a:cubicBezTo>
                  <a:cubicBezTo>
                    <a:pt x="49302" y="13163"/>
                    <a:pt x="49109" y="13098"/>
                    <a:pt x="48803" y="13034"/>
                  </a:cubicBezTo>
                  <a:cubicBezTo>
                    <a:pt x="48707" y="12873"/>
                    <a:pt x="47629" y="12696"/>
                    <a:pt x="47114" y="12567"/>
                  </a:cubicBezTo>
                  <a:cubicBezTo>
                    <a:pt x="47114" y="12727"/>
                    <a:pt x="46467" y="12555"/>
                    <a:pt x="47033" y="12833"/>
                  </a:cubicBezTo>
                  <a:lnTo>
                    <a:pt x="47033" y="12833"/>
                  </a:lnTo>
                  <a:cubicBezTo>
                    <a:pt x="47030" y="12830"/>
                    <a:pt x="47032" y="12829"/>
                    <a:pt x="47040" y="12829"/>
                  </a:cubicBezTo>
                  <a:cubicBezTo>
                    <a:pt x="47079" y="12829"/>
                    <a:pt x="47250" y="12862"/>
                    <a:pt x="47500" y="12921"/>
                  </a:cubicBezTo>
                  <a:cubicBezTo>
                    <a:pt x="47581" y="12921"/>
                    <a:pt x="47661" y="12953"/>
                    <a:pt x="47725" y="12953"/>
                  </a:cubicBezTo>
                  <a:lnTo>
                    <a:pt x="47677" y="12953"/>
                  </a:lnTo>
                  <a:lnTo>
                    <a:pt x="48964" y="13227"/>
                  </a:lnTo>
                  <a:cubicBezTo>
                    <a:pt x="48929" y="13228"/>
                    <a:pt x="48895" y="13229"/>
                    <a:pt x="48860" y="13229"/>
                  </a:cubicBezTo>
                  <a:cubicBezTo>
                    <a:pt x="48414" y="13229"/>
                    <a:pt x="47982" y="13134"/>
                    <a:pt x="47565" y="12970"/>
                  </a:cubicBezTo>
                  <a:cubicBezTo>
                    <a:pt x="47275" y="13018"/>
                    <a:pt x="46953" y="13050"/>
                    <a:pt x="46776" y="13066"/>
                  </a:cubicBezTo>
                  <a:cubicBezTo>
                    <a:pt x="46133" y="12664"/>
                    <a:pt x="44798" y="12214"/>
                    <a:pt x="44653" y="12020"/>
                  </a:cubicBezTo>
                  <a:cubicBezTo>
                    <a:pt x="43865" y="11860"/>
                    <a:pt x="42932" y="11634"/>
                    <a:pt x="42079" y="11457"/>
                  </a:cubicBezTo>
                  <a:cubicBezTo>
                    <a:pt x="41266" y="11289"/>
                    <a:pt x="40497" y="11135"/>
                    <a:pt x="39967" y="11135"/>
                  </a:cubicBezTo>
                  <a:cubicBezTo>
                    <a:pt x="39941" y="11135"/>
                    <a:pt x="39916" y="11135"/>
                    <a:pt x="39891" y="11136"/>
                  </a:cubicBezTo>
                  <a:cubicBezTo>
                    <a:pt x="39441" y="11055"/>
                    <a:pt x="39409" y="10911"/>
                    <a:pt x="39264" y="10814"/>
                  </a:cubicBezTo>
                  <a:lnTo>
                    <a:pt x="39264" y="10814"/>
                  </a:lnTo>
                  <a:cubicBezTo>
                    <a:pt x="39489" y="10878"/>
                    <a:pt x="39730" y="10911"/>
                    <a:pt x="39972" y="10943"/>
                  </a:cubicBezTo>
                  <a:cubicBezTo>
                    <a:pt x="39184" y="10802"/>
                    <a:pt x="37758" y="10366"/>
                    <a:pt x="37239" y="10366"/>
                  </a:cubicBezTo>
                  <a:cubicBezTo>
                    <a:pt x="37164" y="10366"/>
                    <a:pt x="37108" y="10376"/>
                    <a:pt x="37076" y="10396"/>
                  </a:cubicBezTo>
                  <a:cubicBezTo>
                    <a:pt x="35982" y="9994"/>
                    <a:pt x="37752" y="10380"/>
                    <a:pt x="36207" y="9978"/>
                  </a:cubicBezTo>
                  <a:lnTo>
                    <a:pt x="36432" y="9978"/>
                  </a:lnTo>
                  <a:cubicBezTo>
                    <a:pt x="33589" y="8821"/>
                    <a:pt x="31504" y="9107"/>
                    <a:pt x="28394" y="7930"/>
                  </a:cubicBezTo>
                  <a:lnTo>
                    <a:pt x="28394" y="7930"/>
                  </a:lnTo>
                  <a:cubicBezTo>
                    <a:pt x="28431" y="7951"/>
                    <a:pt x="28467" y="7974"/>
                    <a:pt x="28502" y="7999"/>
                  </a:cubicBezTo>
                  <a:cubicBezTo>
                    <a:pt x="26555" y="7420"/>
                    <a:pt x="24593" y="6953"/>
                    <a:pt x="22598" y="6583"/>
                  </a:cubicBezTo>
                  <a:cubicBezTo>
                    <a:pt x="20587" y="6197"/>
                    <a:pt x="18576" y="5876"/>
                    <a:pt x="16646" y="5457"/>
                  </a:cubicBezTo>
                  <a:cubicBezTo>
                    <a:pt x="16179" y="5368"/>
                    <a:pt x="15885" y="5340"/>
                    <a:pt x="15648" y="5340"/>
                  </a:cubicBezTo>
                  <a:cubicBezTo>
                    <a:pt x="15329" y="5340"/>
                    <a:pt x="15112" y="5391"/>
                    <a:pt x="14715" y="5409"/>
                  </a:cubicBezTo>
                  <a:lnTo>
                    <a:pt x="14490" y="5216"/>
                  </a:lnTo>
                  <a:lnTo>
                    <a:pt x="13316" y="5312"/>
                  </a:lnTo>
                  <a:cubicBezTo>
                    <a:pt x="13273" y="5313"/>
                    <a:pt x="13230" y="5314"/>
                    <a:pt x="13188" y="5314"/>
                  </a:cubicBezTo>
                  <a:cubicBezTo>
                    <a:pt x="12406" y="5314"/>
                    <a:pt x="11733" y="5177"/>
                    <a:pt x="11015" y="5055"/>
                  </a:cubicBezTo>
                  <a:cubicBezTo>
                    <a:pt x="10613" y="4991"/>
                    <a:pt x="10195" y="4943"/>
                    <a:pt x="9793" y="4926"/>
                  </a:cubicBezTo>
                  <a:cubicBezTo>
                    <a:pt x="9710" y="4924"/>
                    <a:pt x="9627" y="4922"/>
                    <a:pt x="9544" y="4922"/>
                  </a:cubicBezTo>
                  <a:cubicBezTo>
                    <a:pt x="9145" y="4922"/>
                    <a:pt x="8747" y="4954"/>
                    <a:pt x="8361" y="5007"/>
                  </a:cubicBezTo>
                  <a:lnTo>
                    <a:pt x="8634" y="5136"/>
                  </a:lnTo>
                  <a:cubicBezTo>
                    <a:pt x="8441" y="5136"/>
                    <a:pt x="8200" y="5136"/>
                    <a:pt x="7943" y="5152"/>
                  </a:cubicBezTo>
                  <a:lnTo>
                    <a:pt x="7171" y="5184"/>
                  </a:lnTo>
                  <a:cubicBezTo>
                    <a:pt x="6929" y="5192"/>
                    <a:pt x="6716" y="5204"/>
                    <a:pt x="6569" y="5204"/>
                  </a:cubicBezTo>
                  <a:cubicBezTo>
                    <a:pt x="6423" y="5204"/>
                    <a:pt x="6342" y="5192"/>
                    <a:pt x="6366" y="5152"/>
                  </a:cubicBezTo>
                  <a:lnTo>
                    <a:pt x="6366" y="5152"/>
                  </a:lnTo>
                  <a:cubicBezTo>
                    <a:pt x="6231" y="5232"/>
                    <a:pt x="6074" y="5268"/>
                    <a:pt x="5923" y="5268"/>
                  </a:cubicBezTo>
                  <a:cubicBezTo>
                    <a:pt x="5893" y="5268"/>
                    <a:pt x="5864" y="5267"/>
                    <a:pt x="5835" y="5264"/>
                  </a:cubicBezTo>
                  <a:lnTo>
                    <a:pt x="5803" y="5168"/>
                  </a:lnTo>
                  <a:cubicBezTo>
                    <a:pt x="5498" y="5216"/>
                    <a:pt x="5208" y="5264"/>
                    <a:pt x="4886" y="5329"/>
                  </a:cubicBezTo>
                  <a:cubicBezTo>
                    <a:pt x="4581" y="5393"/>
                    <a:pt x="4291" y="5441"/>
                    <a:pt x="3985" y="5506"/>
                  </a:cubicBezTo>
                  <a:cubicBezTo>
                    <a:pt x="3820" y="5520"/>
                    <a:pt x="3695" y="5527"/>
                    <a:pt x="3599" y="5527"/>
                  </a:cubicBezTo>
                  <a:cubicBezTo>
                    <a:pt x="3279" y="5527"/>
                    <a:pt x="3299" y="5455"/>
                    <a:pt x="3261" y="5393"/>
                  </a:cubicBezTo>
                  <a:cubicBezTo>
                    <a:pt x="3245" y="5345"/>
                    <a:pt x="3213" y="5312"/>
                    <a:pt x="3036" y="5296"/>
                  </a:cubicBezTo>
                  <a:cubicBezTo>
                    <a:pt x="2715" y="5296"/>
                    <a:pt x="2393" y="5329"/>
                    <a:pt x="2071" y="5393"/>
                  </a:cubicBezTo>
                  <a:cubicBezTo>
                    <a:pt x="1862" y="5441"/>
                    <a:pt x="1637" y="5506"/>
                    <a:pt x="1412" y="5570"/>
                  </a:cubicBezTo>
                  <a:cubicBezTo>
                    <a:pt x="1170" y="5634"/>
                    <a:pt x="945" y="5731"/>
                    <a:pt x="752" y="5811"/>
                  </a:cubicBezTo>
                  <a:cubicBezTo>
                    <a:pt x="350" y="5972"/>
                    <a:pt x="92" y="6101"/>
                    <a:pt x="237" y="6101"/>
                  </a:cubicBezTo>
                  <a:cubicBezTo>
                    <a:pt x="424" y="6071"/>
                    <a:pt x="684" y="6042"/>
                    <a:pt x="864" y="6042"/>
                  </a:cubicBezTo>
                  <a:cubicBezTo>
                    <a:pt x="979" y="6042"/>
                    <a:pt x="1061" y="6053"/>
                    <a:pt x="1074" y="6085"/>
                  </a:cubicBezTo>
                  <a:lnTo>
                    <a:pt x="398" y="6294"/>
                  </a:lnTo>
                  <a:cubicBezTo>
                    <a:pt x="330" y="6538"/>
                    <a:pt x="0" y="6861"/>
                    <a:pt x="926" y="6861"/>
                  </a:cubicBezTo>
                  <a:cubicBezTo>
                    <a:pt x="1099" y="6861"/>
                    <a:pt x="1317" y="6850"/>
                    <a:pt x="1588" y="6825"/>
                  </a:cubicBezTo>
                  <a:cubicBezTo>
                    <a:pt x="1958" y="6696"/>
                    <a:pt x="2345" y="6567"/>
                    <a:pt x="2715" y="6455"/>
                  </a:cubicBezTo>
                  <a:cubicBezTo>
                    <a:pt x="2859" y="6471"/>
                    <a:pt x="2988" y="6487"/>
                    <a:pt x="3117" y="6519"/>
                  </a:cubicBezTo>
                  <a:cubicBezTo>
                    <a:pt x="2795" y="6567"/>
                    <a:pt x="2473" y="6632"/>
                    <a:pt x="2135" y="6696"/>
                  </a:cubicBezTo>
                  <a:cubicBezTo>
                    <a:pt x="2182" y="6699"/>
                    <a:pt x="2228" y="6700"/>
                    <a:pt x="2271" y="6700"/>
                  </a:cubicBezTo>
                  <a:cubicBezTo>
                    <a:pt x="2770" y="6700"/>
                    <a:pt x="3084" y="6541"/>
                    <a:pt x="3438" y="6422"/>
                  </a:cubicBezTo>
                  <a:cubicBezTo>
                    <a:pt x="3572" y="6476"/>
                    <a:pt x="3716" y="6507"/>
                    <a:pt x="3862" y="6507"/>
                  </a:cubicBezTo>
                  <a:cubicBezTo>
                    <a:pt x="3893" y="6507"/>
                    <a:pt x="3923" y="6506"/>
                    <a:pt x="3953" y="6503"/>
                  </a:cubicBezTo>
                  <a:cubicBezTo>
                    <a:pt x="4323" y="6358"/>
                    <a:pt x="4709" y="6245"/>
                    <a:pt x="5079" y="6101"/>
                  </a:cubicBezTo>
                  <a:lnTo>
                    <a:pt x="5079" y="6101"/>
                  </a:lnTo>
                  <a:cubicBezTo>
                    <a:pt x="5233" y="6193"/>
                    <a:pt x="4636" y="6359"/>
                    <a:pt x="5275" y="6359"/>
                  </a:cubicBezTo>
                  <a:cubicBezTo>
                    <a:pt x="5304" y="6359"/>
                    <a:pt x="5335" y="6359"/>
                    <a:pt x="5369" y="6358"/>
                  </a:cubicBezTo>
                  <a:cubicBezTo>
                    <a:pt x="5900" y="6181"/>
                    <a:pt x="4822" y="6149"/>
                    <a:pt x="5723" y="5988"/>
                  </a:cubicBezTo>
                  <a:lnTo>
                    <a:pt x="5723" y="5988"/>
                  </a:lnTo>
                  <a:cubicBezTo>
                    <a:pt x="6091" y="6049"/>
                    <a:pt x="6160" y="6117"/>
                    <a:pt x="6331" y="6117"/>
                  </a:cubicBezTo>
                  <a:cubicBezTo>
                    <a:pt x="6429" y="6117"/>
                    <a:pt x="6560" y="6095"/>
                    <a:pt x="6801" y="6036"/>
                  </a:cubicBezTo>
                  <a:lnTo>
                    <a:pt x="6801" y="6036"/>
                  </a:lnTo>
                  <a:cubicBezTo>
                    <a:pt x="6894" y="6099"/>
                    <a:pt x="6776" y="6161"/>
                    <a:pt x="6518" y="6209"/>
                  </a:cubicBezTo>
                  <a:lnTo>
                    <a:pt x="6518" y="6209"/>
                  </a:lnTo>
                  <a:cubicBezTo>
                    <a:pt x="6864" y="6147"/>
                    <a:pt x="7210" y="6100"/>
                    <a:pt x="7541" y="6085"/>
                  </a:cubicBezTo>
                  <a:cubicBezTo>
                    <a:pt x="7830" y="6085"/>
                    <a:pt x="8104" y="6036"/>
                    <a:pt x="8377" y="5940"/>
                  </a:cubicBezTo>
                  <a:cubicBezTo>
                    <a:pt x="8683" y="6020"/>
                    <a:pt x="9181" y="5988"/>
                    <a:pt x="9600" y="6004"/>
                  </a:cubicBezTo>
                  <a:cubicBezTo>
                    <a:pt x="10018" y="6020"/>
                    <a:pt x="10356" y="6036"/>
                    <a:pt x="10324" y="6165"/>
                  </a:cubicBezTo>
                  <a:cubicBezTo>
                    <a:pt x="10854" y="6052"/>
                    <a:pt x="11401" y="6004"/>
                    <a:pt x="11932" y="6004"/>
                  </a:cubicBezTo>
                  <a:cubicBezTo>
                    <a:pt x="11434" y="6149"/>
                    <a:pt x="11932" y="6165"/>
                    <a:pt x="12544" y="6213"/>
                  </a:cubicBezTo>
                  <a:cubicBezTo>
                    <a:pt x="13139" y="6245"/>
                    <a:pt x="13831" y="6326"/>
                    <a:pt x="13686" y="6487"/>
                  </a:cubicBezTo>
                  <a:cubicBezTo>
                    <a:pt x="13867" y="6430"/>
                    <a:pt x="14111" y="6408"/>
                    <a:pt x="14396" y="6408"/>
                  </a:cubicBezTo>
                  <a:cubicBezTo>
                    <a:pt x="15324" y="6408"/>
                    <a:pt x="16682" y="6643"/>
                    <a:pt x="17691" y="6680"/>
                  </a:cubicBezTo>
                  <a:cubicBezTo>
                    <a:pt x="17635" y="6688"/>
                    <a:pt x="17579" y="6692"/>
                    <a:pt x="17522" y="6692"/>
                  </a:cubicBezTo>
                  <a:cubicBezTo>
                    <a:pt x="17466" y="6692"/>
                    <a:pt x="17410" y="6688"/>
                    <a:pt x="17354" y="6680"/>
                  </a:cubicBezTo>
                  <a:lnTo>
                    <a:pt x="17354" y="6680"/>
                  </a:lnTo>
                  <a:cubicBezTo>
                    <a:pt x="17820" y="6760"/>
                    <a:pt x="18287" y="6889"/>
                    <a:pt x="18737" y="7066"/>
                  </a:cubicBezTo>
                  <a:cubicBezTo>
                    <a:pt x="18801" y="6953"/>
                    <a:pt x="19123" y="6937"/>
                    <a:pt x="19509" y="6937"/>
                  </a:cubicBezTo>
                  <a:cubicBezTo>
                    <a:pt x="19818" y="6937"/>
                    <a:pt x="20168" y="6958"/>
                    <a:pt x="20460" y="6958"/>
                  </a:cubicBezTo>
                  <a:cubicBezTo>
                    <a:pt x="20534" y="6958"/>
                    <a:pt x="20603" y="6957"/>
                    <a:pt x="20667" y="6953"/>
                  </a:cubicBezTo>
                  <a:lnTo>
                    <a:pt x="20667" y="6953"/>
                  </a:lnTo>
                  <a:cubicBezTo>
                    <a:pt x="21520" y="7355"/>
                    <a:pt x="20056" y="7130"/>
                    <a:pt x="20314" y="7404"/>
                  </a:cubicBezTo>
                  <a:cubicBezTo>
                    <a:pt x="20314" y="7344"/>
                    <a:pt x="20440" y="7327"/>
                    <a:pt x="20616" y="7327"/>
                  </a:cubicBezTo>
                  <a:cubicBezTo>
                    <a:pt x="20883" y="7327"/>
                    <a:pt x="21265" y="7368"/>
                    <a:pt x="21481" y="7368"/>
                  </a:cubicBezTo>
                  <a:cubicBezTo>
                    <a:pt x="21623" y="7368"/>
                    <a:pt x="21694" y="7350"/>
                    <a:pt x="21617" y="7291"/>
                  </a:cubicBezTo>
                  <a:lnTo>
                    <a:pt x="21617" y="7291"/>
                  </a:lnTo>
                  <a:cubicBezTo>
                    <a:pt x="22276" y="7565"/>
                    <a:pt x="22196" y="7484"/>
                    <a:pt x="22517" y="7742"/>
                  </a:cubicBezTo>
                  <a:cubicBezTo>
                    <a:pt x="22567" y="7669"/>
                    <a:pt x="22640" y="7644"/>
                    <a:pt x="22732" y="7644"/>
                  </a:cubicBezTo>
                  <a:cubicBezTo>
                    <a:pt x="22945" y="7644"/>
                    <a:pt x="23261" y="7778"/>
                    <a:pt x="23636" y="7778"/>
                  </a:cubicBezTo>
                  <a:cubicBezTo>
                    <a:pt x="23675" y="7778"/>
                    <a:pt x="23715" y="7777"/>
                    <a:pt x="23756" y="7774"/>
                  </a:cubicBezTo>
                  <a:cubicBezTo>
                    <a:pt x="24705" y="8144"/>
                    <a:pt x="23965" y="8095"/>
                    <a:pt x="25043" y="8272"/>
                  </a:cubicBezTo>
                  <a:cubicBezTo>
                    <a:pt x="25274" y="8366"/>
                    <a:pt x="25204" y="8392"/>
                    <a:pt x="25057" y="8392"/>
                  </a:cubicBezTo>
                  <a:cubicBezTo>
                    <a:pt x="24875" y="8392"/>
                    <a:pt x="24577" y="8353"/>
                    <a:pt x="24577" y="8353"/>
                  </a:cubicBezTo>
                  <a:lnTo>
                    <a:pt x="24577" y="8353"/>
                  </a:lnTo>
                  <a:cubicBezTo>
                    <a:pt x="24862" y="8420"/>
                    <a:pt x="25036" y="8445"/>
                    <a:pt x="25143" y="8445"/>
                  </a:cubicBezTo>
                  <a:cubicBezTo>
                    <a:pt x="25447" y="8445"/>
                    <a:pt x="25207" y="8240"/>
                    <a:pt x="25397" y="8192"/>
                  </a:cubicBezTo>
                  <a:lnTo>
                    <a:pt x="25397" y="8192"/>
                  </a:lnTo>
                  <a:cubicBezTo>
                    <a:pt x="26732" y="8449"/>
                    <a:pt x="25960" y="8498"/>
                    <a:pt x="26378" y="8723"/>
                  </a:cubicBezTo>
                  <a:cubicBezTo>
                    <a:pt x="27215" y="8851"/>
                    <a:pt x="27890" y="8819"/>
                    <a:pt x="28502" y="8980"/>
                  </a:cubicBezTo>
                  <a:cubicBezTo>
                    <a:pt x="28534" y="9028"/>
                    <a:pt x="28646" y="9077"/>
                    <a:pt x="28502" y="9093"/>
                  </a:cubicBezTo>
                  <a:cubicBezTo>
                    <a:pt x="29403" y="9141"/>
                    <a:pt x="31060" y="9752"/>
                    <a:pt x="32121" y="9817"/>
                  </a:cubicBezTo>
                  <a:cubicBezTo>
                    <a:pt x="32169" y="9849"/>
                    <a:pt x="32202" y="9881"/>
                    <a:pt x="32234" y="9913"/>
                  </a:cubicBezTo>
                  <a:cubicBezTo>
                    <a:pt x="32105" y="9752"/>
                    <a:pt x="32105" y="9640"/>
                    <a:pt x="32153" y="9575"/>
                  </a:cubicBezTo>
                  <a:lnTo>
                    <a:pt x="32153" y="9575"/>
                  </a:lnTo>
                  <a:cubicBezTo>
                    <a:pt x="32652" y="9704"/>
                    <a:pt x="33103" y="9688"/>
                    <a:pt x="33247" y="9881"/>
                  </a:cubicBezTo>
                  <a:cubicBezTo>
                    <a:pt x="33154" y="9850"/>
                    <a:pt x="33047" y="9832"/>
                    <a:pt x="32940" y="9832"/>
                  </a:cubicBezTo>
                  <a:cubicBezTo>
                    <a:pt x="32881" y="9832"/>
                    <a:pt x="32822" y="9837"/>
                    <a:pt x="32765" y="9849"/>
                  </a:cubicBezTo>
                  <a:lnTo>
                    <a:pt x="33296" y="9929"/>
                  </a:lnTo>
                  <a:cubicBezTo>
                    <a:pt x="33408" y="10024"/>
                    <a:pt x="33401" y="10055"/>
                    <a:pt x="33331" y="10055"/>
                  </a:cubicBezTo>
                  <a:cubicBezTo>
                    <a:pt x="33191" y="10055"/>
                    <a:pt x="32796" y="9927"/>
                    <a:pt x="32615" y="9927"/>
                  </a:cubicBezTo>
                  <a:cubicBezTo>
                    <a:pt x="32565" y="9927"/>
                    <a:pt x="32531" y="9936"/>
                    <a:pt x="32523" y="9961"/>
                  </a:cubicBezTo>
                  <a:cubicBezTo>
                    <a:pt x="33553" y="10171"/>
                    <a:pt x="34759" y="10331"/>
                    <a:pt x="35516" y="10605"/>
                  </a:cubicBezTo>
                  <a:cubicBezTo>
                    <a:pt x="35531" y="10644"/>
                    <a:pt x="35495" y="10659"/>
                    <a:pt x="35427" y="10659"/>
                  </a:cubicBezTo>
                  <a:cubicBezTo>
                    <a:pt x="35184" y="10659"/>
                    <a:pt x="34532" y="10462"/>
                    <a:pt x="34416" y="10462"/>
                  </a:cubicBezTo>
                  <a:cubicBezTo>
                    <a:pt x="34363" y="10462"/>
                    <a:pt x="34421" y="10503"/>
                    <a:pt x="34679" y="10621"/>
                  </a:cubicBezTo>
                  <a:lnTo>
                    <a:pt x="33505" y="10219"/>
                  </a:lnTo>
                  <a:lnTo>
                    <a:pt x="33505" y="10219"/>
                  </a:lnTo>
                  <a:cubicBezTo>
                    <a:pt x="33753" y="10394"/>
                    <a:pt x="33786" y="10444"/>
                    <a:pt x="33732" y="10444"/>
                  </a:cubicBezTo>
                  <a:cubicBezTo>
                    <a:pt x="33660" y="10444"/>
                    <a:pt x="33437" y="10357"/>
                    <a:pt x="33357" y="10357"/>
                  </a:cubicBezTo>
                  <a:cubicBezTo>
                    <a:pt x="33297" y="10357"/>
                    <a:pt x="33317" y="10405"/>
                    <a:pt x="33537" y="10573"/>
                  </a:cubicBezTo>
                  <a:cubicBezTo>
                    <a:pt x="35081" y="11071"/>
                    <a:pt x="35306" y="10959"/>
                    <a:pt x="36851" y="11457"/>
                  </a:cubicBezTo>
                  <a:cubicBezTo>
                    <a:pt x="37237" y="11457"/>
                    <a:pt x="36786" y="11248"/>
                    <a:pt x="37156" y="11248"/>
                  </a:cubicBezTo>
                  <a:cubicBezTo>
                    <a:pt x="39441" y="11683"/>
                    <a:pt x="38765" y="12246"/>
                    <a:pt x="40470" y="12423"/>
                  </a:cubicBezTo>
                  <a:cubicBezTo>
                    <a:pt x="40695" y="12415"/>
                    <a:pt x="40864" y="12366"/>
                    <a:pt x="41106" y="12366"/>
                  </a:cubicBezTo>
                  <a:cubicBezTo>
                    <a:pt x="41366" y="12366"/>
                    <a:pt x="41712" y="12423"/>
                    <a:pt x="42304" y="12648"/>
                  </a:cubicBezTo>
                  <a:lnTo>
                    <a:pt x="41838" y="12760"/>
                  </a:lnTo>
                  <a:cubicBezTo>
                    <a:pt x="42445" y="12933"/>
                    <a:pt x="42722" y="12956"/>
                    <a:pt x="42933" y="12956"/>
                  </a:cubicBezTo>
                  <a:cubicBezTo>
                    <a:pt x="43007" y="12956"/>
                    <a:pt x="43074" y="12953"/>
                    <a:pt x="43143" y="12953"/>
                  </a:cubicBezTo>
                  <a:cubicBezTo>
                    <a:pt x="43371" y="12953"/>
                    <a:pt x="43635" y="12983"/>
                    <a:pt x="44347" y="13243"/>
                  </a:cubicBezTo>
                  <a:cubicBezTo>
                    <a:pt x="44338" y="13244"/>
                    <a:pt x="44328" y="13244"/>
                    <a:pt x="44318" y="13244"/>
                  </a:cubicBezTo>
                  <a:cubicBezTo>
                    <a:pt x="44042" y="13244"/>
                    <a:pt x="43409" y="13077"/>
                    <a:pt x="43337" y="13077"/>
                  </a:cubicBezTo>
                  <a:cubicBezTo>
                    <a:pt x="43323" y="13077"/>
                    <a:pt x="43330" y="13083"/>
                    <a:pt x="43366" y="13098"/>
                  </a:cubicBezTo>
                  <a:cubicBezTo>
                    <a:pt x="43778" y="13281"/>
                    <a:pt x="43977" y="13321"/>
                    <a:pt x="44129" y="13321"/>
                  </a:cubicBezTo>
                  <a:cubicBezTo>
                    <a:pt x="44251" y="13321"/>
                    <a:pt x="44343" y="13295"/>
                    <a:pt x="44490" y="13295"/>
                  </a:cubicBezTo>
                  <a:cubicBezTo>
                    <a:pt x="44596" y="13295"/>
                    <a:pt x="44731" y="13309"/>
                    <a:pt x="44926" y="13356"/>
                  </a:cubicBezTo>
                  <a:lnTo>
                    <a:pt x="45039" y="13597"/>
                  </a:lnTo>
                  <a:cubicBezTo>
                    <a:pt x="45859" y="13774"/>
                    <a:pt x="46728" y="13951"/>
                    <a:pt x="47613" y="14112"/>
                  </a:cubicBezTo>
                  <a:cubicBezTo>
                    <a:pt x="48498" y="14289"/>
                    <a:pt x="49415" y="14433"/>
                    <a:pt x="50332" y="14626"/>
                  </a:cubicBezTo>
                  <a:cubicBezTo>
                    <a:pt x="50219" y="14659"/>
                    <a:pt x="49897" y="14643"/>
                    <a:pt x="50299" y="14803"/>
                  </a:cubicBezTo>
                  <a:cubicBezTo>
                    <a:pt x="51458" y="15013"/>
                    <a:pt x="52680" y="15254"/>
                    <a:pt x="53887" y="15543"/>
                  </a:cubicBezTo>
                  <a:cubicBezTo>
                    <a:pt x="55109" y="15833"/>
                    <a:pt x="56300" y="16106"/>
                    <a:pt x="57410" y="16348"/>
                  </a:cubicBezTo>
                  <a:lnTo>
                    <a:pt x="58294" y="16316"/>
                  </a:lnTo>
                  <a:cubicBezTo>
                    <a:pt x="58488" y="16348"/>
                    <a:pt x="58648" y="16460"/>
                    <a:pt x="58423" y="16460"/>
                  </a:cubicBezTo>
                  <a:cubicBezTo>
                    <a:pt x="58638" y="16512"/>
                    <a:pt x="58750" y="16531"/>
                    <a:pt x="58804" y="16531"/>
                  </a:cubicBezTo>
                  <a:cubicBezTo>
                    <a:pt x="58965" y="16531"/>
                    <a:pt x="58619" y="16363"/>
                    <a:pt x="58892" y="16363"/>
                  </a:cubicBezTo>
                  <a:cubicBezTo>
                    <a:pt x="58901" y="16363"/>
                    <a:pt x="58911" y="16363"/>
                    <a:pt x="58922" y="16364"/>
                  </a:cubicBezTo>
                  <a:cubicBezTo>
                    <a:pt x="59421" y="16428"/>
                    <a:pt x="59565" y="16557"/>
                    <a:pt x="59244" y="16557"/>
                  </a:cubicBezTo>
                  <a:cubicBezTo>
                    <a:pt x="60804" y="16669"/>
                    <a:pt x="63667" y="16895"/>
                    <a:pt x="65276" y="17281"/>
                  </a:cubicBezTo>
                  <a:lnTo>
                    <a:pt x="64954" y="17297"/>
                  </a:lnTo>
                  <a:cubicBezTo>
                    <a:pt x="65217" y="17344"/>
                    <a:pt x="65479" y="17369"/>
                    <a:pt x="65742" y="17369"/>
                  </a:cubicBezTo>
                  <a:cubicBezTo>
                    <a:pt x="65930" y="17369"/>
                    <a:pt x="66118" y="17356"/>
                    <a:pt x="66306" y="17329"/>
                  </a:cubicBezTo>
                  <a:cubicBezTo>
                    <a:pt x="66473" y="17304"/>
                    <a:pt x="66640" y="17291"/>
                    <a:pt x="66807" y="17291"/>
                  </a:cubicBezTo>
                  <a:cubicBezTo>
                    <a:pt x="67072" y="17291"/>
                    <a:pt x="67335" y="17324"/>
                    <a:pt x="67593" y="17393"/>
                  </a:cubicBezTo>
                  <a:lnTo>
                    <a:pt x="67351" y="17393"/>
                  </a:lnTo>
                  <a:cubicBezTo>
                    <a:pt x="68043" y="17474"/>
                    <a:pt x="68751" y="17554"/>
                    <a:pt x="69459" y="17619"/>
                  </a:cubicBezTo>
                  <a:lnTo>
                    <a:pt x="71566" y="17779"/>
                  </a:lnTo>
                  <a:lnTo>
                    <a:pt x="73545" y="17940"/>
                  </a:lnTo>
                  <a:cubicBezTo>
                    <a:pt x="74156" y="17989"/>
                    <a:pt x="74751" y="18069"/>
                    <a:pt x="75282" y="18149"/>
                  </a:cubicBezTo>
                  <a:cubicBezTo>
                    <a:pt x="75430" y="18100"/>
                    <a:pt x="75577" y="18079"/>
                    <a:pt x="75732" y="18079"/>
                  </a:cubicBezTo>
                  <a:cubicBezTo>
                    <a:pt x="75780" y="18079"/>
                    <a:pt x="75828" y="18081"/>
                    <a:pt x="75877" y="18085"/>
                  </a:cubicBezTo>
                  <a:cubicBezTo>
                    <a:pt x="76151" y="18085"/>
                    <a:pt x="76489" y="18101"/>
                    <a:pt x="76826" y="18117"/>
                  </a:cubicBezTo>
                  <a:cubicBezTo>
                    <a:pt x="77054" y="18128"/>
                    <a:pt x="77278" y="18137"/>
                    <a:pt x="77477" y="18137"/>
                  </a:cubicBezTo>
                  <a:cubicBezTo>
                    <a:pt x="77856" y="18137"/>
                    <a:pt x="78147" y="18104"/>
                    <a:pt x="78210" y="17989"/>
                  </a:cubicBezTo>
                  <a:cubicBezTo>
                    <a:pt x="78998" y="18101"/>
                    <a:pt x="79272" y="18149"/>
                    <a:pt x="79642" y="18214"/>
                  </a:cubicBezTo>
                  <a:cubicBezTo>
                    <a:pt x="79996" y="18262"/>
                    <a:pt x="80446" y="18294"/>
                    <a:pt x="81572" y="18358"/>
                  </a:cubicBezTo>
                  <a:cubicBezTo>
                    <a:pt x="81590" y="18359"/>
                    <a:pt x="81608" y="18359"/>
                    <a:pt x="81625" y="18359"/>
                  </a:cubicBezTo>
                  <a:cubicBezTo>
                    <a:pt x="82184" y="18359"/>
                    <a:pt x="82463" y="18115"/>
                    <a:pt x="83181" y="18053"/>
                  </a:cubicBezTo>
                  <a:lnTo>
                    <a:pt x="83213" y="18246"/>
                  </a:lnTo>
                  <a:lnTo>
                    <a:pt x="84210" y="18005"/>
                  </a:lnTo>
                  <a:lnTo>
                    <a:pt x="84741" y="18214"/>
                  </a:lnTo>
                  <a:cubicBezTo>
                    <a:pt x="84966" y="18182"/>
                    <a:pt x="85208" y="18165"/>
                    <a:pt x="85433" y="18133"/>
                  </a:cubicBezTo>
                  <a:cubicBezTo>
                    <a:pt x="85159" y="18133"/>
                    <a:pt x="84838" y="18069"/>
                    <a:pt x="84886" y="18021"/>
                  </a:cubicBezTo>
                  <a:cubicBezTo>
                    <a:pt x="85308" y="17984"/>
                    <a:pt x="85740" y="17966"/>
                    <a:pt x="86173" y="17966"/>
                  </a:cubicBezTo>
                  <a:cubicBezTo>
                    <a:pt x="86318" y="17966"/>
                    <a:pt x="86462" y="17968"/>
                    <a:pt x="86607" y="17972"/>
                  </a:cubicBezTo>
                  <a:cubicBezTo>
                    <a:pt x="87138" y="17989"/>
                    <a:pt x="87540" y="18037"/>
                    <a:pt x="87556" y="18085"/>
                  </a:cubicBezTo>
                  <a:cubicBezTo>
                    <a:pt x="88409" y="17989"/>
                    <a:pt x="89245" y="17844"/>
                    <a:pt x="90082" y="17715"/>
                  </a:cubicBezTo>
                  <a:lnTo>
                    <a:pt x="90082" y="17715"/>
                  </a:lnTo>
                  <a:cubicBezTo>
                    <a:pt x="90048" y="17771"/>
                    <a:pt x="89835" y="17819"/>
                    <a:pt x="89594" y="17871"/>
                  </a:cubicBezTo>
                  <a:lnTo>
                    <a:pt x="89594" y="17871"/>
                  </a:lnTo>
                  <a:cubicBezTo>
                    <a:pt x="89758" y="17839"/>
                    <a:pt x="89861" y="17827"/>
                    <a:pt x="89930" y="17827"/>
                  </a:cubicBezTo>
                  <a:cubicBezTo>
                    <a:pt x="90117" y="17827"/>
                    <a:pt x="90038" y="17915"/>
                    <a:pt x="90207" y="17915"/>
                  </a:cubicBezTo>
                  <a:cubicBezTo>
                    <a:pt x="90298" y="17915"/>
                    <a:pt x="90460" y="17890"/>
                    <a:pt x="90774" y="17812"/>
                  </a:cubicBezTo>
                  <a:cubicBezTo>
                    <a:pt x="90613" y="17795"/>
                    <a:pt x="90854" y="17699"/>
                    <a:pt x="90886" y="17667"/>
                  </a:cubicBezTo>
                  <a:cubicBezTo>
                    <a:pt x="90971" y="17675"/>
                    <a:pt x="91070" y="17679"/>
                    <a:pt x="91180" y="17679"/>
                  </a:cubicBezTo>
                  <a:cubicBezTo>
                    <a:pt x="91888" y="17679"/>
                    <a:pt x="93068" y="17514"/>
                    <a:pt x="93959" y="17361"/>
                  </a:cubicBezTo>
                  <a:lnTo>
                    <a:pt x="93959" y="17361"/>
                  </a:lnTo>
                  <a:lnTo>
                    <a:pt x="93782" y="17506"/>
                  </a:lnTo>
                  <a:cubicBezTo>
                    <a:pt x="94023" y="17490"/>
                    <a:pt x="94248" y="17458"/>
                    <a:pt x="94490" y="17425"/>
                  </a:cubicBezTo>
                  <a:lnTo>
                    <a:pt x="95230" y="17313"/>
                  </a:lnTo>
                  <a:lnTo>
                    <a:pt x="96726" y="17056"/>
                  </a:lnTo>
                  <a:cubicBezTo>
                    <a:pt x="97739" y="16879"/>
                    <a:pt x="98769" y="16653"/>
                    <a:pt x="99831" y="16476"/>
                  </a:cubicBezTo>
                  <a:lnTo>
                    <a:pt x="99831" y="16476"/>
                  </a:lnTo>
                  <a:cubicBezTo>
                    <a:pt x="99725" y="16487"/>
                    <a:pt x="99636" y="16492"/>
                    <a:pt x="99563" y="16492"/>
                  </a:cubicBezTo>
                  <a:cubicBezTo>
                    <a:pt x="99103" y="16492"/>
                    <a:pt x="99271" y="16296"/>
                    <a:pt x="99798" y="16171"/>
                  </a:cubicBezTo>
                  <a:lnTo>
                    <a:pt x="99913" y="16228"/>
                  </a:lnTo>
                  <a:lnTo>
                    <a:pt x="99913" y="16228"/>
                  </a:lnTo>
                  <a:cubicBezTo>
                    <a:pt x="99898" y="16213"/>
                    <a:pt x="99963" y="16173"/>
                    <a:pt x="100217" y="16074"/>
                  </a:cubicBezTo>
                  <a:cubicBezTo>
                    <a:pt x="100377" y="16044"/>
                    <a:pt x="100495" y="16031"/>
                    <a:pt x="100577" y="16031"/>
                  </a:cubicBezTo>
                  <a:cubicBezTo>
                    <a:pt x="100892" y="16031"/>
                    <a:pt x="100690" y="16217"/>
                    <a:pt x="100345" y="16332"/>
                  </a:cubicBezTo>
                  <a:lnTo>
                    <a:pt x="101278" y="16090"/>
                  </a:lnTo>
                  <a:lnTo>
                    <a:pt x="101278" y="16090"/>
                  </a:lnTo>
                  <a:cubicBezTo>
                    <a:pt x="101343" y="16139"/>
                    <a:pt x="101134" y="16203"/>
                    <a:pt x="101069" y="16299"/>
                  </a:cubicBezTo>
                  <a:cubicBezTo>
                    <a:pt x="101439" y="16090"/>
                    <a:pt x="102758" y="16171"/>
                    <a:pt x="103273" y="15833"/>
                  </a:cubicBezTo>
                  <a:lnTo>
                    <a:pt x="103338" y="15881"/>
                  </a:lnTo>
                  <a:cubicBezTo>
                    <a:pt x="105413" y="15431"/>
                    <a:pt x="106330" y="15125"/>
                    <a:pt x="108019" y="14723"/>
                  </a:cubicBezTo>
                  <a:cubicBezTo>
                    <a:pt x="108019" y="14546"/>
                    <a:pt x="108662" y="14417"/>
                    <a:pt x="109129" y="14160"/>
                  </a:cubicBezTo>
                  <a:cubicBezTo>
                    <a:pt x="110384" y="13919"/>
                    <a:pt x="111783" y="13677"/>
                    <a:pt x="113247" y="13275"/>
                  </a:cubicBezTo>
                  <a:cubicBezTo>
                    <a:pt x="114260" y="12905"/>
                    <a:pt x="113520" y="13050"/>
                    <a:pt x="113955" y="12825"/>
                  </a:cubicBezTo>
                  <a:lnTo>
                    <a:pt x="113955" y="12825"/>
                  </a:lnTo>
                  <a:cubicBezTo>
                    <a:pt x="113971" y="12843"/>
                    <a:pt x="114013" y="12850"/>
                    <a:pt x="114073" y="12850"/>
                  </a:cubicBezTo>
                  <a:cubicBezTo>
                    <a:pt x="114314" y="12850"/>
                    <a:pt x="114829" y="12732"/>
                    <a:pt x="114971" y="12732"/>
                  </a:cubicBezTo>
                  <a:cubicBezTo>
                    <a:pt x="115043" y="12732"/>
                    <a:pt x="115018" y="12763"/>
                    <a:pt x="114807" y="12857"/>
                  </a:cubicBezTo>
                  <a:cubicBezTo>
                    <a:pt x="116561" y="12342"/>
                    <a:pt x="117060" y="12197"/>
                    <a:pt x="119247" y="11425"/>
                  </a:cubicBezTo>
                  <a:cubicBezTo>
                    <a:pt x="119089" y="11425"/>
                    <a:pt x="118918" y="11450"/>
                    <a:pt x="118844" y="11450"/>
                  </a:cubicBezTo>
                  <a:cubicBezTo>
                    <a:pt x="118798" y="11450"/>
                    <a:pt x="118790" y="11440"/>
                    <a:pt x="118845" y="11409"/>
                  </a:cubicBezTo>
                  <a:cubicBezTo>
                    <a:pt x="119128" y="11307"/>
                    <a:pt x="119474" y="11245"/>
                    <a:pt x="119644" y="11245"/>
                  </a:cubicBezTo>
                  <a:cubicBezTo>
                    <a:pt x="119715" y="11245"/>
                    <a:pt x="119756" y="11257"/>
                    <a:pt x="119746" y="11281"/>
                  </a:cubicBezTo>
                  <a:lnTo>
                    <a:pt x="119633" y="11329"/>
                  </a:lnTo>
                  <a:cubicBezTo>
                    <a:pt x="122034" y="10391"/>
                    <a:pt x="125440" y="10066"/>
                    <a:pt x="127352" y="9204"/>
                  </a:cubicBezTo>
                  <a:lnTo>
                    <a:pt x="127352" y="9204"/>
                  </a:lnTo>
                  <a:lnTo>
                    <a:pt x="129318" y="8449"/>
                  </a:lnTo>
                  <a:cubicBezTo>
                    <a:pt x="129497" y="8404"/>
                    <a:pt x="129590" y="8386"/>
                    <a:pt x="129627" y="8386"/>
                  </a:cubicBezTo>
                  <a:cubicBezTo>
                    <a:pt x="129767" y="8386"/>
                    <a:pt x="129120" y="8642"/>
                    <a:pt x="129369" y="8642"/>
                  </a:cubicBezTo>
                  <a:cubicBezTo>
                    <a:pt x="129403" y="8642"/>
                    <a:pt x="129454" y="8637"/>
                    <a:pt x="129527" y="8626"/>
                  </a:cubicBezTo>
                  <a:cubicBezTo>
                    <a:pt x="131666" y="7725"/>
                    <a:pt x="133034" y="7629"/>
                    <a:pt x="134819" y="6953"/>
                  </a:cubicBezTo>
                  <a:cubicBezTo>
                    <a:pt x="134836" y="6954"/>
                    <a:pt x="134853" y="6954"/>
                    <a:pt x="134870" y="6954"/>
                  </a:cubicBezTo>
                  <a:cubicBezTo>
                    <a:pt x="136439" y="6954"/>
                    <a:pt x="139876" y="5520"/>
                    <a:pt x="141849" y="5329"/>
                  </a:cubicBezTo>
                  <a:lnTo>
                    <a:pt x="141705" y="5248"/>
                  </a:lnTo>
                  <a:cubicBezTo>
                    <a:pt x="141977" y="5121"/>
                    <a:pt x="142136" y="5107"/>
                    <a:pt x="142293" y="5107"/>
                  </a:cubicBezTo>
                  <a:cubicBezTo>
                    <a:pt x="142339" y="5107"/>
                    <a:pt x="142385" y="5108"/>
                    <a:pt x="142434" y="5108"/>
                  </a:cubicBezTo>
                  <a:cubicBezTo>
                    <a:pt x="142512" y="5108"/>
                    <a:pt x="142598" y="5105"/>
                    <a:pt x="142702" y="5087"/>
                  </a:cubicBezTo>
                  <a:cubicBezTo>
                    <a:pt x="142680" y="5070"/>
                    <a:pt x="142628" y="5065"/>
                    <a:pt x="142570" y="5065"/>
                  </a:cubicBezTo>
                  <a:cubicBezTo>
                    <a:pt x="142513" y="5065"/>
                    <a:pt x="142450" y="5069"/>
                    <a:pt x="142404" y="5069"/>
                  </a:cubicBezTo>
                  <a:cubicBezTo>
                    <a:pt x="142325" y="5069"/>
                    <a:pt x="142296" y="5057"/>
                    <a:pt x="142428" y="4991"/>
                  </a:cubicBezTo>
                  <a:cubicBezTo>
                    <a:pt x="146595" y="3833"/>
                    <a:pt x="151180" y="3141"/>
                    <a:pt x="155571" y="2578"/>
                  </a:cubicBezTo>
                  <a:cubicBezTo>
                    <a:pt x="157180" y="2369"/>
                    <a:pt x="156408" y="1886"/>
                    <a:pt x="158467" y="1870"/>
                  </a:cubicBezTo>
                  <a:lnTo>
                    <a:pt x="158467" y="1870"/>
                  </a:lnTo>
                  <a:lnTo>
                    <a:pt x="157920" y="2143"/>
                  </a:lnTo>
                  <a:cubicBezTo>
                    <a:pt x="161137" y="1500"/>
                    <a:pt x="164580" y="1500"/>
                    <a:pt x="167765" y="1275"/>
                  </a:cubicBezTo>
                  <a:lnTo>
                    <a:pt x="167765" y="1275"/>
                  </a:lnTo>
                  <a:cubicBezTo>
                    <a:pt x="167604" y="1355"/>
                    <a:pt x="167427" y="1387"/>
                    <a:pt x="167250" y="1387"/>
                  </a:cubicBezTo>
                  <a:cubicBezTo>
                    <a:pt x="167552" y="1426"/>
                    <a:pt x="167860" y="1448"/>
                    <a:pt x="168167" y="1448"/>
                  </a:cubicBezTo>
                  <a:cubicBezTo>
                    <a:pt x="168367" y="1448"/>
                    <a:pt x="168566" y="1439"/>
                    <a:pt x="168763" y="1420"/>
                  </a:cubicBezTo>
                  <a:cubicBezTo>
                    <a:pt x="169293" y="1387"/>
                    <a:pt x="169760" y="1355"/>
                    <a:pt x="169760" y="1291"/>
                  </a:cubicBezTo>
                  <a:cubicBezTo>
                    <a:pt x="170259" y="1307"/>
                    <a:pt x="169873" y="1404"/>
                    <a:pt x="170178" y="1468"/>
                  </a:cubicBezTo>
                  <a:cubicBezTo>
                    <a:pt x="170299" y="1485"/>
                    <a:pt x="170431" y="1492"/>
                    <a:pt x="170568" y="1492"/>
                  </a:cubicBezTo>
                  <a:cubicBezTo>
                    <a:pt x="170981" y="1492"/>
                    <a:pt x="171443" y="1433"/>
                    <a:pt x="171794" y="1433"/>
                  </a:cubicBezTo>
                  <a:cubicBezTo>
                    <a:pt x="171981" y="1433"/>
                    <a:pt x="172137" y="1450"/>
                    <a:pt x="172237" y="1500"/>
                  </a:cubicBezTo>
                  <a:cubicBezTo>
                    <a:pt x="172302" y="1532"/>
                    <a:pt x="172044" y="1532"/>
                    <a:pt x="171916" y="1548"/>
                  </a:cubicBezTo>
                  <a:cubicBezTo>
                    <a:pt x="171969" y="1543"/>
                    <a:pt x="172038" y="1540"/>
                    <a:pt x="172119" y="1540"/>
                  </a:cubicBezTo>
                  <a:cubicBezTo>
                    <a:pt x="172481" y="1540"/>
                    <a:pt x="173065" y="1588"/>
                    <a:pt x="173389" y="1588"/>
                  </a:cubicBezTo>
                  <a:cubicBezTo>
                    <a:pt x="173602" y="1588"/>
                    <a:pt x="173702" y="1567"/>
                    <a:pt x="173556" y="1500"/>
                  </a:cubicBezTo>
                  <a:lnTo>
                    <a:pt x="173556" y="1500"/>
                  </a:lnTo>
                  <a:cubicBezTo>
                    <a:pt x="173862" y="1548"/>
                    <a:pt x="174152" y="1564"/>
                    <a:pt x="174441" y="1580"/>
                  </a:cubicBezTo>
                  <a:cubicBezTo>
                    <a:pt x="174715" y="1613"/>
                    <a:pt x="175004" y="1645"/>
                    <a:pt x="175262" y="1661"/>
                  </a:cubicBezTo>
                  <a:cubicBezTo>
                    <a:pt x="175776" y="1693"/>
                    <a:pt x="176291" y="1757"/>
                    <a:pt x="176790" y="1838"/>
                  </a:cubicBezTo>
                  <a:cubicBezTo>
                    <a:pt x="176886" y="1822"/>
                    <a:pt x="176967" y="1822"/>
                    <a:pt x="177063" y="1822"/>
                  </a:cubicBezTo>
                  <a:cubicBezTo>
                    <a:pt x="177160" y="1822"/>
                    <a:pt x="177273" y="1838"/>
                    <a:pt x="177385" y="1854"/>
                  </a:cubicBezTo>
                  <a:cubicBezTo>
                    <a:pt x="177610" y="1886"/>
                    <a:pt x="177852" y="1934"/>
                    <a:pt x="178077" y="1967"/>
                  </a:cubicBezTo>
                  <a:cubicBezTo>
                    <a:pt x="178358" y="2027"/>
                    <a:pt x="178620" y="2074"/>
                    <a:pt x="178805" y="2074"/>
                  </a:cubicBezTo>
                  <a:cubicBezTo>
                    <a:pt x="178916" y="2074"/>
                    <a:pt x="179000" y="2057"/>
                    <a:pt x="179042" y="2015"/>
                  </a:cubicBezTo>
                  <a:lnTo>
                    <a:pt x="179042" y="2015"/>
                  </a:lnTo>
                  <a:cubicBezTo>
                    <a:pt x="178978" y="2143"/>
                    <a:pt x="179493" y="2272"/>
                    <a:pt x="180104" y="2385"/>
                  </a:cubicBezTo>
                  <a:lnTo>
                    <a:pt x="180586" y="2449"/>
                  </a:lnTo>
                  <a:lnTo>
                    <a:pt x="181069" y="2530"/>
                  </a:lnTo>
                  <a:cubicBezTo>
                    <a:pt x="181326" y="2578"/>
                    <a:pt x="181584" y="2594"/>
                    <a:pt x="181841" y="2610"/>
                  </a:cubicBezTo>
                  <a:cubicBezTo>
                    <a:pt x="181584" y="2642"/>
                    <a:pt x="182469" y="2835"/>
                    <a:pt x="182163" y="2883"/>
                  </a:cubicBezTo>
                  <a:cubicBezTo>
                    <a:pt x="182703" y="2998"/>
                    <a:pt x="183223" y="3085"/>
                    <a:pt x="183493" y="3085"/>
                  </a:cubicBezTo>
                  <a:cubicBezTo>
                    <a:pt x="183642" y="3085"/>
                    <a:pt x="183715" y="3059"/>
                    <a:pt x="183675" y="2996"/>
                  </a:cubicBezTo>
                  <a:lnTo>
                    <a:pt x="183675" y="2996"/>
                  </a:lnTo>
                  <a:cubicBezTo>
                    <a:pt x="184045" y="3157"/>
                    <a:pt x="184415" y="3286"/>
                    <a:pt x="184801" y="3382"/>
                  </a:cubicBezTo>
                  <a:cubicBezTo>
                    <a:pt x="185187" y="3479"/>
                    <a:pt x="185557" y="3543"/>
                    <a:pt x="185911" y="3607"/>
                  </a:cubicBezTo>
                  <a:cubicBezTo>
                    <a:pt x="186619" y="3752"/>
                    <a:pt x="187246" y="3849"/>
                    <a:pt x="187616" y="4186"/>
                  </a:cubicBezTo>
                  <a:lnTo>
                    <a:pt x="189450" y="4637"/>
                  </a:lnTo>
                  <a:cubicBezTo>
                    <a:pt x="190062" y="4798"/>
                    <a:pt x="190657" y="4926"/>
                    <a:pt x="191236" y="5119"/>
                  </a:cubicBezTo>
                  <a:lnTo>
                    <a:pt x="192957" y="5634"/>
                  </a:lnTo>
                  <a:cubicBezTo>
                    <a:pt x="193520" y="5811"/>
                    <a:pt x="194083" y="5972"/>
                    <a:pt x="194630" y="6165"/>
                  </a:cubicBezTo>
                  <a:cubicBezTo>
                    <a:pt x="194615" y="6185"/>
                    <a:pt x="194582" y="6193"/>
                    <a:pt x="194533" y="6193"/>
                  </a:cubicBezTo>
                  <a:cubicBezTo>
                    <a:pt x="194133" y="6193"/>
                    <a:pt x="192711" y="5593"/>
                    <a:pt x="192308" y="5593"/>
                  </a:cubicBezTo>
                  <a:cubicBezTo>
                    <a:pt x="192240" y="5593"/>
                    <a:pt x="192201" y="5610"/>
                    <a:pt x="192201" y="5650"/>
                  </a:cubicBezTo>
                  <a:cubicBezTo>
                    <a:pt x="194325" y="6245"/>
                    <a:pt x="195579" y="6503"/>
                    <a:pt x="197606" y="7355"/>
                  </a:cubicBezTo>
                  <a:cubicBezTo>
                    <a:pt x="197762" y="7429"/>
                    <a:pt x="197793" y="7454"/>
                    <a:pt x="197754" y="7454"/>
                  </a:cubicBezTo>
                  <a:cubicBezTo>
                    <a:pt x="197664" y="7454"/>
                    <a:pt x="197210" y="7318"/>
                    <a:pt x="197075" y="7307"/>
                  </a:cubicBezTo>
                  <a:lnTo>
                    <a:pt x="197075" y="7307"/>
                  </a:lnTo>
                  <a:cubicBezTo>
                    <a:pt x="198121" y="7661"/>
                    <a:pt x="199102" y="8095"/>
                    <a:pt x="200051" y="8481"/>
                  </a:cubicBezTo>
                  <a:cubicBezTo>
                    <a:pt x="200534" y="8675"/>
                    <a:pt x="201001" y="8884"/>
                    <a:pt x="201467" y="9077"/>
                  </a:cubicBezTo>
                  <a:cubicBezTo>
                    <a:pt x="201918" y="9286"/>
                    <a:pt x="202384" y="9463"/>
                    <a:pt x="202851" y="9624"/>
                  </a:cubicBezTo>
                  <a:cubicBezTo>
                    <a:pt x="202722" y="9608"/>
                    <a:pt x="202577" y="9575"/>
                    <a:pt x="202448" y="9527"/>
                  </a:cubicBezTo>
                  <a:lnTo>
                    <a:pt x="202448" y="9527"/>
                  </a:lnTo>
                  <a:cubicBezTo>
                    <a:pt x="202729" y="9642"/>
                    <a:pt x="203070" y="9827"/>
                    <a:pt x="203207" y="9827"/>
                  </a:cubicBezTo>
                  <a:cubicBezTo>
                    <a:pt x="203243" y="9827"/>
                    <a:pt x="203265" y="9815"/>
                    <a:pt x="203269" y="9784"/>
                  </a:cubicBezTo>
                  <a:lnTo>
                    <a:pt x="202899" y="9656"/>
                  </a:lnTo>
                  <a:cubicBezTo>
                    <a:pt x="202783" y="9563"/>
                    <a:pt x="202805" y="9527"/>
                    <a:pt x="202907" y="9527"/>
                  </a:cubicBezTo>
                  <a:cubicBezTo>
                    <a:pt x="203227" y="9527"/>
                    <a:pt x="204333" y="9872"/>
                    <a:pt x="204529" y="9883"/>
                  </a:cubicBezTo>
                  <a:lnTo>
                    <a:pt x="204529" y="9883"/>
                  </a:lnTo>
                  <a:cubicBezTo>
                    <a:pt x="203884" y="9949"/>
                    <a:pt x="206233" y="10750"/>
                    <a:pt x="205198" y="10750"/>
                  </a:cubicBezTo>
                  <a:cubicBezTo>
                    <a:pt x="205188" y="10750"/>
                    <a:pt x="205178" y="10750"/>
                    <a:pt x="205167" y="10750"/>
                  </a:cubicBezTo>
                  <a:lnTo>
                    <a:pt x="205167" y="10750"/>
                  </a:lnTo>
                  <a:cubicBezTo>
                    <a:pt x="205330" y="10804"/>
                    <a:pt x="205529" y="10858"/>
                    <a:pt x="205632" y="10858"/>
                  </a:cubicBezTo>
                  <a:cubicBezTo>
                    <a:pt x="205681" y="10858"/>
                    <a:pt x="205708" y="10845"/>
                    <a:pt x="205698" y="10814"/>
                  </a:cubicBezTo>
                  <a:lnTo>
                    <a:pt x="205698" y="10814"/>
                  </a:lnTo>
                  <a:cubicBezTo>
                    <a:pt x="205953" y="10948"/>
                    <a:pt x="206071" y="11036"/>
                    <a:pt x="205939" y="11036"/>
                  </a:cubicBezTo>
                  <a:cubicBezTo>
                    <a:pt x="205896" y="11036"/>
                    <a:pt x="205828" y="11027"/>
                    <a:pt x="205730" y="11007"/>
                  </a:cubicBezTo>
                  <a:lnTo>
                    <a:pt x="205730" y="11007"/>
                  </a:lnTo>
                  <a:cubicBezTo>
                    <a:pt x="207033" y="11522"/>
                    <a:pt x="206631" y="11200"/>
                    <a:pt x="207773" y="11731"/>
                  </a:cubicBezTo>
                  <a:cubicBezTo>
                    <a:pt x="207766" y="11742"/>
                    <a:pt x="207748" y="11746"/>
                    <a:pt x="207723" y="11746"/>
                  </a:cubicBezTo>
                  <a:cubicBezTo>
                    <a:pt x="207640" y="11746"/>
                    <a:pt x="207479" y="11699"/>
                    <a:pt x="207355" y="11699"/>
                  </a:cubicBezTo>
                  <a:cubicBezTo>
                    <a:pt x="208127" y="11892"/>
                    <a:pt x="208867" y="12165"/>
                    <a:pt x="209559" y="12535"/>
                  </a:cubicBezTo>
                  <a:cubicBezTo>
                    <a:pt x="209510" y="12535"/>
                    <a:pt x="209526" y="12570"/>
                    <a:pt x="209483" y="12570"/>
                  </a:cubicBezTo>
                  <a:cubicBezTo>
                    <a:pt x="209455" y="12570"/>
                    <a:pt x="209401" y="12555"/>
                    <a:pt x="209285" y="12503"/>
                  </a:cubicBezTo>
                  <a:lnTo>
                    <a:pt x="209285" y="12503"/>
                  </a:lnTo>
                  <a:cubicBezTo>
                    <a:pt x="210942" y="13259"/>
                    <a:pt x="212229" y="13565"/>
                    <a:pt x="213999" y="14530"/>
                  </a:cubicBezTo>
                  <a:cubicBezTo>
                    <a:pt x="213974" y="14529"/>
                    <a:pt x="213952" y="14528"/>
                    <a:pt x="213933" y="14528"/>
                  </a:cubicBezTo>
                  <a:cubicBezTo>
                    <a:pt x="213446" y="14528"/>
                    <a:pt x="214578" y="14910"/>
                    <a:pt x="214578" y="15157"/>
                  </a:cubicBezTo>
                  <a:lnTo>
                    <a:pt x="215575" y="15559"/>
                  </a:lnTo>
                  <a:lnTo>
                    <a:pt x="215237" y="15270"/>
                  </a:lnTo>
                  <a:lnTo>
                    <a:pt x="215237" y="15270"/>
                  </a:lnTo>
                  <a:cubicBezTo>
                    <a:pt x="216090" y="15672"/>
                    <a:pt x="216910" y="15897"/>
                    <a:pt x="217602" y="16316"/>
                  </a:cubicBezTo>
                  <a:lnTo>
                    <a:pt x="216927" y="16090"/>
                  </a:lnTo>
                  <a:lnTo>
                    <a:pt x="216927" y="16090"/>
                  </a:lnTo>
                  <a:lnTo>
                    <a:pt x="218535" y="16814"/>
                  </a:lnTo>
                  <a:lnTo>
                    <a:pt x="217667" y="16316"/>
                  </a:lnTo>
                  <a:lnTo>
                    <a:pt x="217667" y="16316"/>
                  </a:lnTo>
                  <a:cubicBezTo>
                    <a:pt x="217873" y="16384"/>
                    <a:pt x="217989" y="16407"/>
                    <a:pt x="218056" y="16407"/>
                  </a:cubicBezTo>
                  <a:cubicBezTo>
                    <a:pt x="218178" y="16407"/>
                    <a:pt x="218140" y="16332"/>
                    <a:pt x="218207" y="16332"/>
                  </a:cubicBezTo>
                  <a:cubicBezTo>
                    <a:pt x="218266" y="16332"/>
                    <a:pt x="218407" y="16390"/>
                    <a:pt x="218809" y="16605"/>
                  </a:cubicBezTo>
                  <a:cubicBezTo>
                    <a:pt x="218788" y="16597"/>
                    <a:pt x="218777" y="16593"/>
                    <a:pt x="218775" y="16593"/>
                  </a:cubicBezTo>
                  <a:lnTo>
                    <a:pt x="218775" y="16593"/>
                  </a:lnTo>
                  <a:cubicBezTo>
                    <a:pt x="218750" y="16593"/>
                    <a:pt x="219694" y="17036"/>
                    <a:pt x="220047" y="17345"/>
                  </a:cubicBezTo>
                  <a:cubicBezTo>
                    <a:pt x="220578" y="17490"/>
                    <a:pt x="221093" y="17699"/>
                    <a:pt x="221576" y="17972"/>
                  </a:cubicBezTo>
                  <a:cubicBezTo>
                    <a:pt x="221704" y="18117"/>
                    <a:pt x="221334" y="18133"/>
                    <a:pt x="221431" y="18230"/>
                  </a:cubicBezTo>
                  <a:cubicBezTo>
                    <a:pt x="221916" y="18245"/>
                    <a:pt x="223374" y="19082"/>
                    <a:pt x="224016" y="19173"/>
                  </a:cubicBezTo>
                  <a:lnTo>
                    <a:pt x="224016" y="19173"/>
                  </a:lnTo>
                  <a:cubicBezTo>
                    <a:pt x="224009" y="19173"/>
                    <a:pt x="224003" y="19172"/>
                    <a:pt x="223996" y="19172"/>
                  </a:cubicBezTo>
                  <a:cubicBezTo>
                    <a:pt x="223861" y="19172"/>
                    <a:pt x="223821" y="19250"/>
                    <a:pt x="223876" y="19292"/>
                  </a:cubicBezTo>
                  <a:lnTo>
                    <a:pt x="224294" y="19324"/>
                  </a:lnTo>
                  <a:cubicBezTo>
                    <a:pt x="224664" y="19549"/>
                    <a:pt x="224713" y="19597"/>
                    <a:pt x="224616" y="19645"/>
                  </a:cubicBezTo>
                  <a:cubicBezTo>
                    <a:pt x="224906" y="19782"/>
                    <a:pt x="225038" y="19827"/>
                    <a:pt x="225093" y="19827"/>
                  </a:cubicBezTo>
                  <a:cubicBezTo>
                    <a:pt x="225195" y="19827"/>
                    <a:pt x="225024" y="19671"/>
                    <a:pt x="225100" y="19671"/>
                  </a:cubicBezTo>
                  <a:cubicBezTo>
                    <a:pt x="225151" y="19671"/>
                    <a:pt x="225309" y="19739"/>
                    <a:pt x="225726" y="19967"/>
                  </a:cubicBezTo>
                  <a:cubicBezTo>
                    <a:pt x="225613" y="19951"/>
                    <a:pt x="225517" y="19919"/>
                    <a:pt x="225404" y="19887"/>
                  </a:cubicBezTo>
                  <a:lnTo>
                    <a:pt x="225404" y="19887"/>
                  </a:lnTo>
                  <a:cubicBezTo>
                    <a:pt x="226820" y="20611"/>
                    <a:pt x="228219" y="21029"/>
                    <a:pt x="229522" y="21672"/>
                  </a:cubicBezTo>
                  <a:cubicBezTo>
                    <a:pt x="229582" y="21748"/>
                    <a:pt x="229573" y="21777"/>
                    <a:pt x="229522" y="21777"/>
                  </a:cubicBezTo>
                  <a:cubicBezTo>
                    <a:pt x="229363" y="21777"/>
                    <a:pt x="228796" y="21495"/>
                    <a:pt x="228676" y="21495"/>
                  </a:cubicBezTo>
                  <a:cubicBezTo>
                    <a:pt x="228639" y="21495"/>
                    <a:pt x="228645" y="21522"/>
                    <a:pt x="228718" y="21592"/>
                  </a:cubicBezTo>
                  <a:cubicBezTo>
                    <a:pt x="230649" y="22396"/>
                    <a:pt x="232804" y="23024"/>
                    <a:pt x="234686" y="23763"/>
                  </a:cubicBezTo>
                  <a:lnTo>
                    <a:pt x="234332" y="23603"/>
                  </a:lnTo>
                  <a:cubicBezTo>
                    <a:pt x="234372" y="23583"/>
                    <a:pt x="234417" y="23574"/>
                    <a:pt x="234467" y="23574"/>
                  </a:cubicBezTo>
                  <a:cubicBezTo>
                    <a:pt x="234666" y="23574"/>
                    <a:pt x="234948" y="23713"/>
                    <a:pt x="235282" y="23892"/>
                  </a:cubicBezTo>
                  <a:cubicBezTo>
                    <a:pt x="235729" y="24148"/>
                    <a:pt x="236209" y="24340"/>
                    <a:pt x="236704" y="24469"/>
                  </a:cubicBezTo>
                  <a:lnTo>
                    <a:pt x="236704" y="24469"/>
                  </a:lnTo>
                  <a:cubicBezTo>
                    <a:pt x="236654" y="24456"/>
                    <a:pt x="236609" y="24451"/>
                    <a:pt x="236570" y="24451"/>
                  </a:cubicBezTo>
                  <a:cubicBezTo>
                    <a:pt x="236425" y="24451"/>
                    <a:pt x="236361" y="24520"/>
                    <a:pt x="236424" y="24520"/>
                  </a:cubicBezTo>
                  <a:cubicBezTo>
                    <a:pt x="237099" y="24777"/>
                    <a:pt x="237807" y="25002"/>
                    <a:pt x="238515" y="25179"/>
                  </a:cubicBezTo>
                  <a:cubicBezTo>
                    <a:pt x="238901" y="25292"/>
                    <a:pt x="239319" y="25388"/>
                    <a:pt x="239738" y="25501"/>
                  </a:cubicBezTo>
                  <a:lnTo>
                    <a:pt x="240429" y="25662"/>
                  </a:lnTo>
                  <a:lnTo>
                    <a:pt x="241169" y="25839"/>
                  </a:lnTo>
                  <a:lnTo>
                    <a:pt x="240896" y="25839"/>
                  </a:lnTo>
                  <a:cubicBezTo>
                    <a:pt x="241266" y="25983"/>
                    <a:pt x="241781" y="26160"/>
                    <a:pt x="242295" y="26305"/>
                  </a:cubicBezTo>
                  <a:cubicBezTo>
                    <a:pt x="242810" y="26466"/>
                    <a:pt x="243357" y="26595"/>
                    <a:pt x="243775" y="26739"/>
                  </a:cubicBezTo>
                  <a:cubicBezTo>
                    <a:pt x="243923" y="26739"/>
                    <a:pt x="244131" y="26772"/>
                    <a:pt x="244251" y="26772"/>
                  </a:cubicBezTo>
                  <a:cubicBezTo>
                    <a:pt x="244354" y="26772"/>
                    <a:pt x="244393" y="26748"/>
                    <a:pt x="244274" y="26659"/>
                  </a:cubicBezTo>
                  <a:lnTo>
                    <a:pt x="244274" y="26659"/>
                  </a:lnTo>
                  <a:cubicBezTo>
                    <a:pt x="245529" y="27222"/>
                    <a:pt x="246816" y="27447"/>
                    <a:pt x="248054" y="27624"/>
                  </a:cubicBezTo>
                  <a:cubicBezTo>
                    <a:pt x="249309" y="27817"/>
                    <a:pt x="250516" y="27946"/>
                    <a:pt x="251674" y="28316"/>
                  </a:cubicBezTo>
                  <a:cubicBezTo>
                    <a:pt x="251529" y="28300"/>
                    <a:pt x="251356" y="28292"/>
                    <a:pt x="251248" y="28292"/>
                  </a:cubicBezTo>
                  <a:cubicBezTo>
                    <a:pt x="251139" y="28292"/>
                    <a:pt x="251095" y="28300"/>
                    <a:pt x="251207" y="28316"/>
                  </a:cubicBezTo>
                  <a:cubicBezTo>
                    <a:pt x="251899" y="28396"/>
                    <a:pt x="252575" y="28477"/>
                    <a:pt x="253251" y="28541"/>
                  </a:cubicBezTo>
                  <a:cubicBezTo>
                    <a:pt x="253122" y="28380"/>
                    <a:pt x="253009" y="28429"/>
                    <a:pt x="252591" y="28252"/>
                  </a:cubicBezTo>
                  <a:cubicBezTo>
                    <a:pt x="252778" y="28238"/>
                    <a:pt x="252964" y="28230"/>
                    <a:pt x="253151" y="28230"/>
                  </a:cubicBezTo>
                  <a:cubicBezTo>
                    <a:pt x="253415" y="28230"/>
                    <a:pt x="253678" y="28246"/>
                    <a:pt x="253942" y="28284"/>
                  </a:cubicBezTo>
                  <a:cubicBezTo>
                    <a:pt x="253913" y="28283"/>
                    <a:pt x="253885" y="28283"/>
                    <a:pt x="253860" y="28283"/>
                  </a:cubicBezTo>
                  <a:cubicBezTo>
                    <a:pt x="253082" y="28283"/>
                    <a:pt x="253939" y="28513"/>
                    <a:pt x="254312" y="28638"/>
                  </a:cubicBezTo>
                  <a:cubicBezTo>
                    <a:pt x="254248" y="28573"/>
                    <a:pt x="254393" y="28557"/>
                    <a:pt x="254361" y="28509"/>
                  </a:cubicBezTo>
                  <a:lnTo>
                    <a:pt x="254361" y="28509"/>
                  </a:lnTo>
                  <a:cubicBezTo>
                    <a:pt x="254614" y="28599"/>
                    <a:pt x="254757" y="28630"/>
                    <a:pt x="254848" y="28630"/>
                  </a:cubicBezTo>
                  <a:cubicBezTo>
                    <a:pt x="255055" y="28630"/>
                    <a:pt x="254998" y="28470"/>
                    <a:pt x="255363" y="28470"/>
                  </a:cubicBezTo>
                  <a:cubicBezTo>
                    <a:pt x="255502" y="28470"/>
                    <a:pt x="255702" y="28493"/>
                    <a:pt x="256001" y="28557"/>
                  </a:cubicBezTo>
                  <a:lnTo>
                    <a:pt x="255921" y="28622"/>
                  </a:lnTo>
                  <a:cubicBezTo>
                    <a:pt x="255986" y="28623"/>
                    <a:pt x="256050" y="28624"/>
                    <a:pt x="256114" y="28624"/>
                  </a:cubicBezTo>
                  <a:cubicBezTo>
                    <a:pt x="256402" y="28624"/>
                    <a:pt x="256684" y="28608"/>
                    <a:pt x="256975" y="28608"/>
                  </a:cubicBezTo>
                  <a:cubicBezTo>
                    <a:pt x="257165" y="28608"/>
                    <a:pt x="257360" y="28615"/>
                    <a:pt x="257562" y="28638"/>
                  </a:cubicBezTo>
                  <a:cubicBezTo>
                    <a:pt x="257803" y="28815"/>
                    <a:pt x="256983" y="28670"/>
                    <a:pt x="256934" y="28799"/>
                  </a:cubicBezTo>
                  <a:cubicBezTo>
                    <a:pt x="257035" y="28803"/>
                    <a:pt x="257137" y="28805"/>
                    <a:pt x="257239" y="28805"/>
                  </a:cubicBezTo>
                  <a:cubicBezTo>
                    <a:pt x="257545" y="28805"/>
                    <a:pt x="257855" y="28786"/>
                    <a:pt x="258157" y="28750"/>
                  </a:cubicBezTo>
                  <a:cubicBezTo>
                    <a:pt x="258309" y="28731"/>
                    <a:pt x="258464" y="28722"/>
                    <a:pt x="258619" y="28722"/>
                  </a:cubicBezTo>
                  <a:cubicBezTo>
                    <a:pt x="258858" y="28722"/>
                    <a:pt x="259098" y="28743"/>
                    <a:pt x="259331" y="28782"/>
                  </a:cubicBezTo>
                  <a:cubicBezTo>
                    <a:pt x="258977" y="28815"/>
                    <a:pt x="258463" y="28815"/>
                    <a:pt x="258125" y="28831"/>
                  </a:cubicBezTo>
                  <a:cubicBezTo>
                    <a:pt x="258929" y="29056"/>
                    <a:pt x="259026" y="29008"/>
                    <a:pt x="259637" y="29056"/>
                  </a:cubicBezTo>
                  <a:lnTo>
                    <a:pt x="259573" y="29056"/>
                  </a:lnTo>
                  <a:cubicBezTo>
                    <a:pt x="260039" y="29120"/>
                    <a:pt x="260506" y="29136"/>
                    <a:pt x="260972" y="29169"/>
                  </a:cubicBezTo>
                  <a:lnTo>
                    <a:pt x="260618" y="29120"/>
                  </a:lnTo>
                  <a:cubicBezTo>
                    <a:pt x="261149" y="28927"/>
                    <a:pt x="261664" y="28911"/>
                    <a:pt x="262243" y="28895"/>
                  </a:cubicBezTo>
                  <a:cubicBezTo>
                    <a:pt x="262533" y="28895"/>
                    <a:pt x="262822" y="28879"/>
                    <a:pt x="263144" y="28863"/>
                  </a:cubicBezTo>
                  <a:cubicBezTo>
                    <a:pt x="263396" y="28850"/>
                    <a:pt x="263657" y="28818"/>
                    <a:pt x="263913" y="28758"/>
                  </a:cubicBezTo>
                  <a:lnTo>
                    <a:pt x="263913" y="28758"/>
                  </a:lnTo>
                  <a:cubicBezTo>
                    <a:pt x="263440" y="28886"/>
                    <a:pt x="263413" y="28913"/>
                    <a:pt x="263498" y="28927"/>
                  </a:cubicBezTo>
                  <a:cubicBezTo>
                    <a:pt x="263610" y="28959"/>
                    <a:pt x="263868" y="28959"/>
                    <a:pt x="263820" y="29056"/>
                  </a:cubicBezTo>
                  <a:cubicBezTo>
                    <a:pt x="264173" y="29088"/>
                    <a:pt x="264720" y="29120"/>
                    <a:pt x="264576" y="29169"/>
                  </a:cubicBezTo>
                  <a:cubicBezTo>
                    <a:pt x="264816" y="29115"/>
                    <a:pt x="265077" y="29084"/>
                    <a:pt x="265334" y="29084"/>
                  </a:cubicBezTo>
                  <a:cubicBezTo>
                    <a:pt x="265387" y="29084"/>
                    <a:pt x="265440" y="29085"/>
                    <a:pt x="265493" y="29088"/>
                  </a:cubicBezTo>
                  <a:cubicBezTo>
                    <a:pt x="265863" y="29088"/>
                    <a:pt x="266249" y="29024"/>
                    <a:pt x="266603" y="28911"/>
                  </a:cubicBezTo>
                  <a:cubicBezTo>
                    <a:pt x="266613" y="28921"/>
                    <a:pt x="266649" y="28924"/>
                    <a:pt x="266700" y="28924"/>
                  </a:cubicBezTo>
                  <a:cubicBezTo>
                    <a:pt x="266778" y="28924"/>
                    <a:pt x="266890" y="28917"/>
                    <a:pt x="266988" y="28917"/>
                  </a:cubicBezTo>
                  <a:cubicBezTo>
                    <a:pt x="267129" y="28917"/>
                    <a:pt x="267242" y="28932"/>
                    <a:pt x="267182" y="29008"/>
                  </a:cubicBezTo>
                  <a:cubicBezTo>
                    <a:pt x="268034" y="28863"/>
                    <a:pt x="266973" y="28943"/>
                    <a:pt x="267037" y="28847"/>
                  </a:cubicBezTo>
                  <a:cubicBezTo>
                    <a:pt x="267375" y="28766"/>
                    <a:pt x="267729" y="28702"/>
                    <a:pt x="268099" y="28670"/>
                  </a:cubicBezTo>
                  <a:cubicBezTo>
                    <a:pt x="268485" y="28622"/>
                    <a:pt x="268903" y="28605"/>
                    <a:pt x="269321" y="28557"/>
                  </a:cubicBezTo>
                  <a:cubicBezTo>
                    <a:pt x="269740" y="28493"/>
                    <a:pt x="270190" y="28461"/>
                    <a:pt x="270640" y="28380"/>
                  </a:cubicBezTo>
                  <a:cubicBezTo>
                    <a:pt x="271107" y="28284"/>
                    <a:pt x="271557" y="28155"/>
                    <a:pt x="272008" y="27994"/>
                  </a:cubicBezTo>
                  <a:cubicBezTo>
                    <a:pt x="272329" y="27898"/>
                    <a:pt x="272651" y="27785"/>
                    <a:pt x="272973" y="27656"/>
                  </a:cubicBezTo>
                  <a:cubicBezTo>
                    <a:pt x="273246" y="27560"/>
                    <a:pt x="273472" y="27463"/>
                    <a:pt x="273681" y="27367"/>
                  </a:cubicBezTo>
                  <a:cubicBezTo>
                    <a:pt x="274131" y="27174"/>
                    <a:pt x="274533" y="26965"/>
                    <a:pt x="275257" y="26691"/>
                  </a:cubicBezTo>
                  <a:cubicBezTo>
                    <a:pt x="275288" y="26688"/>
                    <a:pt x="275313" y="26687"/>
                    <a:pt x="275334" y="26687"/>
                  </a:cubicBezTo>
                  <a:cubicBezTo>
                    <a:pt x="275673" y="26687"/>
                    <a:pt x="274903" y="27029"/>
                    <a:pt x="274903" y="27029"/>
                  </a:cubicBezTo>
                  <a:cubicBezTo>
                    <a:pt x="275643" y="26884"/>
                    <a:pt x="276367" y="26643"/>
                    <a:pt x="277027" y="26321"/>
                  </a:cubicBezTo>
                  <a:lnTo>
                    <a:pt x="277027" y="26321"/>
                  </a:lnTo>
                  <a:cubicBezTo>
                    <a:pt x="276947" y="26381"/>
                    <a:pt x="276985" y="26398"/>
                    <a:pt x="277083" y="26398"/>
                  </a:cubicBezTo>
                  <a:cubicBezTo>
                    <a:pt x="277143" y="26398"/>
                    <a:pt x="277225" y="26392"/>
                    <a:pt x="277316" y="26386"/>
                  </a:cubicBezTo>
                  <a:cubicBezTo>
                    <a:pt x="277912" y="26144"/>
                    <a:pt x="277638" y="26032"/>
                    <a:pt x="278442" y="25806"/>
                  </a:cubicBezTo>
                  <a:lnTo>
                    <a:pt x="278442" y="25806"/>
                  </a:lnTo>
                  <a:cubicBezTo>
                    <a:pt x="278298" y="25983"/>
                    <a:pt x="278121" y="26128"/>
                    <a:pt x="277944" y="26257"/>
                  </a:cubicBezTo>
                  <a:cubicBezTo>
                    <a:pt x="278282" y="26096"/>
                    <a:pt x="278603" y="25919"/>
                    <a:pt x="278941" y="25742"/>
                  </a:cubicBezTo>
                  <a:cubicBezTo>
                    <a:pt x="279263" y="25565"/>
                    <a:pt x="279585" y="25356"/>
                    <a:pt x="279922" y="25179"/>
                  </a:cubicBezTo>
                  <a:cubicBezTo>
                    <a:pt x="280148" y="25179"/>
                    <a:pt x="279569" y="25501"/>
                    <a:pt x="279343" y="25678"/>
                  </a:cubicBezTo>
                  <a:cubicBezTo>
                    <a:pt x="279729" y="25485"/>
                    <a:pt x="280228" y="25227"/>
                    <a:pt x="280662" y="24986"/>
                  </a:cubicBezTo>
                  <a:cubicBezTo>
                    <a:pt x="281081" y="24745"/>
                    <a:pt x="281419" y="24487"/>
                    <a:pt x="281499" y="24359"/>
                  </a:cubicBezTo>
                  <a:lnTo>
                    <a:pt x="281499" y="24359"/>
                  </a:lnTo>
                  <a:lnTo>
                    <a:pt x="281128" y="24509"/>
                  </a:lnTo>
                  <a:lnTo>
                    <a:pt x="281128" y="24509"/>
                  </a:lnTo>
                  <a:cubicBezTo>
                    <a:pt x="281128" y="24509"/>
                    <a:pt x="281129" y="24509"/>
                    <a:pt x="281129" y="24509"/>
                  </a:cubicBezTo>
                  <a:cubicBezTo>
                    <a:pt x="281209" y="24509"/>
                    <a:pt x="281127" y="24649"/>
                    <a:pt x="280984" y="24745"/>
                  </a:cubicBezTo>
                  <a:cubicBezTo>
                    <a:pt x="280775" y="24922"/>
                    <a:pt x="280534" y="25050"/>
                    <a:pt x="280260" y="25115"/>
                  </a:cubicBezTo>
                  <a:cubicBezTo>
                    <a:pt x="280212" y="25131"/>
                    <a:pt x="280160" y="25139"/>
                    <a:pt x="280105" y="25139"/>
                  </a:cubicBezTo>
                  <a:cubicBezTo>
                    <a:pt x="280051" y="25139"/>
                    <a:pt x="279995" y="25131"/>
                    <a:pt x="279939" y="25115"/>
                  </a:cubicBezTo>
                  <a:lnTo>
                    <a:pt x="280421" y="24857"/>
                  </a:lnTo>
                  <a:cubicBezTo>
                    <a:pt x="280393" y="24853"/>
                    <a:pt x="280364" y="24851"/>
                    <a:pt x="280334" y="24851"/>
                  </a:cubicBezTo>
                  <a:cubicBezTo>
                    <a:pt x="280013" y="24851"/>
                    <a:pt x="279555" y="25077"/>
                    <a:pt x="279070" y="25356"/>
                  </a:cubicBezTo>
                  <a:cubicBezTo>
                    <a:pt x="278539" y="25662"/>
                    <a:pt x="277976" y="25951"/>
                    <a:pt x="277413" y="26193"/>
                  </a:cubicBezTo>
                  <a:lnTo>
                    <a:pt x="277751" y="25790"/>
                  </a:lnTo>
                  <a:lnTo>
                    <a:pt x="277751" y="25790"/>
                  </a:lnTo>
                  <a:cubicBezTo>
                    <a:pt x="277590" y="25887"/>
                    <a:pt x="277429" y="25983"/>
                    <a:pt x="277268" y="26096"/>
                  </a:cubicBezTo>
                  <a:lnTo>
                    <a:pt x="276769" y="26369"/>
                  </a:lnTo>
                  <a:cubicBezTo>
                    <a:pt x="276733" y="26374"/>
                    <a:pt x="276699" y="26376"/>
                    <a:pt x="276667" y="26376"/>
                  </a:cubicBezTo>
                  <a:cubicBezTo>
                    <a:pt x="276472" y="26376"/>
                    <a:pt x="276389" y="26290"/>
                    <a:pt x="276818" y="26096"/>
                  </a:cubicBezTo>
                  <a:lnTo>
                    <a:pt x="276818" y="26096"/>
                  </a:lnTo>
                  <a:cubicBezTo>
                    <a:pt x="276029" y="26241"/>
                    <a:pt x="276190" y="26418"/>
                    <a:pt x="275515" y="26498"/>
                  </a:cubicBezTo>
                  <a:cubicBezTo>
                    <a:pt x="275434" y="26498"/>
                    <a:pt x="275466" y="26482"/>
                    <a:pt x="275515" y="26450"/>
                  </a:cubicBezTo>
                  <a:lnTo>
                    <a:pt x="275515" y="26450"/>
                  </a:lnTo>
                  <a:lnTo>
                    <a:pt x="274807" y="26739"/>
                  </a:lnTo>
                  <a:cubicBezTo>
                    <a:pt x="274936" y="26659"/>
                    <a:pt x="274646" y="26611"/>
                    <a:pt x="275096" y="26514"/>
                  </a:cubicBezTo>
                  <a:lnTo>
                    <a:pt x="275096" y="26514"/>
                  </a:lnTo>
                  <a:cubicBezTo>
                    <a:pt x="273822" y="26775"/>
                    <a:pt x="273090" y="27241"/>
                    <a:pt x="272564" y="27241"/>
                  </a:cubicBezTo>
                  <a:cubicBezTo>
                    <a:pt x="272539" y="27241"/>
                    <a:pt x="272515" y="27240"/>
                    <a:pt x="272490" y="27238"/>
                  </a:cubicBezTo>
                  <a:lnTo>
                    <a:pt x="272587" y="27190"/>
                  </a:lnTo>
                  <a:lnTo>
                    <a:pt x="272587" y="27190"/>
                  </a:lnTo>
                  <a:cubicBezTo>
                    <a:pt x="272362" y="27270"/>
                    <a:pt x="272185" y="27319"/>
                    <a:pt x="272056" y="27351"/>
                  </a:cubicBezTo>
                  <a:cubicBezTo>
                    <a:pt x="271959" y="27383"/>
                    <a:pt x="271863" y="27415"/>
                    <a:pt x="271783" y="27447"/>
                  </a:cubicBezTo>
                  <a:cubicBezTo>
                    <a:pt x="271654" y="27496"/>
                    <a:pt x="271654" y="27528"/>
                    <a:pt x="271670" y="27560"/>
                  </a:cubicBezTo>
                  <a:cubicBezTo>
                    <a:pt x="271686" y="27624"/>
                    <a:pt x="271783" y="27672"/>
                    <a:pt x="271107" y="27930"/>
                  </a:cubicBezTo>
                  <a:cubicBezTo>
                    <a:pt x="270930" y="27898"/>
                    <a:pt x="270753" y="27849"/>
                    <a:pt x="270592" y="27817"/>
                  </a:cubicBezTo>
                  <a:lnTo>
                    <a:pt x="270077" y="27672"/>
                  </a:lnTo>
                  <a:lnTo>
                    <a:pt x="269916" y="27882"/>
                  </a:lnTo>
                  <a:cubicBezTo>
                    <a:pt x="269802" y="27901"/>
                    <a:pt x="269618" y="27926"/>
                    <a:pt x="269502" y="27926"/>
                  </a:cubicBezTo>
                  <a:cubicBezTo>
                    <a:pt x="269423" y="27926"/>
                    <a:pt x="269376" y="27914"/>
                    <a:pt x="269402" y="27882"/>
                  </a:cubicBezTo>
                  <a:lnTo>
                    <a:pt x="269402" y="27882"/>
                  </a:lnTo>
                  <a:cubicBezTo>
                    <a:pt x="268694" y="28123"/>
                    <a:pt x="269530" y="27946"/>
                    <a:pt x="269144" y="28123"/>
                  </a:cubicBezTo>
                  <a:cubicBezTo>
                    <a:pt x="268565" y="28139"/>
                    <a:pt x="268018" y="28203"/>
                    <a:pt x="267455" y="28300"/>
                  </a:cubicBezTo>
                  <a:cubicBezTo>
                    <a:pt x="267192" y="28338"/>
                    <a:pt x="266944" y="28362"/>
                    <a:pt x="266745" y="28362"/>
                  </a:cubicBezTo>
                  <a:cubicBezTo>
                    <a:pt x="266530" y="28362"/>
                    <a:pt x="266372" y="28335"/>
                    <a:pt x="266313" y="28268"/>
                  </a:cubicBezTo>
                  <a:lnTo>
                    <a:pt x="266313" y="28268"/>
                  </a:lnTo>
                  <a:cubicBezTo>
                    <a:pt x="265991" y="28429"/>
                    <a:pt x="267230" y="28284"/>
                    <a:pt x="266233" y="28477"/>
                  </a:cubicBezTo>
                  <a:cubicBezTo>
                    <a:pt x="266155" y="28407"/>
                    <a:pt x="266048" y="28382"/>
                    <a:pt x="265918" y="28382"/>
                  </a:cubicBezTo>
                  <a:cubicBezTo>
                    <a:pt x="265778" y="28382"/>
                    <a:pt x="265612" y="28411"/>
                    <a:pt x="265428" y="28445"/>
                  </a:cubicBezTo>
                  <a:cubicBezTo>
                    <a:pt x="265093" y="28512"/>
                    <a:pt x="264747" y="28545"/>
                    <a:pt x="264399" y="28545"/>
                  </a:cubicBezTo>
                  <a:cubicBezTo>
                    <a:pt x="264329" y="28545"/>
                    <a:pt x="264259" y="28544"/>
                    <a:pt x="264190" y="28541"/>
                  </a:cubicBezTo>
                  <a:cubicBezTo>
                    <a:pt x="264447" y="28364"/>
                    <a:pt x="265267" y="28396"/>
                    <a:pt x="264399" y="28300"/>
                  </a:cubicBezTo>
                  <a:lnTo>
                    <a:pt x="264399" y="28300"/>
                  </a:lnTo>
                  <a:cubicBezTo>
                    <a:pt x="264219" y="28412"/>
                    <a:pt x="263959" y="28446"/>
                    <a:pt x="263667" y="28446"/>
                  </a:cubicBezTo>
                  <a:cubicBezTo>
                    <a:pt x="263220" y="28446"/>
                    <a:pt x="262698" y="28367"/>
                    <a:pt x="262270" y="28367"/>
                  </a:cubicBezTo>
                  <a:cubicBezTo>
                    <a:pt x="262176" y="28367"/>
                    <a:pt x="262085" y="28371"/>
                    <a:pt x="262002" y="28380"/>
                  </a:cubicBezTo>
                  <a:cubicBezTo>
                    <a:pt x="261986" y="28493"/>
                    <a:pt x="261600" y="28509"/>
                    <a:pt x="261037" y="28509"/>
                  </a:cubicBezTo>
                  <a:lnTo>
                    <a:pt x="260136" y="28509"/>
                  </a:lnTo>
                  <a:cubicBezTo>
                    <a:pt x="259932" y="28509"/>
                    <a:pt x="259714" y="28502"/>
                    <a:pt x="259501" y="28502"/>
                  </a:cubicBezTo>
                  <a:cubicBezTo>
                    <a:pt x="259394" y="28502"/>
                    <a:pt x="259288" y="28504"/>
                    <a:pt x="259187" y="28509"/>
                  </a:cubicBezTo>
                  <a:cubicBezTo>
                    <a:pt x="259267" y="28445"/>
                    <a:pt x="256902" y="28284"/>
                    <a:pt x="255776" y="28075"/>
                  </a:cubicBezTo>
                  <a:lnTo>
                    <a:pt x="255808" y="28043"/>
                  </a:lnTo>
                  <a:lnTo>
                    <a:pt x="255808" y="28043"/>
                  </a:lnTo>
                  <a:cubicBezTo>
                    <a:pt x="255727" y="28124"/>
                    <a:pt x="255518" y="28147"/>
                    <a:pt x="255243" y="28147"/>
                  </a:cubicBezTo>
                  <a:cubicBezTo>
                    <a:pt x="255140" y="28147"/>
                    <a:pt x="255027" y="28143"/>
                    <a:pt x="254907" y="28139"/>
                  </a:cubicBezTo>
                  <a:cubicBezTo>
                    <a:pt x="254489" y="28123"/>
                    <a:pt x="253991" y="28059"/>
                    <a:pt x="253556" y="28026"/>
                  </a:cubicBezTo>
                  <a:cubicBezTo>
                    <a:pt x="253604" y="27898"/>
                    <a:pt x="253765" y="27866"/>
                    <a:pt x="254232" y="27866"/>
                  </a:cubicBezTo>
                  <a:lnTo>
                    <a:pt x="253427" y="27769"/>
                  </a:lnTo>
                  <a:cubicBezTo>
                    <a:pt x="253267" y="27793"/>
                    <a:pt x="253106" y="27805"/>
                    <a:pt x="252945" y="27805"/>
                  </a:cubicBezTo>
                  <a:cubicBezTo>
                    <a:pt x="252784" y="27805"/>
                    <a:pt x="252623" y="27793"/>
                    <a:pt x="252462" y="27769"/>
                  </a:cubicBezTo>
                  <a:lnTo>
                    <a:pt x="252687" y="27640"/>
                  </a:lnTo>
                  <a:cubicBezTo>
                    <a:pt x="252157" y="27560"/>
                    <a:pt x="251610" y="27528"/>
                    <a:pt x="251047" y="27479"/>
                  </a:cubicBezTo>
                  <a:cubicBezTo>
                    <a:pt x="250419" y="27415"/>
                    <a:pt x="249808" y="27302"/>
                    <a:pt x="249197" y="27142"/>
                  </a:cubicBezTo>
                  <a:lnTo>
                    <a:pt x="249197" y="27142"/>
                  </a:lnTo>
                  <a:cubicBezTo>
                    <a:pt x="249115" y="27264"/>
                    <a:pt x="249901" y="27631"/>
                    <a:pt x="249247" y="27631"/>
                  </a:cubicBezTo>
                  <a:cubicBezTo>
                    <a:pt x="249131" y="27631"/>
                    <a:pt x="248968" y="27619"/>
                    <a:pt x="248746" y="27592"/>
                  </a:cubicBezTo>
                  <a:cubicBezTo>
                    <a:pt x="248718" y="27509"/>
                    <a:pt x="248691" y="27389"/>
                    <a:pt x="248932" y="27389"/>
                  </a:cubicBezTo>
                  <a:cubicBezTo>
                    <a:pt x="248938" y="27389"/>
                    <a:pt x="248943" y="27389"/>
                    <a:pt x="248949" y="27390"/>
                  </a:cubicBezTo>
                  <a:lnTo>
                    <a:pt x="248949" y="27390"/>
                  </a:lnTo>
                  <a:cubicBezTo>
                    <a:pt x="248752" y="27371"/>
                    <a:pt x="248564" y="27340"/>
                    <a:pt x="248376" y="27286"/>
                  </a:cubicBezTo>
                  <a:lnTo>
                    <a:pt x="248971" y="27270"/>
                  </a:lnTo>
                  <a:cubicBezTo>
                    <a:pt x="248788" y="27211"/>
                    <a:pt x="248685" y="27193"/>
                    <a:pt x="248617" y="27193"/>
                  </a:cubicBezTo>
                  <a:cubicBezTo>
                    <a:pt x="248509" y="27193"/>
                    <a:pt x="248485" y="27237"/>
                    <a:pt x="248361" y="27237"/>
                  </a:cubicBezTo>
                  <a:cubicBezTo>
                    <a:pt x="248309" y="27237"/>
                    <a:pt x="248238" y="27229"/>
                    <a:pt x="248135" y="27206"/>
                  </a:cubicBezTo>
                  <a:cubicBezTo>
                    <a:pt x="248183" y="27093"/>
                    <a:pt x="247797" y="27045"/>
                    <a:pt x="247894" y="26965"/>
                  </a:cubicBezTo>
                  <a:lnTo>
                    <a:pt x="247894" y="26965"/>
                  </a:lnTo>
                  <a:cubicBezTo>
                    <a:pt x="248087" y="27029"/>
                    <a:pt x="248280" y="27077"/>
                    <a:pt x="248489" y="27093"/>
                  </a:cubicBezTo>
                  <a:cubicBezTo>
                    <a:pt x="248215" y="27029"/>
                    <a:pt x="247910" y="26949"/>
                    <a:pt x="247652" y="26868"/>
                  </a:cubicBezTo>
                  <a:cubicBezTo>
                    <a:pt x="247459" y="26804"/>
                    <a:pt x="247266" y="26723"/>
                    <a:pt x="247089" y="26611"/>
                  </a:cubicBezTo>
                  <a:lnTo>
                    <a:pt x="247089" y="26611"/>
                  </a:lnTo>
                  <a:cubicBezTo>
                    <a:pt x="247113" y="26671"/>
                    <a:pt x="247084" y="26731"/>
                    <a:pt x="246900" y="26731"/>
                  </a:cubicBezTo>
                  <a:cubicBezTo>
                    <a:pt x="246838" y="26731"/>
                    <a:pt x="246757" y="26724"/>
                    <a:pt x="246655" y="26707"/>
                  </a:cubicBezTo>
                  <a:cubicBezTo>
                    <a:pt x="245609" y="26482"/>
                    <a:pt x="246317" y="26482"/>
                    <a:pt x="245738" y="26289"/>
                  </a:cubicBezTo>
                  <a:lnTo>
                    <a:pt x="245738" y="26289"/>
                  </a:lnTo>
                  <a:cubicBezTo>
                    <a:pt x="245729" y="26290"/>
                    <a:pt x="245720" y="26290"/>
                    <a:pt x="245710" y="26290"/>
                  </a:cubicBezTo>
                  <a:cubicBezTo>
                    <a:pt x="245498" y="26290"/>
                    <a:pt x="245112" y="26169"/>
                    <a:pt x="244901" y="26169"/>
                  </a:cubicBezTo>
                  <a:cubicBezTo>
                    <a:pt x="244826" y="26169"/>
                    <a:pt x="244773" y="26184"/>
                    <a:pt x="244757" y="26225"/>
                  </a:cubicBezTo>
                  <a:cubicBezTo>
                    <a:pt x="244596" y="26193"/>
                    <a:pt x="244435" y="26096"/>
                    <a:pt x="244322" y="25983"/>
                  </a:cubicBezTo>
                  <a:cubicBezTo>
                    <a:pt x="243885" y="25933"/>
                    <a:pt x="242622" y="25573"/>
                    <a:pt x="242337" y="25573"/>
                  </a:cubicBezTo>
                  <a:cubicBezTo>
                    <a:pt x="242255" y="25573"/>
                    <a:pt x="242254" y="25602"/>
                    <a:pt x="242376" y="25678"/>
                  </a:cubicBezTo>
                  <a:lnTo>
                    <a:pt x="242505" y="25726"/>
                  </a:lnTo>
                  <a:lnTo>
                    <a:pt x="242424" y="25710"/>
                  </a:lnTo>
                  <a:cubicBezTo>
                    <a:pt x="240622" y="25388"/>
                    <a:pt x="238837" y="24552"/>
                    <a:pt x="237115" y="24037"/>
                  </a:cubicBezTo>
                  <a:lnTo>
                    <a:pt x="237132" y="23989"/>
                  </a:lnTo>
                  <a:cubicBezTo>
                    <a:pt x="236617" y="23844"/>
                    <a:pt x="236054" y="23651"/>
                    <a:pt x="235523" y="23490"/>
                  </a:cubicBezTo>
                  <a:cubicBezTo>
                    <a:pt x="235056" y="23329"/>
                    <a:pt x="234590" y="23184"/>
                    <a:pt x="234107" y="23088"/>
                  </a:cubicBezTo>
                  <a:cubicBezTo>
                    <a:pt x="233818" y="22975"/>
                    <a:pt x="233448" y="22718"/>
                    <a:pt x="233609" y="22702"/>
                  </a:cubicBezTo>
                  <a:cubicBezTo>
                    <a:pt x="232820" y="22444"/>
                    <a:pt x="232708" y="22477"/>
                    <a:pt x="231646" y="21946"/>
                  </a:cubicBezTo>
                  <a:lnTo>
                    <a:pt x="231646" y="21946"/>
                  </a:lnTo>
                  <a:cubicBezTo>
                    <a:pt x="231838" y="21996"/>
                    <a:pt x="231925" y="22011"/>
                    <a:pt x="231961" y="22011"/>
                  </a:cubicBezTo>
                  <a:cubicBezTo>
                    <a:pt x="232017" y="22011"/>
                    <a:pt x="231950" y="21975"/>
                    <a:pt x="231954" y="21975"/>
                  </a:cubicBezTo>
                  <a:lnTo>
                    <a:pt x="231954" y="21975"/>
                  </a:lnTo>
                  <a:cubicBezTo>
                    <a:pt x="231959" y="21975"/>
                    <a:pt x="232045" y="22016"/>
                    <a:pt x="232450" y="22187"/>
                  </a:cubicBezTo>
                  <a:cubicBezTo>
                    <a:pt x="231485" y="21737"/>
                    <a:pt x="231292" y="21560"/>
                    <a:pt x="230182" y="21270"/>
                  </a:cubicBezTo>
                  <a:lnTo>
                    <a:pt x="230182" y="21270"/>
                  </a:lnTo>
                  <a:cubicBezTo>
                    <a:pt x="230188" y="21270"/>
                    <a:pt x="230195" y="21270"/>
                    <a:pt x="230200" y="21270"/>
                  </a:cubicBezTo>
                  <a:cubicBezTo>
                    <a:pt x="230567" y="21270"/>
                    <a:pt x="229515" y="20769"/>
                    <a:pt x="229040" y="20611"/>
                  </a:cubicBezTo>
                  <a:lnTo>
                    <a:pt x="229040" y="20611"/>
                  </a:lnTo>
                  <a:lnTo>
                    <a:pt x="229667" y="21013"/>
                  </a:lnTo>
                  <a:cubicBezTo>
                    <a:pt x="229136" y="20820"/>
                    <a:pt x="228686" y="20594"/>
                    <a:pt x="228236" y="20385"/>
                  </a:cubicBezTo>
                  <a:lnTo>
                    <a:pt x="228557" y="20305"/>
                  </a:lnTo>
                  <a:cubicBezTo>
                    <a:pt x="228107" y="20048"/>
                    <a:pt x="227640" y="19838"/>
                    <a:pt x="227158" y="19645"/>
                  </a:cubicBezTo>
                  <a:cubicBezTo>
                    <a:pt x="226691" y="19468"/>
                    <a:pt x="226241" y="19308"/>
                    <a:pt x="225806" y="19163"/>
                  </a:cubicBezTo>
                  <a:cubicBezTo>
                    <a:pt x="224938" y="18857"/>
                    <a:pt x="224133" y="18552"/>
                    <a:pt x="223458" y="18021"/>
                  </a:cubicBezTo>
                  <a:cubicBezTo>
                    <a:pt x="223415" y="18012"/>
                    <a:pt x="223384" y="18009"/>
                    <a:pt x="223363" y="18009"/>
                  </a:cubicBezTo>
                  <a:cubicBezTo>
                    <a:pt x="223117" y="18009"/>
                    <a:pt x="224325" y="18556"/>
                    <a:pt x="224014" y="18556"/>
                  </a:cubicBezTo>
                  <a:cubicBezTo>
                    <a:pt x="223999" y="18556"/>
                    <a:pt x="223980" y="18554"/>
                    <a:pt x="223956" y="18552"/>
                  </a:cubicBezTo>
                  <a:cubicBezTo>
                    <a:pt x="223056" y="18101"/>
                    <a:pt x="222235" y="17393"/>
                    <a:pt x="221946" y="17249"/>
                  </a:cubicBezTo>
                  <a:cubicBezTo>
                    <a:pt x="220739" y="16573"/>
                    <a:pt x="220659" y="16975"/>
                    <a:pt x="219388" y="16283"/>
                  </a:cubicBezTo>
                  <a:lnTo>
                    <a:pt x="219388" y="16283"/>
                  </a:lnTo>
                  <a:cubicBezTo>
                    <a:pt x="219474" y="16369"/>
                    <a:pt x="219532" y="16495"/>
                    <a:pt x="219354" y="16495"/>
                  </a:cubicBezTo>
                  <a:cubicBezTo>
                    <a:pt x="219234" y="16495"/>
                    <a:pt x="219004" y="16437"/>
                    <a:pt x="218600" y="16267"/>
                  </a:cubicBezTo>
                  <a:cubicBezTo>
                    <a:pt x="217891" y="15913"/>
                    <a:pt x="217690" y="15618"/>
                    <a:pt x="217926" y="15618"/>
                  </a:cubicBezTo>
                  <a:cubicBezTo>
                    <a:pt x="217990" y="15618"/>
                    <a:pt x="218086" y="15640"/>
                    <a:pt x="218213" y="15688"/>
                  </a:cubicBezTo>
                  <a:cubicBezTo>
                    <a:pt x="218439" y="15785"/>
                    <a:pt x="218519" y="15865"/>
                    <a:pt x="218503" y="15881"/>
                  </a:cubicBezTo>
                  <a:cubicBezTo>
                    <a:pt x="218692" y="15951"/>
                    <a:pt x="218918" y="16039"/>
                    <a:pt x="218987" y="16039"/>
                  </a:cubicBezTo>
                  <a:cubicBezTo>
                    <a:pt x="219029" y="16039"/>
                    <a:pt x="219012" y="16005"/>
                    <a:pt x="218889" y="15913"/>
                  </a:cubicBezTo>
                  <a:lnTo>
                    <a:pt x="218728" y="15913"/>
                  </a:lnTo>
                  <a:cubicBezTo>
                    <a:pt x="218326" y="15635"/>
                    <a:pt x="217151" y="15074"/>
                    <a:pt x="217375" y="15074"/>
                  </a:cubicBezTo>
                  <a:cubicBezTo>
                    <a:pt x="217384" y="15074"/>
                    <a:pt x="217395" y="15075"/>
                    <a:pt x="217409" y="15077"/>
                  </a:cubicBezTo>
                  <a:cubicBezTo>
                    <a:pt x="217179" y="14990"/>
                    <a:pt x="217061" y="14953"/>
                    <a:pt x="217023" y="14953"/>
                  </a:cubicBezTo>
                  <a:cubicBezTo>
                    <a:pt x="216941" y="14953"/>
                    <a:pt x="217225" y="15121"/>
                    <a:pt x="217554" y="15318"/>
                  </a:cubicBezTo>
                  <a:cubicBezTo>
                    <a:pt x="216444" y="14659"/>
                    <a:pt x="215752" y="14433"/>
                    <a:pt x="214578" y="13790"/>
                  </a:cubicBezTo>
                  <a:lnTo>
                    <a:pt x="214578" y="13790"/>
                  </a:lnTo>
                  <a:cubicBezTo>
                    <a:pt x="214709" y="13895"/>
                    <a:pt x="214829" y="14021"/>
                    <a:pt x="214765" y="14021"/>
                  </a:cubicBezTo>
                  <a:cubicBezTo>
                    <a:pt x="214751" y="14021"/>
                    <a:pt x="214726" y="14014"/>
                    <a:pt x="214690" y="13999"/>
                  </a:cubicBezTo>
                  <a:cubicBezTo>
                    <a:pt x="212969" y="13066"/>
                    <a:pt x="213854" y="13742"/>
                    <a:pt x="212647" y="13195"/>
                  </a:cubicBezTo>
                  <a:cubicBezTo>
                    <a:pt x="212020" y="12777"/>
                    <a:pt x="213017" y="13082"/>
                    <a:pt x="211779" y="12600"/>
                  </a:cubicBezTo>
                  <a:cubicBezTo>
                    <a:pt x="211430" y="12394"/>
                    <a:pt x="211405" y="12332"/>
                    <a:pt x="211508" y="12332"/>
                  </a:cubicBezTo>
                  <a:cubicBezTo>
                    <a:pt x="211614" y="12332"/>
                    <a:pt x="211857" y="12398"/>
                    <a:pt x="212020" y="12439"/>
                  </a:cubicBezTo>
                  <a:cubicBezTo>
                    <a:pt x="210862" y="12037"/>
                    <a:pt x="210009" y="11377"/>
                    <a:pt x="209382" y="11071"/>
                  </a:cubicBezTo>
                  <a:lnTo>
                    <a:pt x="209382" y="11071"/>
                  </a:lnTo>
                  <a:lnTo>
                    <a:pt x="209993" y="11281"/>
                  </a:lnTo>
                  <a:cubicBezTo>
                    <a:pt x="209623" y="11152"/>
                    <a:pt x="209350" y="11023"/>
                    <a:pt x="209060" y="10878"/>
                  </a:cubicBezTo>
                  <a:lnTo>
                    <a:pt x="209060" y="10878"/>
                  </a:lnTo>
                  <a:lnTo>
                    <a:pt x="209334" y="11168"/>
                  </a:lnTo>
                  <a:cubicBezTo>
                    <a:pt x="208996" y="10991"/>
                    <a:pt x="208706" y="10846"/>
                    <a:pt x="208738" y="10798"/>
                  </a:cubicBezTo>
                  <a:cubicBezTo>
                    <a:pt x="208704" y="10791"/>
                    <a:pt x="208677" y="10788"/>
                    <a:pt x="208656" y="10788"/>
                  </a:cubicBezTo>
                  <a:cubicBezTo>
                    <a:pt x="208490" y="10788"/>
                    <a:pt x="208697" y="10986"/>
                    <a:pt x="208477" y="10986"/>
                  </a:cubicBezTo>
                  <a:cubicBezTo>
                    <a:pt x="208413" y="10986"/>
                    <a:pt x="208313" y="10969"/>
                    <a:pt x="208159" y="10927"/>
                  </a:cubicBezTo>
                  <a:cubicBezTo>
                    <a:pt x="207741" y="10653"/>
                    <a:pt x="206760" y="10364"/>
                    <a:pt x="206663" y="10122"/>
                  </a:cubicBezTo>
                  <a:lnTo>
                    <a:pt x="206663" y="10122"/>
                  </a:lnTo>
                  <a:cubicBezTo>
                    <a:pt x="207085" y="10338"/>
                    <a:pt x="207248" y="10404"/>
                    <a:pt x="207302" y="10404"/>
                  </a:cubicBezTo>
                  <a:cubicBezTo>
                    <a:pt x="207386" y="10404"/>
                    <a:pt x="207203" y="10244"/>
                    <a:pt x="207319" y="10244"/>
                  </a:cubicBezTo>
                  <a:cubicBezTo>
                    <a:pt x="207361" y="10244"/>
                    <a:pt x="207442" y="10265"/>
                    <a:pt x="207590" y="10323"/>
                  </a:cubicBezTo>
                  <a:lnTo>
                    <a:pt x="207590" y="10323"/>
                  </a:lnTo>
                  <a:cubicBezTo>
                    <a:pt x="207373" y="10228"/>
                    <a:pt x="207158" y="10119"/>
                    <a:pt x="206953" y="10010"/>
                  </a:cubicBezTo>
                  <a:cubicBezTo>
                    <a:pt x="206935" y="9992"/>
                    <a:pt x="206939" y="9985"/>
                    <a:pt x="206956" y="9985"/>
                  </a:cubicBezTo>
                  <a:cubicBezTo>
                    <a:pt x="206985" y="9985"/>
                    <a:pt x="207053" y="10005"/>
                    <a:pt x="207114" y="10026"/>
                  </a:cubicBezTo>
                  <a:cubicBezTo>
                    <a:pt x="205811" y="9238"/>
                    <a:pt x="206390" y="9929"/>
                    <a:pt x="204974" y="9270"/>
                  </a:cubicBezTo>
                  <a:cubicBezTo>
                    <a:pt x="205199" y="9270"/>
                    <a:pt x="204733" y="8948"/>
                    <a:pt x="204491" y="8851"/>
                  </a:cubicBezTo>
                  <a:lnTo>
                    <a:pt x="204491" y="8851"/>
                  </a:lnTo>
                  <a:cubicBezTo>
                    <a:pt x="204821" y="9011"/>
                    <a:pt x="204831" y="9083"/>
                    <a:pt x="204670" y="9083"/>
                  </a:cubicBezTo>
                  <a:cubicBezTo>
                    <a:pt x="204556" y="9083"/>
                    <a:pt x="204355" y="9047"/>
                    <a:pt x="204121" y="8980"/>
                  </a:cubicBezTo>
                  <a:cubicBezTo>
                    <a:pt x="203237" y="8514"/>
                    <a:pt x="203108" y="8610"/>
                    <a:pt x="202625" y="8385"/>
                  </a:cubicBezTo>
                  <a:lnTo>
                    <a:pt x="202625" y="8385"/>
                  </a:lnTo>
                  <a:lnTo>
                    <a:pt x="203156" y="8658"/>
                  </a:lnTo>
                  <a:cubicBezTo>
                    <a:pt x="203149" y="8659"/>
                    <a:pt x="203141" y="8659"/>
                    <a:pt x="203133" y="8659"/>
                  </a:cubicBezTo>
                  <a:cubicBezTo>
                    <a:pt x="202900" y="8659"/>
                    <a:pt x="202458" y="8441"/>
                    <a:pt x="201821" y="8208"/>
                  </a:cubicBezTo>
                  <a:cubicBezTo>
                    <a:pt x="201819" y="8194"/>
                    <a:pt x="201829" y="8189"/>
                    <a:pt x="201848" y="8189"/>
                  </a:cubicBezTo>
                  <a:cubicBezTo>
                    <a:pt x="201938" y="8189"/>
                    <a:pt x="202218" y="8312"/>
                    <a:pt x="202261" y="8312"/>
                  </a:cubicBezTo>
                  <a:cubicBezTo>
                    <a:pt x="202273" y="8312"/>
                    <a:pt x="202265" y="8301"/>
                    <a:pt x="202223" y="8272"/>
                  </a:cubicBezTo>
                  <a:cubicBezTo>
                    <a:pt x="201789" y="8176"/>
                    <a:pt x="201387" y="7983"/>
                    <a:pt x="201033" y="7742"/>
                  </a:cubicBezTo>
                  <a:cubicBezTo>
                    <a:pt x="200598" y="7484"/>
                    <a:pt x="200116" y="7259"/>
                    <a:pt x="199633" y="7114"/>
                  </a:cubicBezTo>
                  <a:cubicBezTo>
                    <a:pt x="199199" y="6857"/>
                    <a:pt x="199665" y="6905"/>
                    <a:pt x="199279" y="6696"/>
                  </a:cubicBezTo>
                  <a:cubicBezTo>
                    <a:pt x="198105" y="6358"/>
                    <a:pt x="198121" y="6052"/>
                    <a:pt x="196882" y="5699"/>
                  </a:cubicBezTo>
                  <a:lnTo>
                    <a:pt x="196882" y="5699"/>
                  </a:lnTo>
                  <a:cubicBezTo>
                    <a:pt x="197035" y="5842"/>
                    <a:pt x="197125" y="5906"/>
                    <a:pt x="197047" y="5906"/>
                  </a:cubicBezTo>
                  <a:cubicBezTo>
                    <a:pt x="196977" y="5906"/>
                    <a:pt x="196771" y="5854"/>
                    <a:pt x="196351" y="5763"/>
                  </a:cubicBezTo>
                  <a:lnTo>
                    <a:pt x="196351" y="5763"/>
                  </a:lnTo>
                  <a:lnTo>
                    <a:pt x="197365" y="6101"/>
                  </a:lnTo>
                  <a:lnTo>
                    <a:pt x="197880" y="6245"/>
                  </a:lnTo>
                  <a:lnTo>
                    <a:pt x="198362" y="6422"/>
                  </a:lnTo>
                  <a:cubicBezTo>
                    <a:pt x="197928" y="6310"/>
                    <a:pt x="197478" y="6213"/>
                    <a:pt x="197043" y="6117"/>
                  </a:cubicBezTo>
                  <a:lnTo>
                    <a:pt x="197043" y="6117"/>
                  </a:lnTo>
                  <a:cubicBezTo>
                    <a:pt x="197333" y="6229"/>
                    <a:pt x="197655" y="6326"/>
                    <a:pt x="197944" y="6422"/>
                  </a:cubicBezTo>
                  <a:cubicBezTo>
                    <a:pt x="198185" y="6503"/>
                    <a:pt x="198427" y="6583"/>
                    <a:pt x="198652" y="6696"/>
                  </a:cubicBezTo>
                  <a:cubicBezTo>
                    <a:pt x="198373" y="6631"/>
                    <a:pt x="198231" y="6596"/>
                    <a:pt x="198180" y="6596"/>
                  </a:cubicBezTo>
                  <a:cubicBezTo>
                    <a:pt x="198117" y="6596"/>
                    <a:pt x="198196" y="6651"/>
                    <a:pt x="198330" y="6776"/>
                  </a:cubicBezTo>
                  <a:cubicBezTo>
                    <a:pt x="198153" y="6648"/>
                    <a:pt x="197960" y="6535"/>
                    <a:pt x="197751" y="6455"/>
                  </a:cubicBezTo>
                  <a:cubicBezTo>
                    <a:pt x="197558" y="6374"/>
                    <a:pt x="197349" y="6310"/>
                    <a:pt x="197124" y="6262"/>
                  </a:cubicBezTo>
                  <a:cubicBezTo>
                    <a:pt x="196673" y="6149"/>
                    <a:pt x="196223" y="5988"/>
                    <a:pt x="195805" y="5763"/>
                  </a:cubicBezTo>
                  <a:lnTo>
                    <a:pt x="195965" y="5441"/>
                  </a:lnTo>
                  <a:cubicBezTo>
                    <a:pt x="194614" y="4733"/>
                    <a:pt x="193375" y="4701"/>
                    <a:pt x="191558" y="3977"/>
                  </a:cubicBezTo>
                  <a:lnTo>
                    <a:pt x="191558" y="3977"/>
                  </a:lnTo>
                  <a:lnTo>
                    <a:pt x="192137" y="4235"/>
                  </a:lnTo>
                  <a:cubicBezTo>
                    <a:pt x="192122" y="4237"/>
                    <a:pt x="192105" y="4238"/>
                    <a:pt x="192087" y="4238"/>
                  </a:cubicBezTo>
                  <a:cubicBezTo>
                    <a:pt x="191759" y="4238"/>
                    <a:pt x="190962" y="3843"/>
                    <a:pt x="190367" y="3736"/>
                  </a:cubicBezTo>
                  <a:cubicBezTo>
                    <a:pt x="190464" y="3640"/>
                    <a:pt x="190094" y="3479"/>
                    <a:pt x="189852" y="3334"/>
                  </a:cubicBezTo>
                  <a:cubicBezTo>
                    <a:pt x="189852" y="3342"/>
                    <a:pt x="189843" y="3346"/>
                    <a:pt x="189825" y="3346"/>
                  </a:cubicBezTo>
                  <a:cubicBezTo>
                    <a:pt x="189660" y="3346"/>
                    <a:pt x="188809" y="3040"/>
                    <a:pt x="188412" y="3040"/>
                  </a:cubicBezTo>
                  <a:cubicBezTo>
                    <a:pt x="188337" y="3040"/>
                    <a:pt x="188279" y="3051"/>
                    <a:pt x="188244" y="3076"/>
                  </a:cubicBezTo>
                  <a:cubicBezTo>
                    <a:pt x="187986" y="2948"/>
                    <a:pt x="187729" y="2803"/>
                    <a:pt x="187439" y="2674"/>
                  </a:cubicBezTo>
                  <a:cubicBezTo>
                    <a:pt x="185927" y="2224"/>
                    <a:pt x="185605" y="2546"/>
                    <a:pt x="184158" y="2143"/>
                  </a:cubicBezTo>
                  <a:cubicBezTo>
                    <a:pt x="184514" y="2131"/>
                    <a:pt x="184223" y="1978"/>
                    <a:pt x="184510" y="1978"/>
                  </a:cubicBezTo>
                  <a:cubicBezTo>
                    <a:pt x="184598" y="1978"/>
                    <a:pt x="184742" y="1993"/>
                    <a:pt x="184978" y="2031"/>
                  </a:cubicBezTo>
                  <a:cubicBezTo>
                    <a:pt x="184737" y="1967"/>
                    <a:pt x="184512" y="1902"/>
                    <a:pt x="184335" y="1870"/>
                  </a:cubicBezTo>
                  <a:cubicBezTo>
                    <a:pt x="184246" y="1846"/>
                    <a:pt x="184174" y="1834"/>
                    <a:pt x="184121" y="1834"/>
                  </a:cubicBezTo>
                  <a:cubicBezTo>
                    <a:pt x="184069" y="1834"/>
                    <a:pt x="184037" y="1846"/>
                    <a:pt x="184029" y="1870"/>
                  </a:cubicBezTo>
                  <a:cubicBezTo>
                    <a:pt x="183756" y="1725"/>
                    <a:pt x="182613" y="1725"/>
                    <a:pt x="182179" y="1516"/>
                  </a:cubicBezTo>
                  <a:cubicBezTo>
                    <a:pt x="182029" y="1516"/>
                    <a:pt x="181943" y="1573"/>
                    <a:pt x="181736" y="1573"/>
                  </a:cubicBezTo>
                  <a:cubicBezTo>
                    <a:pt x="181632" y="1573"/>
                    <a:pt x="181498" y="1559"/>
                    <a:pt x="181310" y="1516"/>
                  </a:cubicBezTo>
                  <a:cubicBezTo>
                    <a:pt x="181285" y="1491"/>
                    <a:pt x="181291" y="1474"/>
                    <a:pt x="181302" y="1464"/>
                  </a:cubicBezTo>
                  <a:lnTo>
                    <a:pt x="181302" y="1464"/>
                  </a:lnTo>
                  <a:cubicBezTo>
                    <a:pt x="181286" y="1467"/>
                    <a:pt x="181264" y="1468"/>
                    <a:pt x="181237" y="1468"/>
                  </a:cubicBezTo>
                  <a:cubicBezTo>
                    <a:pt x="181145" y="1468"/>
                    <a:pt x="181000" y="1455"/>
                    <a:pt x="180896" y="1455"/>
                  </a:cubicBezTo>
                  <a:cubicBezTo>
                    <a:pt x="180761" y="1455"/>
                    <a:pt x="180695" y="1478"/>
                    <a:pt x="180908" y="1580"/>
                  </a:cubicBezTo>
                  <a:cubicBezTo>
                    <a:pt x="180168" y="1259"/>
                    <a:pt x="179090" y="1114"/>
                    <a:pt x="178029" y="953"/>
                  </a:cubicBezTo>
                  <a:lnTo>
                    <a:pt x="177256" y="840"/>
                  </a:lnTo>
                  <a:cubicBezTo>
                    <a:pt x="176999" y="808"/>
                    <a:pt x="176742" y="776"/>
                    <a:pt x="176500" y="744"/>
                  </a:cubicBezTo>
                  <a:cubicBezTo>
                    <a:pt x="176082" y="696"/>
                    <a:pt x="175680" y="615"/>
                    <a:pt x="175278" y="487"/>
                  </a:cubicBezTo>
                  <a:lnTo>
                    <a:pt x="174409" y="422"/>
                  </a:lnTo>
                  <a:lnTo>
                    <a:pt x="173524" y="390"/>
                  </a:lnTo>
                  <a:cubicBezTo>
                    <a:pt x="172913" y="358"/>
                    <a:pt x="172334" y="342"/>
                    <a:pt x="171835" y="310"/>
                  </a:cubicBezTo>
                  <a:cubicBezTo>
                    <a:pt x="171881" y="287"/>
                    <a:pt x="171862" y="264"/>
                    <a:pt x="171921" y="264"/>
                  </a:cubicBezTo>
                  <a:cubicBezTo>
                    <a:pt x="171926" y="264"/>
                    <a:pt x="171931" y="264"/>
                    <a:pt x="171937" y="265"/>
                  </a:cubicBezTo>
                  <a:lnTo>
                    <a:pt x="171937" y="265"/>
                  </a:lnTo>
                  <a:cubicBezTo>
                    <a:pt x="171766" y="246"/>
                    <a:pt x="171627" y="238"/>
                    <a:pt x="171511" y="238"/>
                  </a:cubicBezTo>
                  <a:cubicBezTo>
                    <a:pt x="170912" y="238"/>
                    <a:pt x="170898" y="446"/>
                    <a:pt x="170210" y="446"/>
                  </a:cubicBezTo>
                  <a:cubicBezTo>
                    <a:pt x="170049" y="446"/>
                    <a:pt x="169851" y="434"/>
                    <a:pt x="169599" y="406"/>
                  </a:cubicBezTo>
                  <a:cubicBezTo>
                    <a:pt x="168795" y="197"/>
                    <a:pt x="170436" y="326"/>
                    <a:pt x="169937" y="245"/>
                  </a:cubicBezTo>
                  <a:cubicBezTo>
                    <a:pt x="169868" y="95"/>
                    <a:pt x="169599" y="53"/>
                    <a:pt x="169239" y="53"/>
                  </a:cubicBezTo>
                  <a:cubicBezTo>
                    <a:pt x="169097" y="53"/>
                    <a:pt x="168942" y="59"/>
                    <a:pt x="168779" y="68"/>
                  </a:cubicBezTo>
                  <a:cubicBezTo>
                    <a:pt x="168446" y="87"/>
                    <a:pt x="168075" y="116"/>
                    <a:pt x="167717" y="116"/>
                  </a:cubicBezTo>
                  <a:cubicBezTo>
                    <a:pt x="167452" y="116"/>
                    <a:pt x="167193" y="100"/>
                    <a:pt x="166961" y="52"/>
                  </a:cubicBezTo>
                  <a:lnTo>
                    <a:pt x="167218" y="36"/>
                  </a:lnTo>
                  <a:cubicBezTo>
                    <a:pt x="167075" y="11"/>
                    <a:pt x="166921" y="0"/>
                    <a:pt x="166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417275" y="2809625"/>
              <a:ext cx="8475" cy="2025"/>
            </a:xfrm>
            <a:custGeom>
              <a:avLst/>
              <a:gdLst/>
              <a:ahLst/>
              <a:cxnLst/>
              <a:rect l="l" t="t" r="r" b="b"/>
              <a:pathLst>
                <a:path w="339" h="81" extrusionOk="0">
                  <a:moveTo>
                    <a:pt x="1" y="0"/>
                  </a:moveTo>
                  <a:cubicBezTo>
                    <a:pt x="65" y="32"/>
                    <a:pt x="129" y="65"/>
                    <a:pt x="210" y="81"/>
                  </a:cubicBezTo>
                  <a:lnTo>
                    <a:pt x="338" y="65"/>
                  </a:lnTo>
                  <a:lnTo>
                    <a:pt x="145" y="16"/>
                  </a:lnTo>
                  <a:cubicBezTo>
                    <a:pt x="97" y="16"/>
                    <a:pt x="65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8" name="Google Shape;1458;p55"/>
            <p:cNvSpPr/>
            <p:nvPr/>
          </p:nvSpPr>
          <p:spPr>
            <a:xfrm>
              <a:off x="6291575" y="3128525"/>
              <a:ext cx="2450" cy="1225"/>
            </a:xfrm>
            <a:custGeom>
              <a:avLst/>
              <a:gdLst/>
              <a:ahLst/>
              <a:cxnLst/>
              <a:rect l="l" t="t" r="r" b="b"/>
              <a:pathLst>
                <a:path w="98" h="49" extrusionOk="0">
                  <a:moveTo>
                    <a:pt x="1" y="1"/>
                  </a:moveTo>
                  <a:cubicBezTo>
                    <a:pt x="33" y="17"/>
                    <a:pt x="65" y="33"/>
                    <a:pt x="97" y="49"/>
                  </a:cubicBezTo>
                  <a:cubicBezTo>
                    <a:pt x="81" y="33"/>
                    <a:pt x="65" y="33"/>
                    <a:pt x="49" y="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9" name="Google Shape;1459;p55"/>
            <p:cNvSpPr/>
            <p:nvPr/>
          </p:nvSpPr>
          <p:spPr>
            <a:xfrm>
              <a:off x="2308475" y="2943125"/>
              <a:ext cx="4850" cy="1250"/>
            </a:xfrm>
            <a:custGeom>
              <a:avLst/>
              <a:gdLst/>
              <a:ahLst/>
              <a:cxnLst/>
              <a:rect l="l" t="t" r="r" b="b"/>
              <a:pathLst>
                <a:path w="194" h="50" extrusionOk="0">
                  <a:moveTo>
                    <a:pt x="194" y="1"/>
                  </a:moveTo>
                  <a:lnTo>
                    <a:pt x="1" y="49"/>
                  </a:lnTo>
                  <a:lnTo>
                    <a:pt x="194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0" name="Google Shape;1460;p55"/>
            <p:cNvSpPr/>
            <p:nvPr/>
          </p:nvSpPr>
          <p:spPr>
            <a:xfrm>
              <a:off x="6590800" y="3203325"/>
              <a:ext cx="4050" cy="1650"/>
            </a:xfrm>
            <a:custGeom>
              <a:avLst/>
              <a:gdLst/>
              <a:ahLst/>
              <a:cxnLst/>
              <a:rect l="l" t="t" r="r" b="b"/>
              <a:pathLst>
                <a:path w="162" h="66" extrusionOk="0">
                  <a:moveTo>
                    <a:pt x="0" y="1"/>
                  </a:moveTo>
                  <a:cubicBezTo>
                    <a:pt x="49" y="17"/>
                    <a:pt x="97" y="49"/>
                    <a:pt x="161" y="65"/>
                  </a:cubicBezTo>
                  <a:cubicBezTo>
                    <a:pt x="113" y="33"/>
                    <a:pt x="6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1" name="Google Shape;1461;p55"/>
            <p:cNvSpPr/>
            <p:nvPr/>
          </p:nvSpPr>
          <p:spPr>
            <a:xfrm>
              <a:off x="6723500" y="3213775"/>
              <a:ext cx="18925" cy="2050"/>
            </a:xfrm>
            <a:custGeom>
              <a:avLst/>
              <a:gdLst/>
              <a:ahLst/>
              <a:cxnLst/>
              <a:rect l="l" t="t" r="r" b="b"/>
              <a:pathLst>
                <a:path w="757" h="82" extrusionOk="0">
                  <a:moveTo>
                    <a:pt x="1" y="1"/>
                  </a:moveTo>
                  <a:cubicBezTo>
                    <a:pt x="258" y="33"/>
                    <a:pt x="516" y="65"/>
                    <a:pt x="757" y="81"/>
                  </a:cubicBezTo>
                  <a:cubicBezTo>
                    <a:pt x="435" y="49"/>
                    <a:pt x="194" y="1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2" name="Google Shape;1462;p55"/>
            <p:cNvSpPr/>
            <p:nvPr/>
          </p:nvSpPr>
          <p:spPr>
            <a:xfrm>
              <a:off x="6826475" y="3213775"/>
              <a:ext cx="2025" cy="1650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81" y="1"/>
                  </a:moveTo>
                  <a:lnTo>
                    <a:pt x="0" y="65"/>
                  </a:lnTo>
                  <a:cubicBezTo>
                    <a:pt x="32" y="49"/>
                    <a:pt x="48" y="33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3" name="Google Shape;1463;p55"/>
            <p:cNvSpPr/>
            <p:nvPr/>
          </p:nvSpPr>
          <p:spPr>
            <a:xfrm>
              <a:off x="5286025" y="2722000"/>
              <a:ext cx="8200" cy="2800"/>
            </a:xfrm>
            <a:custGeom>
              <a:avLst/>
              <a:gdLst/>
              <a:ahLst/>
              <a:cxnLst/>
              <a:rect l="l" t="t" r="r" b="b"/>
              <a:pathLst>
                <a:path w="328" h="112" extrusionOk="0">
                  <a:moveTo>
                    <a:pt x="5" y="0"/>
                  </a:moveTo>
                  <a:cubicBezTo>
                    <a:pt x="1" y="0"/>
                    <a:pt x="161" y="59"/>
                    <a:pt x="327" y="111"/>
                  </a:cubicBezTo>
                  <a:cubicBezTo>
                    <a:pt x="279" y="95"/>
                    <a:pt x="231" y="63"/>
                    <a:pt x="183" y="63"/>
                  </a:cubicBezTo>
                  <a:cubicBezTo>
                    <a:pt x="58" y="1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4" name="Google Shape;1464;p55"/>
            <p:cNvSpPr/>
            <p:nvPr/>
          </p:nvSpPr>
          <p:spPr>
            <a:xfrm>
              <a:off x="5719300" y="2915800"/>
              <a:ext cx="14900" cy="5850"/>
            </a:xfrm>
            <a:custGeom>
              <a:avLst/>
              <a:gdLst/>
              <a:ahLst/>
              <a:cxnLst/>
              <a:rect l="l" t="t" r="r" b="b"/>
              <a:pathLst>
                <a:path w="596" h="234" extrusionOk="0">
                  <a:moveTo>
                    <a:pt x="0" y="0"/>
                  </a:moveTo>
                  <a:lnTo>
                    <a:pt x="0" y="0"/>
                  </a:lnTo>
                  <a:cubicBezTo>
                    <a:pt x="241" y="127"/>
                    <a:pt x="442" y="234"/>
                    <a:pt x="540" y="234"/>
                  </a:cubicBezTo>
                  <a:cubicBezTo>
                    <a:pt x="566" y="234"/>
                    <a:pt x="585" y="226"/>
                    <a:pt x="595" y="209"/>
                  </a:cubicBezTo>
                  <a:cubicBezTo>
                    <a:pt x="402" y="145"/>
                    <a:pt x="193" y="8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5" name="Google Shape;1465;p55"/>
            <p:cNvSpPr/>
            <p:nvPr/>
          </p:nvSpPr>
          <p:spPr>
            <a:xfrm>
              <a:off x="4783850" y="2558275"/>
              <a:ext cx="3225" cy="825"/>
            </a:xfrm>
            <a:custGeom>
              <a:avLst/>
              <a:gdLst/>
              <a:ahLst/>
              <a:cxnLst/>
              <a:rect l="l" t="t" r="r" b="b"/>
              <a:pathLst>
                <a:path w="129" h="33" extrusionOk="0">
                  <a:moveTo>
                    <a:pt x="129" y="32"/>
                  </a:moveTo>
                  <a:lnTo>
                    <a:pt x="12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5699175" y="2906125"/>
              <a:ext cx="20150" cy="10100"/>
            </a:xfrm>
            <a:custGeom>
              <a:avLst/>
              <a:gdLst/>
              <a:ahLst/>
              <a:cxnLst/>
              <a:rect l="l" t="t" r="r" b="b"/>
              <a:pathLst>
                <a:path w="806" h="404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62"/>
                    <a:pt x="532" y="291"/>
                    <a:pt x="805" y="403"/>
                  </a:cubicBezTo>
                  <a:cubicBezTo>
                    <a:pt x="548" y="242"/>
                    <a:pt x="274" y="11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7257600" y="3108825"/>
              <a:ext cx="4450" cy="2850"/>
            </a:xfrm>
            <a:custGeom>
              <a:avLst/>
              <a:gdLst/>
              <a:ahLst/>
              <a:cxnLst/>
              <a:rect l="l" t="t" r="r" b="b"/>
              <a:pathLst>
                <a:path w="178" h="114" extrusionOk="0">
                  <a:moveTo>
                    <a:pt x="177" y="0"/>
                  </a:moveTo>
                  <a:lnTo>
                    <a:pt x="0" y="113"/>
                  </a:lnTo>
                  <a:lnTo>
                    <a:pt x="177" y="3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7262425" y="3105600"/>
              <a:ext cx="4450" cy="3250"/>
            </a:xfrm>
            <a:custGeom>
              <a:avLst/>
              <a:gdLst/>
              <a:ahLst/>
              <a:cxnLst/>
              <a:rect l="l" t="t" r="r" b="b"/>
              <a:pathLst>
                <a:path w="178" h="130" extrusionOk="0">
                  <a:moveTo>
                    <a:pt x="177" y="1"/>
                  </a:moveTo>
                  <a:lnTo>
                    <a:pt x="177" y="1"/>
                  </a:lnTo>
                  <a:cubicBezTo>
                    <a:pt x="113" y="33"/>
                    <a:pt x="48" y="65"/>
                    <a:pt x="0" y="12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9" name="Google Shape;1469;p55"/>
            <p:cNvSpPr/>
            <p:nvPr/>
          </p:nvSpPr>
          <p:spPr>
            <a:xfrm>
              <a:off x="7266850" y="3099575"/>
              <a:ext cx="10075" cy="6050"/>
            </a:xfrm>
            <a:custGeom>
              <a:avLst/>
              <a:gdLst/>
              <a:ahLst/>
              <a:cxnLst/>
              <a:rect l="l" t="t" r="r" b="b"/>
              <a:pathLst>
                <a:path w="403" h="242" extrusionOk="0">
                  <a:moveTo>
                    <a:pt x="402" y="0"/>
                  </a:moveTo>
                  <a:lnTo>
                    <a:pt x="0" y="242"/>
                  </a:lnTo>
                  <a:cubicBezTo>
                    <a:pt x="145" y="177"/>
                    <a:pt x="290" y="97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0" name="Google Shape;1470;p55"/>
            <p:cNvSpPr/>
            <p:nvPr/>
          </p:nvSpPr>
          <p:spPr>
            <a:xfrm>
              <a:off x="7129700" y="3161900"/>
              <a:ext cx="825" cy="2050"/>
            </a:xfrm>
            <a:custGeom>
              <a:avLst/>
              <a:gdLst/>
              <a:ahLst/>
              <a:cxnLst/>
              <a:rect l="l" t="t" r="r" b="b"/>
              <a:pathLst>
                <a:path w="33" h="82" extrusionOk="0">
                  <a:moveTo>
                    <a:pt x="33" y="1"/>
                  </a:moveTo>
                  <a:lnTo>
                    <a:pt x="1" y="81"/>
                  </a:lnTo>
                  <a:cubicBezTo>
                    <a:pt x="17" y="65"/>
                    <a:pt x="33" y="33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1" name="Google Shape;1471;p55"/>
            <p:cNvSpPr/>
            <p:nvPr/>
          </p:nvSpPr>
          <p:spPr>
            <a:xfrm>
              <a:off x="7091100" y="3163925"/>
              <a:ext cx="38625" cy="10475"/>
            </a:xfrm>
            <a:custGeom>
              <a:avLst/>
              <a:gdLst/>
              <a:ahLst/>
              <a:cxnLst/>
              <a:rect l="l" t="t" r="r" b="b"/>
              <a:pathLst>
                <a:path w="1545" h="419" extrusionOk="0">
                  <a:moveTo>
                    <a:pt x="1545" y="0"/>
                  </a:moveTo>
                  <a:lnTo>
                    <a:pt x="1545" y="0"/>
                  </a:lnTo>
                  <a:cubicBezTo>
                    <a:pt x="1319" y="161"/>
                    <a:pt x="322" y="209"/>
                    <a:pt x="0" y="419"/>
                  </a:cubicBezTo>
                  <a:cubicBezTo>
                    <a:pt x="386" y="322"/>
                    <a:pt x="998" y="258"/>
                    <a:pt x="1512" y="65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2" name="Google Shape;1472;p55"/>
            <p:cNvSpPr/>
            <p:nvPr/>
          </p:nvSpPr>
          <p:spPr>
            <a:xfrm>
              <a:off x="6911325" y="3181625"/>
              <a:ext cx="52300" cy="7650"/>
            </a:xfrm>
            <a:custGeom>
              <a:avLst/>
              <a:gdLst/>
              <a:ahLst/>
              <a:cxnLst/>
              <a:rect l="l" t="t" r="r" b="b"/>
              <a:pathLst>
                <a:path w="2092" h="306" extrusionOk="0">
                  <a:moveTo>
                    <a:pt x="1722" y="0"/>
                  </a:moveTo>
                  <a:lnTo>
                    <a:pt x="1722" y="0"/>
                  </a:lnTo>
                  <a:cubicBezTo>
                    <a:pt x="0" y="32"/>
                    <a:pt x="2092" y="97"/>
                    <a:pt x="322" y="306"/>
                  </a:cubicBezTo>
                  <a:lnTo>
                    <a:pt x="1673" y="177"/>
                  </a:lnTo>
                  <a:cubicBezTo>
                    <a:pt x="1432" y="145"/>
                    <a:pt x="1110" y="97"/>
                    <a:pt x="1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6799925" y="3191675"/>
              <a:ext cx="32200" cy="3225"/>
            </a:xfrm>
            <a:custGeom>
              <a:avLst/>
              <a:gdLst/>
              <a:ahLst/>
              <a:cxnLst/>
              <a:rect l="l" t="t" r="r" b="b"/>
              <a:pathLst>
                <a:path w="1288" h="129" extrusionOk="0">
                  <a:moveTo>
                    <a:pt x="580" y="0"/>
                  </a:moveTo>
                  <a:cubicBezTo>
                    <a:pt x="113" y="65"/>
                    <a:pt x="0" y="97"/>
                    <a:pt x="547" y="129"/>
                  </a:cubicBezTo>
                  <a:cubicBezTo>
                    <a:pt x="1287" y="81"/>
                    <a:pt x="531" y="32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6062300" y="3045450"/>
              <a:ext cx="7700" cy="4675"/>
            </a:xfrm>
            <a:custGeom>
              <a:avLst/>
              <a:gdLst/>
              <a:ahLst/>
              <a:cxnLst/>
              <a:rect l="l" t="t" r="r" b="b"/>
              <a:pathLst>
                <a:path w="308" h="187" extrusionOk="0">
                  <a:moveTo>
                    <a:pt x="62" y="1"/>
                  </a:moveTo>
                  <a:cubicBezTo>
                    <a:pt x="1" y="1"/>
                    <a:pt x="229" y="129"/>
                    <a:pt x="186" y="181"/>
                  </a:cubicBezTo>
                  <a:lnTo>
                    <a:pt x="186" y="181"/>
                  </a:lnTo>
                  <a:lnTo>
                    <a:pt x="308" y="74"/>
                  </a:lnTo>
                  <a:cubicBezTo>
                    <a:pt x="157" y="21"/>
                    <a:pt x="87" y="1"/>
                    <a:pt x="62" y="1"/>
                  </a:cubicBezTo>
                  <a:close/>
                  <a:moveTo>
                    <a:pt x="186" y="181"/>
                  </a:moveTo>
                  <a:lnTo>
                    <a:pt x="179" y="187"/>
                  </a:lnTo>
                  <a:cubicBezTo>
                    <a:pt x="182" y="185"/>
                    <a:pt x="184" y="183"/>
                    <a:pt x="186" y="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5923200" y="3011900"/>
              <a:ext cx="19325" cy="7675"/>
            </a:xfrm>
            <a:custGeom>
              <a:avLst/>
              <a:gdLst/>
              <a:ahLst/>
              <a:cxnLst/>
              <a:rect l="l" t="t" r="r" b="b"/>
              <a:pathLst>
                <a:path w="773" h="307" extrusionOk="0">
                  <a:moveTo>
                    <a:pt x="0" y="1"/>
                  </a:moveTo>
                  <a:lnTo>
                    <a:pt x="467" y="306"/>
                  </a:lnTo>
                  <a:lnTo>
                    <a:pt x="772" y="2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6" name="Google Shape;1476;p55"/>
            <p:cNvSpPr/>
            <p:nvPr/>
          </p:nvSpPr>
          <p:spPr>
            <a:xfrm>
              <a:off x="5838725" y="2944750"/>
              <a:ext cx="22150" cy="8475"/>
            </a:xfrm>
            <a:custGeom>
              <a:avLst/>
              <a:gdLst/>
              <a:ahLst/>
              <a:cxnLst/>
              <a:rect l="l" t="t" r="r" b="b"/>
              <a:pathLst>
                <a:path w="886" h="339" extrusionOk="0">
                  <a:moveTo>
                    <a:pt x="1" y="0"/>
                  </a:moveTo>
                  <a:lnTo>
                    <a:pt x="660" y="258"/>
                  </a:lnTo>
                  <a:lnTo>
                    <a:pt x="886" y="3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7" name="Google Shape;1477;p55"/>
            <p:cNvSpPr/>
            <p:nvPr/>
          </p:nvSpPr>
          <p:spPr>
            <a:xfrm>
              <a:off x="4645500" y="2497950"/>
              <a:ext cx="15475" cy="4875"/>
            </a:xfrm>
            <a:custGeom>
              <a:avLst/>
              <a:gdLst/>
              <a:ahLst/>
              <a:cxnLst/>
              <a:rect l="l" t="t" r="r" b="b"/>
              <a:pathLst>
                <a:path w="619" h="195" extrusionOk="0">
                  <a:moveTo>
                    <a:pt x="0" y="0"/>
                  </a:moveTo>
                  <a:lnTo>
                    <a:pt x="145" y="193"/>
                  </a:lnTo>
                  <a:cubicBezTo>
                    <a:pt x="161" y="194"/>
                    <a:pt x="176" y="194"/>
                    <a:pt x="190" y="194"/>
                  </a:cubicBezTo>
                  <a:cubicBezTo>
                    <a:pt x="539" y="194"/>
                    <a:pt x="618" y="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8" name="Google Shape;1478;p55"/>
            <p:cNvSpPr/>
            <p:nvPr/>
          </p:nvSpPr>
          <p:spPr>
            <a:xfrm>
              <a:off x="4054300" y="2520825"/>
              <a:ext cx="31400" cy="4100"/>
            </a:xfrm>
            <a:custGeom>
              <a:avLst/>
              <a:gdLst/>
              <a:ahLst/>
              <a:cxnLst/>
              <a:rect l="l" t="t" r="r" b="b"/>
              <a:pathLst>
                <a:path w="1256" h="164" extrusionOk="0">
                  <a:moveTo>
                    <a:pt x="940" y="0"/>
                  </a:moveTo>
                  <a:cubicBezTo>
                    <a:pt x="622" y="0"/>
                    <a:pt x="302" y="55"/>
                    <a:pt x="1" y="163"/>
                  </a:cubicBezTo>
                  <a:cubicBezTo>
                    <a:pt x="499" y="83"/>
                    <a:pt x="1014" y="83"/>
                    <a:pt x="1256" y="18"/>
                  </a:cubicBezTo>
                  <a:cubicBezTo>
                    <a:pt x="1151" y="6"/>
                    <a:pt x="104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9" name="Google Shape;1479;p55"/>
            <p:cNvSpPr/>
            <p:nvPr/>
          </p:nvSpPr>
          <p:spPr>
            <a:xfrm>
              <a:off x="2449250" y="2894875"/>
              <a:ext cx="20525" cy="3250"/>
            </a:xfrm>
            <a:custGeom>
              <a:avLst/>
              <a:gdLst/>
              <a:ahLst/>
              <a:cxnLst/>
              <a:rect l="l" t="t" r="r" b="b"/>
              <a:pathLst>
                <a:path w="821" h="130" extrusionOk="0">
                  <a:moveTo>
                    <a:pt x="821" y="1"/>
                  </a:moveTo>
                  <a:lnTo>
                    <a:pt x="0" y="129"/>
                  </a:lnTo>
                  <a:lnTo>
                    <a:pt x="386" y="113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480" name="Google Shape;1480;p55"/>
          <p:cNvSpPr/>
          <p:nvPr/>
        </p:nvSpPr>
        <p:spPr>
          <a:xfrm>
            <a:off x="3877484" y="2136900"/>
            <a:ext cx="1722000" cy="172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1" name="Google Shape;1481;p55"/>
          <p:cNvSpPr/>
          <p:nvPr/>
        </p:nvSpPr>
        <p:spPr>
          <a:xfrm>
            <a:off x="6590000" y="2136900"/>
            <a:ext cx="1722000" cy="17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2" name="Google Shape;1482;p55"/>
          <p:cNvSpPr/>
          <p:nvPr/>
        </p:nvSpPr>
        <p:spPr>
          <a:xfrm>
            <a:off x="9302500" y="2136900"/>
            <a:ext cx="1722000" cy="172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3" name="Google Shape;1483;p55"/>
          <p:cNvSpPr/>
          <p:nvPr/>
        </p:nvSpPr>
        <p:spPr>
          <a:xfrm>
            <a:off x="1164933" y="2136900"/>
            <a:ext cx="1722000" cy="172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4" name="Google Shape;1484;p55"/>
          <p:cNvSpPr/>
          <p:nvPr/>
        </p:nvSpPr>
        <p:spPr>
          <a:xfrm rot="-2922322">
            <a:off x="11051583" y="2924084"/>
            <a:ext cx="12296" cy="7011"/>
          </a:xfrm>
          <a:custGeom>
            <a:avLst/>
            <a:gdLst/>
            <a:ahLst/>
            <a:cxnLst/>
            <a:rect l="l" t="t" r="r" b="b"/>
            <a:pathLst>
              <a:path w="113" h="65" extrusionOk="0">
                <a:moveTo>
                  <a:pt x="56" y="0"/>
                </a:moveTo>
                <a:cubicBezTo>
                  <a:pt x="38" y="19"/>
                  <a:pt x="19" y="37"/>
                  <a:pt x="0" y="56"/>
                </a:cubicBezTo>
                <a:cubicBezTo>
                  <a:pt x="25" y="56"/>
                  <a:pt x="42" y="65"/>
                  <a:pt x="56" y="65"/>
                </a:cubicBezTo>
                <a:cubicBezTo>
                  <a:pt x="63" y="65"/>
                  <a:pt x="69" y="62"/>
                  <a:pt x="75" y="56"/>
                </a:cubicBezTo>
                <a:cubicBezTo>
                  <a:pt x="113" y="56"/>
                  <a:pt x="113" y="0"/>
                  <a:pt x="56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5" name="Google Shape;1485;p55"/>
          <p:cNvSpPr/>
          <p:nvPr/>
        </p:nvSpPr>
        <p:spPr>
          <a:xfrm rot="-2922322">
            <a:off x="11009843" y="2936295"/>
            <a:ext cx="47008" cy="18335"/>
          </a:xfrm>
          <a:custGeom>
            <a:avLst/>
            <a:gdLst/>
            <a:ahLst/>
            <a:cxnLst/>
            <a:rect l="l" t="t" r="r" b="b"/>
            <a:pathLst>
              <a:path w="432" h="170" extrusionOk="0">
                <a:moveTo>
                  <a:pt x="169" y="1"/>
                </a:moveTo>
                <a:lnTo>
                  <a:pt x="169" y="1"/>
                </a:lnTo>
                <a:cubicBezTo>
                  <a:pt x="75" y="19"/>
                  <a:pt x="0" y="94"/>
                  <a:pt x="38" y="169"/>
                </a:cubicBezTo>
                <a:cubicBezTo>
                  <a:pt x="113" y="94"/>
                  <a:pt x="132" y="113"/>
                  <a:pt x="225" y="38"/>
                </a:cubicBezTo>
                <a:cubicBezTo>
                  <a:pt x="281" y="38"/>
                  <a:pt x="319" y="76"/>
                  <a:pt x="319" y="94"/>
                </a:cubicBezTo>
                <a:cubicBezTo>
                  <a:pt x="322" y="91"/>
                  <a:pt x="326" y="90"/>
                  <a:pt x="330" y="90"/>
                </a:cubicBezTo>
                <a:cubicBezTo>
                  <a:pt x="344" y="90"/>
                  <a:pt x="365" y="101"/>
                  <a:pt x="387" y="101"/>
                </a:cubicBezTo>
                <a:cubicBezTo>
                  <a:pt x="402" y="101"/>
                  <a:pt x="418" y="96"/>
                  <a:pt x="431" y="76"/>
                </a:cubicBezTo>
                <a:cubicBezTo>
                  <a:pt x="386" y="30"/>
                  <a:pt x="327" y="5"/>
                  <a:pt x="266" y="5"/>
                </a:cubicBezTo>
                <a:cubicBezTo>
                  <a:pt x="227" y="5"/>
                  <a:pt x="187" y="16"/>
                  <a:pt x="150" y="38"/>
                </a:cubicBezTo>
                <a:cubicBezTo>
                  <a:pt x="132" y="19"/>
                  <a:pt x="169" y="1"/>
                  <a:pt x="169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6" name="Google Shape;1486;p55"/>
          <p:cNvSpPr/>
          <p:nvPr/>
        </p:nvSpPr>
        <p:spPr>
          <a:xfrm rot="-2922322">
            <a:off x="10853481" y="3118762"/>
            <a:ext cx="4244" cy="10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1" y="0"/>
                </a:moveTo>
                <a:lnTo>
                  <a:pt x="38" y="0"/>
                </a:lnTo>
                <a:cubicBezTo>
                  <a:pt x="20" y="0"/>
                  <a:pt x="1" y="0"/>
                  <a:pt x="1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7" name="Google Shape;1487;p55"/>
          <p:cNvSpPr/>
          <p:nvPr/>
        </p:nvSpPr>
        <p:spPr>
          <a:xfrm rot="-2922356">
            <a:off x="10702737" y="3121252"/>
            <a:ext cx="4135" cy="4099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0"/>
                </a:moveTo>
                <a:cubicBezTo>
                  <a:pt x="19" y="0"/>
                  <a:pt x="0" y="19"/>
                  <a:pt x="19" y="38"/>
                </a:cubicBezTo>
                <a:cubicBezTo>
                  <a:pt x="19" y="38"/>
                  <a:pt x="38" y="0"/>
                  <a:pt x="38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8" name="Google Shape;1488;p55"/>
          <p:cNvSpPr/>
          <p:nvPr/>
        </p:nvSpPr>
        <p:spPr>
          <a:xfrm rot="-2922356">
            <a:off x="10717914" y="3051416"/>
            <a:ext cx="4244" cy="2049"/>
          </a:xfrm>
          <a:custGeom>
            <a:avLst/>
            <a:gdLst/>
            <a:ahLst/>
            <a:cxnLst/>
            <a:rect l="l" t="t" r="r" b="b"/>
            <a:pathLst>
              <a:path w="39" h="19" extrusionOk="0">
                <a:moveTo>
                  <a:pt x="38" y="0"/>
                </a:moveTo>
                <a:lnTo>
                  <a:pt x="1" y="19"/>
                </a:lnTo>
                <a:cubicBezTo>
                  <a:pt x="20" y="19"/>
                  <a:pt x="38" y="19"/>
                  <a:pt x="38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89" name="Google Shape;1489;p55"/>
          <p:cNvSpPr/>
          <p:nvPr/>
        </p:nvSpPr>
        <p:spPr>
          <a:xfrm rot="-2922322">
            <a:off x="10843300" y="3123191"/>
            <a:ext cx="12296" cy="2157"/>
          </a:xfrm>
          <a:custGeom>
            <a:avLst/>
            <a:gdLst/>
            <a:ahLst/>
            <a:cxnLst/>
            <a:rect l="l" t="t" r="r" b="b"/>
            <a:pathLst>
              <a:path w="113" h="20" extrusionOk="0">
                <a:moveTo>
                  <a:pt x="0" y="0"/>
                </a:moveTo>
                <a:lnTo>
                  <a:pt x="0" y="0"/>
                </a:lnTo>
                <a:cubicBezTo>
                  <a:pt x="19" y="19"/>
                  <a:pt x="57" y="19"/>
                  <a:pt x="113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0" name="Google Shape;1490;p55"/>
          <p:cNvSpPr/>
          <p:nvPr/>
        </p:nvSpPr>
        <p:spPr>
          <a:xfrm rot="-2922322">
            <a:off x="10933693" y="2984779"/>
            <a:ext cx="2176" cy="8196"/>
          </a:xfrm>
          <a:custGeom>
            <a:avLst/>
            <a:gdLst/>
            <a:ahLst/>
            <a:cxnLst/>
            <a:rect l="l" t="t" r="r" b="b"/>
            <a:pathLst>
              <a:path w="20" h="76" extrusionOk="0">
                <a:moveTo>
                  <a:pt x="1" y="0"/>
                </a:moveTo>
                <a:cubicBezTo>
                  <a:pt x="1" y="19"/>
                  <a:pt x="19" y="38"/>
                  <a:pt x="19" y="75"/>
                </a:cubicBezTo>
                <a:cubicBezTo>
                  <a:pt x="19" y="38"/>
                  <a:pt x="19" y="19"/>
                  <a:pt x="19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1" name="Google Shape;1491;p55"/>
          <p:cNvSpPr/>
          <p:nvPr/>
        </p:nvSpPr>
        <p:spPr>
          <a:xfrm rot="-2922322">
            <a:off x="10931455" y="2954399"/>
            <a:ext cx="4244" cy="420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8" y="1"/>
                </a:moveTo>
                <a:lnTo>
                  <a:pt x="1" y="38"/>
                </a:lnTo>
                <a:lnTo>
                  <a:pt x="38" y="38"/>
                </a:lnTo>
                <a:lnTo>
                  <a:pt x="38" y="1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2" name="Google Shape;1492;p55"/>
          <p:cNvSpPr/>
          <p:nvPr/>
        </p:nvSpPr>
        <p:spPr>
          <a:xfrm rot="-2922322">
            <a:off x="10973668" y="2829432"/>
            <a:ext cx="7725" cy="10245"/>
          </a:xfrm>
          <a:custGeom>
            <a:avLst/>
            <a:gdLst/>
            <a:ahLst/>
            <a:cxnLst/>
            <a:rect l="l" t="t" r="r" b="b"/>
            <a:pathLst>
              <a:path w="71" h="95" extrusionOk="0">
                <a:moveTo>
                  <a:pt x="33" y="1"/>
                </a:moveTo>
                <a:cubicBezTo>
                  <a:pt x="0" y="1"/>
                  <a:pt x="25" y="45"/>
                  <a:pt x="45" y="81"/>
                </a:cubicBezTo>
                <a:lnTo>
                  <a:pt x="45" y="81"/>
                </a:lnTo>
                <a:cubicBezTo>
                  <a:pt x="41" y="61"/>
                  <a:pt x="56" y="34"/>
                  <a:pt x="71" y="19"/>
                </a:cubicBezTo>
                <a:cubicBezTo>
                  <a:pt x="52" y="1"/>
                  <a:pt x="33" y="1"/>
                  <a:pt x="33" y="1"/>
                </a:cubicBezTo>
                <a:close/>
                <a:moveTo>
                  <a:pt x="45" y="81"/>
                </a:moveTo>
                <a:cubicBezTo>
                  <a:pt x="46" y="86"/>
                  <a:pt x="48" y="90"/>
                  <a:pt x="52" y="94"/>
                </a:cubicBezTo>
                <a:cubicBezTo>
                  <a:pt x="50" y="90"/>
                  <a:pt x="47" y="85"/>
                  <a:pt x="45" y="8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3" name="Google Shape;1493;p55"/>
          <p:cNvSpPr/>
          <p:nvPr/>
        </p:nvSpPr>
        <p:spPr>
          <a:xfrm rot="-2922322">
            <a:off x="10941831" y="2938366"/>
            <a:ext cx="109" cy="2157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0"/>
                </a:moveTo>
                <a:lnTo>
                  <a:pt x="1" y="19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4" name="Google Shape;1494;p55"/>
          <p:cNvSpPr/>
          <p:nvPr/>
        </p:nvSpPr>
        <p:spPr>
          <a:xfrm rot="-2922322">
            <a:off x="10886189" y="3046458"/>
            <a:ext cx="2176" cy="2157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1" y="0"/>
                </a:moveTo>
                <a:cubicBezTo>
                  <a:pt x="1" y="19"/>
                  <a:pt x="19" y="19"/>
                  <a:pt x="19" y="19"/>
                </a:cubicBezTo>
                <a:cubicBezTo>
                  <a:pt x="19" y="19"/>
                  <a:pt x="19" y="19"/>
                  <a:pt x="1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5" name="Google Shape;1495;p55"/>
          <p:cNvSpPr/>
          <p:nvPr/>
        </p:nvSpPr>
        <p:spPr>
          <a:xfrm rot="-2922322">
            <a:off x="10754910" y="2728133"/>
            <a:ext cx="1197" cy="1617"/>
          </a:xfrm>
          <a:custGeom>
            <a:avLst/>
            <a:gdLst/>
            <a:ahLst/>
            <a:cxnLst/>
            <a:rect l="l" t="t" r="r" b="b"/>
            <a:pathLst>
              <a:path w="11" h="15" extrusionOk="0">
                <a:moveTo>
                  <a:pt x="10" y="0"/>
                </a:moveTo>
                <a:cubicBezTo>
                  <a:pt x="1" y="10"/>
                  <a:pt x="1" y="14"/>
                  <a:pt x="3" y="14"/>
                </a:cubicBezTo>
                <a:cubicBezTo>
                  <a:pt x="6" y="14"/>
                  <a:pt x="10" y="10"/>
                  <a:pt x="10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6" name="Google Shape;1496;p55"/>
          <p:cNvSpPr/>
          <p:nvPr/>
        </p:nvSpPr>
        <p:spPr>
          <a:xfrm rot="-2922322">
            <a:off x="10924788" y="2974659"/>
            <a:ext cx="109" cy="8088"/>
          </a:xfrm>
          <a:custGeom>
            <a:avLst/>
            <a:gdLst/>
            <a:ahLst/>
            <a:cxnLst/>
            <a:rect l="l" t="t" r="r" b="b"/>
            <a:pathLst>
              <a:path w="1" h="75" extrusionOk="0">
                <a:moveTo>
                  <a:pt x="0" y="75"/>
                </a:moveTo>
                <a:cubicBezTo>
                  <a:pt x="0" y="56"/>
                  <a:pt x="0" y="19"/>
                  <a:pt x="0" y="0"/>
                </a:cubicBezTo>
                <a:cubicBezTo>
                  <a:pt x="0" y="19"/>
                  <a:pt x="0" y="56"/>
                  <a:pt x="0" y="75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7" name="Google Shape;1497;p55"/>
          <p:cNvSpPr/>
          <p:nvPr/>
        </p:nvSpPr>
        <p:spPr>
          <a:xfrm rot="-2922322">
            <a:off x="10768070" y="2797248"/>
            <a:ext cx="4135" cy="2157"/>
          </a:xfrm>
          <a:custGeom>
            <a:avLst/>
            <a:gdLst/>
            <a:ahLst/>
            <a:cxnLst/>
            <a:rect l="l" t="t" r="r" b="b"/>
            <a:pathLst>
              <a:path w="38" h="20" extrusionOk="0">
                <a:moveTo>
                  <a:pt x="0" y="0"/>
                </a:moveTo>
                <a:cubicBezTo>
                  <a:pt x="0" y="19"/>
                  <a:pt x="19" y="19"/>
                  <a:pt x="38" y="19"/>
                </a:cubicBezTo>
                <a:cubicBezTo>
                  <a:pt x="38" y="19"/>
                  <a:pt x="19" y="0"/>
                  <a:pt x="0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8" name="Google Shape;1498;p55"/>
          <p:cNvSpPr/>
          <p:nvPr/>
        </p:nvSpPr>
        <p:spPr>
          <a:xfrm rot="-2922322">
            <a:off x="10769826" y="2669214"/>
            <a:ext cx="4135" cy="108"/>
          </a:xfrm>
          <a:custGeom>
            <a:avLst/>
            <a:gdLst/>
            <a:ahLst/>
            <a:cxnLst/>
            <a:rect l="l" t="t" r="r" b="b"/>
            <a:pathLst>
              <a:path w="38" h="1" extrusionOk="0">
                <a:moveTo>
                  <a:pt x="0" y="1"/>
                </a:moveTo>
                <a:lnTo>
                  <a:pt x="38" y="1"/>
                </a:lnTo>
                <a:cubicBezTo>
                  <a:pt x="38" y="1"/>
                  <a:pt x="19" y="1"/>
                  <a:pt x="0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99" name="Google Shape;1499;p55"/>
          <p:cNvSpPr/>
          <p:nvPr/>
        </p:nvSpPr>
        <p:spPr>
          <a:xfrm rot="-2922356">
            <a:off x="10732496" y="3115076"/>
            <a:ext cx="8269" cy="2157"/>
          </a:xfrm>
          <a:custGeom>
            <a:avLst/>
            <a:gdLst/>
            <a:ahLst/>
            <a:cxnLst/>
            <a:rect l="l" t="t" r="r" b="b"/>
            <a:pathLst>
              <a:path w="76" h="20" extrusionOk="0">
                <a:moveTo>
                  <a:pt x="76" y="1"/>
                </a:moveTo>
                <a:lnTo>
                  <a:pt x="76" y="1"/>
                </a:lnTo>
                <a:cubicBezTo>
                  <a:pt x="48" y="1"/>
                  <a:pt x="30" y="1"/>
                  <a:pt x="23" y="9"/>
                </a:cubicBezTo>
                <a:lnTo>
                  <a:pt x="23" y="9"/>
                </a:lnTo>
                <a:cubicBezTo>
                  <a:pt x="41" y="1"/>
                  <a:pt x="48" y="1"/>
                  <a:pt x="76" y="1"/>
                </a:cubicBezTo>
                <a:close/>
                <a:moveTo>
                  <a:pt x="23" y="9"/>
                </a:moveTo>
                <a:cubicBezTo>
                  <a:pt x="17" y="11"/>
                  <a:pt x="10" y="15"/>
                  <a:pt x="1" y="19"/>
                </a:cubicBezTo>
                <a:lnTo>
                  <a:pt x="20" y="19"/>
                </a:lnTo>
                <a:cubicBezTo>
                  <a:pt x="20" y="15"/>
                  <a:pt x="21" y="11"/>
                  <a:pt x="23" y="9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0" name="Google Shape;1500;p55"/>
          <p:cNvSpPr/>
          <p:nvPr/>
        </p:nvSpPr>
        <p:spPr>
          <a:xfrm rot="-2922356">
            <a:off x="10684309" y="3217036"/>
            <a:ext cx="6203" cy="2157"/>
          </a:xfrm>
          <a:custGeom>
            <a:avLst/>
            <a:gdLst/>
            <a:ahLst/>
            <a:cxnLst/>
            <a:rect l="l" t="t" r="r" b="b"/>
            <a:pathLst>
              <a:path w="57" h="20" extrusionOk="0">
                <a:moveTo>
                  <a:pt x="57" y="1"/>
                </a:moveTo>
                <a:lnTo>
                  <a:pt x="0" y="19"/>
                </a:lnTo>
                <a:lnTo>
                  <a:pt x="19" y="19"/>
                </a:lnTo>
                <a:lnTo>
                  <a:pt x="57" y="1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1" name="Google Shape;1501;p55"/>
          <p:cNvSpPr/>
          <p:nvPr/>
        </p:nvSpPr>
        <p:spPr>
          <a:xfrm rot="-2922322">
            <a:off x="10929727" y="2979481"/>
            <a:ext cx="2176" cy="6255"/>
          </a:xfrm>
          <a:custGeom>
            <a:avLst/>
            <a:gdLst/>
            <a:ahLst/>
            <a:cxnLst/>
            <a:rect l="l" t="t" r="r" b="b"/>
            <a:pathLst>
              <a:path w="20" h="58" extrusionOk="0">
                <a:moveTo>
                  <a:pt x="0" y="1"/>
                </a:moveTo>
                <a:lnTo>
                  <a:pt x="0" y="57"/>
                </a:lnTo>
                <a:cubicBezTo>
                  <a:pt x="0" y="57"/>
                  <a:pt x="19" y="57"/>
                  <a:pt x="19" y="38"/>
                </a:cubicBezTo>
                <a:cubicBezTo>
                  <a:pt x="0" y="38"/>
                  <a:pt x="0" y="20"/>
                  <a:pt x="0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2" name="Google Shape;1502;p55"/>
          <p:cNvSpPr/>
          <p:nvPr/>
        </p:nvSpPr>
        <p:spPr>
          <a:xfrm rot="-2922322">
            <a:off x="10774488" y="2941965"/>
            <a:ext cx="18499" cy="6147"/>
          </a:xfrm>
          <a:custGeom>
            <a:avLst/>
            <a:gdLst/>
            <a:ahLst/>
            <a:cxnLst/>
            <a:rect l="l" t="t" r="r" b="b"/>
            <a:pathLst>
              <a:path w="170" h="57" extrusionOk="0">
                <a:moveTo>
                  <a:pt x="169" y="0"/>
                </a:moveTo>
                <a:lnTo>
                  <a:pt x="1" y="56"/>
                </a:lnTo>
                <a:cubicBezTo>
                  <a:pt x="57" y="38"/>
                  <a:pt x="113" y="19"/>
                  <a:pt x="169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3" name="Google Shape;1503;p55"/>
          <p:cNvSpPr/>
          <p:nvPr/>
        </p:nvSpPr>
        <p:spPr>
          <a:xfrm rot="-2922356">
            <a:off x="10741766" y="3214307"/>
            <a:ext cx="14364" cy="2157"/>
          </a:xfrm>
          <a:custGeom>
            <a:avLst/>
            <a:gdLst/>
            <a:ahLst/>
            <a:cxnLst/>
            <a:rect l="l" t="t" r="r" b="b"/>
            <a:pathLst>
              <a:path w="132" h="20" extrusionOk="0">
                <a:moveTo>
                  <a:pt x="19" y="1"/>
                </a:moveTo>
                <a:cubicBezTo>
                  <a:pt x="0" y="1"/>
                  <a:pt x="0" y="19"/>
                  <a:pt x="0" y="19"/>
                </a:cubicBezTo>
                <a:lnTo>
                  <a:pt x="131" y="19"/>
                </a:lnTo>
                <a:cubicBezTo>
                  <a:pt x="94" y="1"/>
                  <a:pt x="56" y="1"/>
                  <a:pt x="19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4" name="Google Shape;1504;p55"/>
          <p:cNvSpPr/>
          <p:nvPr/>
        </p:nvSpPr>
        <p:spPr>
          <a:xfrm rot="-2922322">
            <a:off x="10856579" y="3116473"/>
            <a:ext cx="2068" cy="108"/>
          </a:xfrm>
          <a:custGeom>
            <a:avLst/>
            <a:gdLst/>
            <a:ahLst/>
            <a:cxnLst/>
            <a:rect l="l" t="t" r="r" b="b"/>
            <a:pathLst>
              <a:path w="19" h="1" extrusionOk="0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  <a:cubicBezTo>
                  <a:pt x="19" y="0"/>
                  <a:pt x="0" y="0"/>
                  <a:pt x="0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5" name="Google Shape;1505;p55"/>
          <p:cNvSpPr/>
          <p:nvPr/>
        </p:nvSpPr>
        <p:spPr>
          <a:xfrm rot="-2922322">
            <a:off x="10969979" y="2952465"/>
            <a:ext cx="4244" cy="10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1" y="0"/>
                </a:moveTo>
                <a:lnTo>
                  <a:pt x="38" y="0"/>
                </a:lnTo>
                <a:cubicBezTo>
                  <a:pt x="38" y="0"/>
                  <a:pt x="19" y="0"/>
                  <a:pt x="1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6" name="Google Shape;1506;p55"/>
          <p:cNvSpPr/>
          <p:nvPr/>
        </p:nvSpPr>
        <p:spPr>
          <a:xfrm rot="-2922322">
            <a:off x="10999528" y="2863163"/>
            <a:ext cx="12296" cy="4207"/>
          </a:xfrm>
          <a:custGeom>
            <a:avLst/>
            <a:gdLst/>
            <a:ahLst/>
            <a:cxnLst/>
            <a:rect l="l" t="t" r="r" b="b"/>
            <a:pathLst>
              <a:path w="113" h="39" extrusionOk="0">
                <a:moveTo>
                  <a:pt x="113" y="1"/>
                </a:moveTo>
                <a:cubicBezTo>
                  <a:pt x="75" y="1"/>
                  <a:pt x="38" y="19"/>
                  <a:pt x="1" y="38"/>
                </a:cubicBezTo>
                <a:lnTo>
                  <a:pt x="113" y="1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7" name="Google Shape;1507;p55"/>
          <p:cNvSpPr/>
          <p:nvPr/>
        </p:nvSpPr>
        <p:spPr>
          <a:xfrm rot="-2922322">
            <a:off x="11003296" y="2793671"/>
            <a:ext cx="2176" cy="2157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20" y="20"/>
                </a:moveTo>
                <a:cubicBezTo>
                  <a:pt x="20" y="20"/>
                  <a:pt x="1" y="1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8" name="Google Shape;1508;p55"/>
          <p:cNvSpPr/>
          <p:nvPr/>
        </p:nvSpPr>
        <p:spPr>
          <a:xfrm rot="-2922356">
            <a:off x="10667923" y="3147333"/>
            <a:ext cx="8269" cy="8196"/>
          </a:xfrm>
          <a:custGeom>
            <a:avLst/>
            <a:gdLst/>
            <a:ahLst/>
            <a:cxnLst/>
            <a:rect l="l" t="t" r="r" b="b"/>
            <a:pathLst>
              <a:path w="76" h="76" extrusionOk="0">
                <a:moveTo>
                  <a:pt x="75" y="0"/>
                </a:moveTo>
                <a:lnTo>
                  <a:pt x="75" y="0"/>
                </a:lnTo>
                <a:cubicBezTo>
                  <a:pt x="38" y="19"/>
                  <a:pt x="0" y="38"/>
                  <a:pt x="19" y="75"/>
                </a:cubicBezTo>
                <a:cubicBezTo>
                  <a:pt x="38" y="38"/>
                  <a:pt x="56" y="19"/>
                  <a:pt x="75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9" name="Google Shape;1509;p55"/>
          <p:cNvSpPr/>
          <p:nvPr/>
        </p:nvSpPr>
        <p:spPr>
          <a:xfrm rot="-2922322">
            <a:off x="10787158" y="2935341"/>
            <a:ext cx="2068" cy="108"/>
          </a:xfrm>
          <a:custGeom>
            <a:avLst/>
            <a:gdLst/>
            <a:ahLst/>
            <a:cxnLst/>
            <a:rect l="l" t="t" r="r" b="b"/>
            <a:pathLst>
              <a:path w="19" h="1" extrusionOk="0">
                <a:moveTo>
                  <a:pt x="19" y="0"/>
                </a:move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0" name="Google Shape;1510;p55"/>
          <p:cNvSpPr/>
          <p:nvPr/>
        </p:nvSpPr>
        <p:spPr>
          <a:xfrm rot="-2922356">
            <a:off x="10665799" y="3132626"/>
            <a:ext cx="12296" cy="10245"/>
          </a:xfrm>
          <a:custGeom>
            <a:avLst/>
            <a:gdLst/>
            <a:ahLst/>
            <a:cxnLst/>
            <a:rect l="l" t="t" r="r" b="b"/>
            <a:pathLst>
              <a:path w="113" h="95" extrusionOk="0">
                <a:moveTo>
                  <a:pt x="113" y="1"/>
                </a:moveTo>
                <a:cubicBezTo>
                  <a:pt x="56" y="20"/>
                  <a:pt x="38" y="57"/>
                  <a:pt x="0" y="94"/>
                </a:cubicBezTo>
                <a:cubicBezTo>
                  <a:pt x="38" y="57"/>
                  <a:pt x="75" y="38"/>
                  <a:pt x="113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1" name="Google Shape;1511;p55"/>
          <p:cNvSpPr/>
          <p:nvPr/>
        </p:nvSpPr>
        <p:spPr>
          <a:xfrm rot="-2922322">
            <a:off x="11006247" y="2984550"/>
            <a:ext cx="4244" cy="10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1" y="0"/>
                </a:move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2" name="Google Shape;1512;p55"/>
          <p:cNvSpPr/>
          <p:nvPr/>
        </p:nvSpPr>
        <p:spPr>
          <a:xfrm rot="-2922322">
            <a:off x="11009917" y="2979195"/>
            <a:ext cx="6312" cy="108"/>
          </a:xfrm>
          <a:custGeom>
            <a:avLst/>
            <a:gdLst/>
            <a:ahLst/>
            <a:cxnLst/>
            <a:rect l="l" t="t" r="r" b="b"/>
            <a:pathLst>
              <a:path w="58" h="1" extrusionOk="0">
                <a:moveTo>
                  <a:pt x="1" y="0"/>
                </a:moveTo>
                <a:lnTo>
                  <a:pt x="57" y="0"/>
                </a:lnTo>
                <a:cubicBezTo>
                  <a:pt x="38" y="0"/>
                  <a:pt x="20" y="0"/>
                  <a:pt x="1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3" name="Google Shape;1513;p55"/>
          <p:cNvSpPr/>
          <p:nvPr/>
        </p:nvSpPr>
        <p:spPr>
          <a:xfrm rot="-2922322">
            <a:off x="11010993" y="2972964"/>
            <a:ext cx="10337" cy="1617"/>
          </a:xfrm>
          <a:custGeom>
            <a:avLst/>
            <a:gdLst/>
            <a:ahLst/>
            <a:cxnLst/>
            <a:rect l="l" t="t" r="r" b="b"/>
            <a:pathLst>
              <a:path w="95" h="15" extrusionOk="0">
                <a:moveTo>
                  <a:pt x="0" y="1"/>
                </a:moveTo>
                <a:cubicBezTo>
                  <a:pt x="28" y="10"/>
                  <a:pt x="47" y="15"/>
                  <a:pt x="61" y="15"/>
                </a:cubicBezTo>
                <a:cubicBezTo>
                  <a:pt x="75" y="15"/>
                  <a:pt x="85" y="10"/>
                  <a:pt x="94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4" name="Google Shape;1514;p55"/>
          <p:cNvSpPr/>
          <p:nvPr/>
        </p:nvSpPr>
        <p:spPr>
          <a:xfrm rot="-2922322">
            <a:off x="10913447" y="2948095"/>
            <a:ext cx="2176" cy="2157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19" y="0"/>
                </a:moveTo>
                <a:cubicBezTo>
                  <a:pt x="19" y="0"/>
                  <a:pt x="0" y="19"/>
                  <a:pt x="19" y="19"/>
                </a:cubicBezTo>
                <a:lnTo>
                  <a:pt x="19" y="0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5" name="Google Shape;1515;p55"/>
          <p:cNvSpPr/>
          <p:nvPr/>
        </p:nvSpPr>
        <p:spPr>
          <a:xfrm rot="-2922322">
            <a:off x="10900983" y="2922517"/>
            <a:ext cx="26551" cy="20275"/>
          </a:xfrm>
          <a:custGeom>
            <a:avLst/>
            <a:gdLst/>
            <a:ahLst/>
            <a:cxnLst/>
            <a:rect l="l" t="t" r="r" b="b"/>
            <a:pathLst>
              <a:path w="244" h="188" extrusionOk="0">
                <a:moveTo>
                  <a:pt x="244" y="0"/>
                </a:moveTo>
                <a:cubicBezTo>
                  <a:pt x="206" y="0"/>
                  <a:pt x="169" y="19"/>
                  <a:pt x="131" y="38"/>
                </a:cubicBezTo>
                <a:cubicBezTo>
                  <a:pt x="75" y="75"/>
                  <a:pt x="38" y="112"/>
                  <a:pt x="0" y="169"/>
                </a:cubicBezTo>
                <a:lnTo>
                  <a:pt x="0" y="187"/>
                </a:lnTo>
                <a:cubicBezTo>
                  <a:pt x="0" y="150"/>
                  <a:pt x="57" y="112"/>
                  <a:pt x="113" y="75"/>
                </a:cubicBezTo>
                <a:cubicBezTo>
                  <a:pt x="169" y="38"/>
                  <a:pt x="244" y="19"/>
                  <a:pt x="244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6" name="Google Shape;1516;p55"/>
          <p:cNvSpPr/>
          <p:nvPr/>
        </p:nvSpPr>
        <p:spPr>
          <a:xfrm rot="-2922322">
            <a:off x="10950055" y="2817469"/>
            <a:ext cx="34712" cy="14236"/>
          </a:xfrm>
          <a:custGeom>
            <a:avLst/>
            <a:gdLst/>
            <a:ahLst/>
            <a:cxnLst/>
            <a:rect l="l" t="t" r="r" b="b"/>
            <a:pathLst>
              <a:path w="319" h="132" extrusionOk="0">
                <a:moveTo>
                  <a:pt x="244" y="1"/>
                </a:moveTo>
                <a:cubicBezTo>
                  <a:pt x="188" y="20"/>
                  <a:pt x="113" y="38"/>
                  <a:pt x="57" y="57"/>
                </a:cubicBezTo>
                <a:cubicBezTo>
                  <a:pt x="94" y="57"/>
                  <a:pt x="150" y="76"/>
                  <a:pt x="75" y="132"/>
                </a:cubicBezTo>
                <a:cubicBezTo>
                  <a:pt x="319" y="95"/>
                  <a:pt x="0" y="95"/>
                  <a:pt x="244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7" name="Google Shape;1517;p55"/>
          <p:cNvSpPr/>
          <p:nvPr/>
        </p:nvSpPr>
        <p:spPr>
          <a:xfrm rot="-2922322">
            <a:off x="10969371" y="2811481"/>
            <a:ext cx="7725" cy="6579"/>
          </a:xfrm>
          <a:custGeom>
            <a:avLst/>
            <a:gdLst/>
            <a:ahLst/>
            <a:cxnLst/>
            <a:rect l="l" t="t" r="r" b="b"/>
            <a:pathLst>
              <a:path w="71" h="61" extrusionOk="0">
                <a:moveTo>
                  <a:pt x="55" y="1"/>
                </a:moveTo>
                <a:cubicBezTo>
                  <a:pt x="45" y="1"/>
                  <a:pt x="30" y="8"/>
                  <a:pt x="22" y="8"/>
                </a:cubicBezTo>
                <a:cubicBezTo>
                  <a:pt x="19" y="8"/>
                  <a:pt x="17" y="7"/>
                  <a:pt x="17" y="4"/>
                </a:cubicBezTo>
                <a:cubicBezTo>
                  <a:pt x="5" y="40"/>
                  <a:pt x="0" y="61"/>
                  <a:pt x="14" y="61"/>
                </a:cubicBezTo>
                <a:cubicBezTo>
                  <a:pt x="22" y="61"/>
                  <a:pt x="34" y="54"/>
                  <a:pt x="54" y="41"/>
                </a:cubicBezTo>
                <a:cubicBezTo>
                  <a:pt x="70" y="9"/>
                  <a:pt x="66" y="1"/>
                  <a:pt x="55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8" name="Google Shape;1518;p55"/>
          <p:cNvSpPr/>
          <p:nvPr/>
        </p:nvSpPr>
        <p:spPr>
          <a:xfrm rot="-2922356">
            <a:off x="10748760" y="3351724"/>
            <a:ext cx="8269" cy="3667"/>
          </a:xfrm>
          <a:custGeom>
            <a:avLst/>
            <a:gdLst/>
            <a:ahLst/>
            <a:cxnLst/>
            <a:rect l="l" t="t" r="r" b="b"/>
            <a:pathLst>
              <a:path w="76" h="34" extrusionOk="0">
                <a:moveTo>
                  <a:pt x="60" y="0"/>
                </a:moveTo>
                <a:cubicBezTo>
                  <a:pt x="50" y="0"/>
                  <a:pt x="38" y="33"/>
                  <a:pt x="0" y="33"/>
                </a:cubicBezTo>
                <a:lnTo>
                  <a:pt x="75" y="33"/>
                </a:lnTo>
                <a:cubicBezTo>
                  <a:pt x="69" y="8"/>
                  <a:pt x="65" y="0"/>
                  <a:pt x="60" y="0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19" name="Google Shape;1519;p55"/>
          <p:cNvSpPr/>
          <p:nvPr/>
        </p:nvSpPr>
        <p:spPr>
          <a:xfrm rot="-2922356">
            <a:off x="10671824" y="3297410"/>
            <a:ext cx="8269" cy="14236"/>
          </a:xfrm>
          <a:custGeom>
            <a:avLst/>
            <a:gdLst/>
            <a:ahLst/>
            <a:cxnLst/>
            <a:rect l="l" t="t" r="r" b="b"/>
            <a:pathLst>
              <a:path w="76" h="132" extrusionOk="0">
                <a:moveTo>
                  <a:pt x="75" y="1"/>
                </a:moveTo>
                <a:lnTo>
                  <a:pt x="0" y="57"/>
                </a:lnTo>
                <a:lnTo>
                  <a:pt x="38" y="132"/>
                </a:lnTo>
                <a:cubicBezTo>
                  <a:pt x="56" y="76"/>
                  <a:pt x="75" y="38"/>
                  <a:pt x="75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20" name="Google Shape;1520;p55"/>
          <p:cNvSpPr/>
          <p:nvPr/>
        </p:nvSpPr>
        <p:spPr>
          <a:xfrm rot="-2922356">
            <a:off x="10705933" y="3225814"/>
            <a:ext cx="10337" cy="10245"/>
          </a:xfrm>
          <a:custGeom>
            <a:avLst/>
            <a:gdLst/>
            <a:ahLst/>
            <a:cxnLst/>
            <a:rect l="l" t="t" r="r" b="b"/>
            <a:pathLst>
              <a:path w="95" h="95" extrusionOk="0">
                <a:moveTo>
                  <a:pt x="20" y="75"/>
                </a:moveTo>
                <a:lnTo>
                  <a:pt x="1" y="94"/>
                </a:lnTo>
                <a:lnTo>
                  <a:pt x="95" y="1"/>
                </a:ln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21" name="Google Shape;1521;p55"/>
          <p:cNvSpPr txBox="1">
            <a:spLocks noGrp="1"/>
          </p:cNvSpPr>
          <p:nvPr>
            <p:ph type="title" idx="4294967295"/>
          </p:nvPr>
        </p:nvSpPr>
        <p:spPr>
          <a:xfrm>
            <a:off x="965567" y="2542967"/>
            <a:ext cx="212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Đoạn 1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2" name="Google Shape;1522;p55"/>
          <p:cNvSpPr txBox="1">
            <a:spLocks noGrp="1"/>
          </p:cNvSpPr>
          <p:nvPr>
            <p:ph type="subTitle" idx="4294967295"/>
          </p:nvPr>
        </p:nvSpPr>
        <p:spPr>
          <a:xfrm>
            <a:off x="449594" y="4572937"/>
            <a:ext cx="3212196" cy="16108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Từ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đến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“…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trở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đất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liền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”.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3" name="Google Shape;1523;p55"/>
          <p:cNvSpPr txBox="1">
            <a:spLocks noGrp="1"/>
          </p:cNvSpPr>
          <p:nvPr>
            <p:ph type="title" idx="4294967295"/>
          </p:nvPr>
        </p:nvSpPr>
        <p:spPr>
          <a:xfrm>
            <a:off x="3678089" y="2542967"/>
            <a:ext cx="212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Đoạn 2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4" name="Google Shape;1524;p55"/>
          <p:cNvSpPr txBox="1">
            <a:spLocks noGrp="1"/>
          </p:cNvSpPr>
          <p:nvPr>
            <p:ph type="subTitle" idx="4294967295"/>
          </p:nvPr>
        </p:nvSpPr>
        <p:spPr>
          <a:xfrm>
            <a:off x="3448910" y="4578991"/>
            <a:ext cx="3152677" cy="8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Tiếp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đến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“…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giam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lại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”.</a:t>
            </a:r>
            <a:endParaRPr sz="2800" dirty="0"/>
          </a:p>
        </p:txBody>
      </p:sp>
      <p:sp>
        <p:nvSpPr>
          <p:cNvPr id="1525" name="Google Shape;1525;p55"/>
          <p:cNvSpPr txBox="1">
            <a:spLocks noGrp="1"/>
          </p:cNvSpPr>
          <p:nvPr>
            <p:ph type="title" idx="4294967295"/>
          </p:nvPr>
        </p:nvSpPr>
        <p:spPr>
          <a:xfrm>
            <a:off x="6390612" y="2542967"/>
            <a:ext cx="212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Đoạn 3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6" name="Google Shape;1526;p55"/>
          <p:cNvSpPr txBox="1">
            <a:spLocks noGrp="1"/>
          </p:cNvSpPr>
          <p:nvPr>
            <p:ph type="subTitle" idx="4294967295"/>
          </p:nvPr>
        </p:nvSpPr>
        <p:spPr>
          <a:xfrm>
            <a:off x="6414310" y="4463601"/>
            <a:ext cx="3152677" cy="8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Tiếp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đến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“…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cho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A-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ri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ôn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”.</a:t>
            </a:r>
            <a:endParaRPr sz="2800" dirty="0"/>
          </a:p>
        </p:txBody>
      </p:sp>
      <p:sp>
        <p:nvSpPr>
          <p:cNvPr id="1528" name="Google Shape;1528;p55"/>
          <p:cNvSpPr txBox="1">
            <a:spLocks noGrp="1"/>
          </p:cNvSpPr>
          <p:nvPr>
            <p:ph type="title" idx="4294967295"/>
          </p:nvPr>
        </p:nvSpPr>
        <p:spPr>
          <a:xfrm>
            <a:off x="9103133" y="2542967"/>
            <a:ext cx="212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Đoạn 4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9" name="Google Shape;1529;p55"/>
          <p:cNvSpPr txBox="1">
            <a:spLocks noGrp="1"/>
          </p:cNvSpPr>
          <p:nvPr>
            <p:ph type="subTitle" idx="4294967295"/>
          </p:nvPr>
        </p:nvSpPr>
        <p:spPr>
          <a:xfrm>
            <a:off x="9143810" y="4712122"/>
            <a:ext cx="3152677" cy="8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Còn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Cambria"/>
                <a:ea typeface="Cambria"/>
                <a:cs typeface="Cambria"/>
                <a:sym typeface="Cambria"/>
              </a:rPr>
              <a:t>lại</a:t>
            </a:r>
            <a:endParaRPr sz="2800" dirty="0"/>
          </a:p>
        </p:txBody>
      </p:sp>
      <p:sp>
        <p:nvSpPr>
          <p:cNvPr id="1530" name="Google Shape;1530;p55"/>
          <p:cNvSpPr/>
          <p:nvPr/>
        </p:nvSpPr>
        <p:spPr>
          <a:xfrm rot="-2922356">
            <a:off x="10480435" y="3372022"/>
            <a:ext cx="8269" cy="16285"/>
          </a:xfrm>
          <a:custGeom>
            <a:avLst/>
            <a:gdLst/>
            <a:ahLst/>
            <a:cxnLst/>
            <a:rect l="l" t="t" r="r" b="b"/>
            <a:pathLst>
              <a:path w="76" h="151" extrusionOk="0">
                <a:moveTo>
                  <a:pt x="76" y="1"/>
                </a:moveTo>
                <a:lnTo>
                  <a:pt x="76" y="1"/>
                </a:lnTo>
                <a:cubicBezTo>
                  <a:pt x="38" y="57"/>
                  <a:pt x="1" y="113"/>
                  <a:pt x="1" y="150"/>
                </a:cubicBezTo>
                <a:cubicBezTo>
                  <a:pt x="57" y="113"/>
                  <a:pt x="76" y="57"/>
                  <a:pt x="76" y="1"/>
                </a:cubicBezTo>
                <a:close/>
              </a:path>
            </a:pathLst>
          </a:custGeom>
          <a:solidFill>
            <a:srgbClr val="F8CB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31" name="Google Shape;1531;p55"/>
          <p:cNvGrpSpPr/>
          <p:nvPr/>
        </p:nvGrpSpPr>
        <p:grpSpPr>
          <a:xfrm>
            <a:off x="4376016" y="4105750"/>
            <a:ext cx="543419" cy="495001"/>
            <a:chOff x="411800" y="3864050"/>
            <a:chExt cx="141875" cy="129225"/>
          </a:xfrm>
        </p:grpSpPr>
        <p:sp>
          <p:nvSpPr>
            <p:cNvPr id="1532" name="Google Shape;1532;p55"/>
            <p:cNvSpPr/>
            <p:nvPr/>
          </p:nvSpPr>
          <p:spPr>
            <a:xfrm>
              <a:off x="411800" y="3889325"/>
              <a:ext cx="130650" cy="103950"/>
            </a:xfrm>
            <a:custGeom>
              <a:avLst/>
              <a:gdLst/>
              <a:ahLst/>
              <a:cxnLst/>
              <a:rect l="l" t="t" r="r" b="b"/>
              <a:pathLst>
                <a:path w="5226" h="4158" extrusionOk="0">
                  <a:moveTo>
                    <a:pt x="1255" y="1"/>
                  </a:moveTo>
                  <a:lnTo>
                    <a:pt x="1" y="956"/>
                  </a:lnTo>
                  <a:lnTo>
                    <a:pt x="3896" y="4158"/>
                  </a:lnTo>
                  <a:lnTo>
                    <a:pt x="5225" y="3278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rgbClr val="F3F4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443175" y="3864050"/>
              <a:ext cx="110500" cy="107225"/>
            </a:xfrm>
            <a:custGeom>
              <a:avLst/>
              <a:gdLst/>
              <a:ahLst/>
              <a:cxnLst/>
              <a:rect l="l" t="t" r="r" b="b"/>
              <a:pathLst>
                <a:path w="4420" h="4289" extrusionOk="0">
                  <a:moveTo>
                    <a:pt x="525" y="0"/>
                  </a:moveTo>
                  <a:lnTo>
                    <a:pt x="0" y="1012"/>
                  </a:lnTo>
                  <a:lnTo>
                    <a:pt x="3970" y="4289"/>
                  </a:lnTo>
                  <a:lnTo>
                    <a:pt x="4420" y="322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E7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411800" y="3864050"/>
              <a:ext cx="44500" cy="49175"/>
            </a:xfrm>
            <a:custGeom>
              <a:avLst/>
              <a:gdLst/>
              <a:ahLst/>
              <a:cxnLst/>
              <a:rect l="l" t="t" r="r" b="b"/>
              <a:pathLst>
                <a:path w="1780" h="1967" extrusionOk="0">
                  <a:moveTo>
                    <a:pt x="1780" y="0"/>
                  </a:moveTo>
                  <a:lnTo>
                    <a:pt x="506" y="937"/>
                  </a:lnTo>
                  <a:lnTo>
                    <a:pt x="1" y="1967"/>
                  </a:lnTo>
                  <a:lnTo>
                    <a:pt x="1255" y="1012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5" name="Google Shape;1535;p55"/>
            <p:cNvSpPr/>
            <p:nvPr/>
          </p:nvSpPr>
          <p:spPr>
            <a:xfrm>
              <a:off x="420225" y="3895400"/>
              <a:ext cx="88050" cy="70250"/>
            </a:xfrm>
            <a:custGeom>
              <a:avLst/>
              <a:gdLst/>
              <a:ahLst/>
              <a:cxnLst/>
              <a:rect l="l" t="t" r="r" b="b"/>
              <a:pathLst>
                <a:path w="3522" h="2810" extrusionOk="0">
                  <a:moveTo>
                    <a:pt x="1199" y="1"/>
                  </a:moveTo>
                  <a:lnTo>
                    <a:pt x="1" y="975"/>
                  </a:lnTo>
                  <a:lnTo>
                    <a:pt x="2210" y="2810"/>
                  </a:lnTo>
                  <a:lnTo>
                    <a:pt x="3521" y="1911"/>
                  </a:lnTo>
                  <a:lnTo>
                    <a:pt x="1199" y="1"/>
                  </a:ln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6" name="Google Shape;1536;p55"/>
            <p:cNvSpPr/>
            <p:nvPr/>
          </p:nvSpPr>
          <p:spPr>
            <a:xfrm>
              <a:off x="450200" y="3868725"/>
              <a:ext cx="69775" cy="74475"/>
            </a:xfrm>
            <a:custGeom>
              <a:avLst/>
              <a:gdLst/>
              <a:ahLst/>
              <a:cxnLst/>
              <a:rect l="l" t="t" r="r" b="b"/>
              <a:pathLst>
                <a:path w="2791" h="2979" extrusionOk="0">
                  <a:moveTo>
                    <a:pt x="468" y="1"/>
                  </a:moveTo>
                  <a:lnTo>
                    <a:pt x="0" y="1068"/>
                  </a:lnTo>
                  <a:lnTo>
                    <a:pt x="2322" y="2978"/>
                  </a:lnTo>
                  <a:lnTo>
                    <a:pt x="2790" y="191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998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537" name="Google Shape;1537;p55"/>
          <p:cNvGrpSpPr/>
          <p:nvPr/>
        </p:nvGrpSpPr>
        <p:grpSpPr>
          <a:xfrm>
            <a:off x="1499581" y="3832475"/>
            <a:ext cx="1224681" cy="607845"/>
            <a:chOff x="515275" y="3653475"/>
            <a:chExt cx="287475" cy="142700"/>
          </a:xfrm>
        </p:grpSpPr>
        <p:sp>
          <p:nvSpPr>
            <p:cNvPr id="1538" name="Google Shape;1538;p55"/>
            <p:cNvSpPr/>
            <p:nvPr/>
          </p:nvSpPr>
          <p:spPr>
            <a:xfrm>
              <a:off x="547100" y="3666475"/>
              <a:ext cx="223350" cy="129700"/>
            </a:xfrm>
            <a:custGeom>
              <a:avLst/>
              <a:gdLst/>
              <a:ahLst/>
              <a:cxnLst/>
              <a:rect l="l" t="t" r="r" b="b"/>
              <a:pathLst>
                <a:path w="8934" h="5188" extrusionOk="0">
                  <a:moveTo>
                    <a:pt x="8259" y="1"/>
                  </a:moveTo>
                  <a:lnTo>
                    <a:pt x="1" y="3615"/>
                  </a:lnTo>
                  <a:lnTo>
                    <a:pt x="675" y="5188"/>
                  </a:lnTo>
                  <a:lnTo>
                    <a:pt x="8933" y="1574"/>
                  </a:lnTo>
                  <a:lnTo>
                    <a:pt x="8259" y="1"/>
                  </a:lnTo>
                  <a:close/>
                </a:path>
              </a:pathLst>
            </a:custGeom>
            <a:solidFill>
              <a:srgbClr val="3B58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9" name="Google Shape;1539;p55"/>
            <p:cNvSpPr/>
            <p:nvPr/>
          </p:nvSpPr>
          <p:spPr>
            <a:xfrm>
              <a:off x="515275" y="3757300"/>
              <a:ext cx="48700" cy="38875"/>
            </a:xfrm>
            <a:custGeom>
              <a:avLst/>
              <a:gdLst/>
              <a:ahLst/>
              <a:cxnLst/>
              <a:rect l="l" t="t" r="r" b="b"/>
              <a:pathLst>
                <a:path w="1948" h="1555" extrusionOk="0">
                  <a:moveTo>
                    <a:pt x="1274" y="1"/>
                  </a:moveTo>
                  <a:lnTo>
                    <a:pt x="0" y="1274"/>
                  </a:lnTo>
                  <a:lnTo>
                    <a:pt x="75" y="1443"/>
                  </a:lnTo>
                  <a:lnTo>
                    <a:pt x="1948" y="1555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FBD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0" name="Google Shape;1540;p55"/>
            <p:cNvSpPr/>
            <p:nvPr/>
          </p:nvSpPr>
          <p:spPr>
            <a:xfrm>
              <a:off x="515275" y="3776025"/>
              <a:ext cx="21075" cy="18750"/>
            </a:xfrm>
            <a:custGeom>
              <a:avLst/>
              <a:gdLst/>
              <a:ahLst/>
              <a:cxnLst/>
              <a:rect l="l" t="t" r="r" b="b"/>
              <a:pathLst>
                <a:path w="843" h="750" extrusionOk="0">
                  <a:moveTo>
                    <a:pt x="506" y="1"/>
                  </a:moveTo>
                  <a:lnTo>
                    <a:pt x="0" y="525"/>
                  </a:lnTo>
                  <a:lnTo>
                    <a:pt x="75" y="694"/>
                  </a:lnTo>
                  <a:lnTo>
                    <a:pt x="843" y="750"/>
                  </a:lnTo>
                  <a:cubicBezTo>
                    <a:pt x="749" y="488"/>
                    <a:pt x="656" y="244"/>
                    <a:pt x="506" y="1"/>
                  </a:cubicBezTo>
                  <a:close/>
                </a:path>
              </a:pathLst>
            </a:custGeom>
            <a:solidFill>
              <a:srgbClr val="4855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1" name="Google Shape;1541;p55"/>
            <p:cNvSpPr/>
            <p:nvPr/>
          </p:nvSpPr>
          <p:spPr>
            <a:xfrm>
              <a:off x="758250" y="3653475"/>
              <a:ext cx="44500" cy="50475"/>
            </a:xfrm>
            <a:custGeom>
              <a:avLst/>
              <a:gdLst/>
              <a:ahLst/>
              <a:cxnLst/>
              <a:rect l="l" t="t" r="r" b="b"/>
              <a:pathLst>
                <a:path w="1780" h="2019" extrusionOk="0">
                  <a:moveTo>
                    <a:pt x="1052" y="0"/>
                  </a:moveTo>
                  <a:cubicBezTo>
                    <a:pt x="1033" y="0"/>
                    <a:pt x="1013" y="5"/>
                    <a:pt x="993" y="15"/>
                  </a:cubicBezTo>
                  <a:lnTo>
                    <a:pt x="0" y="446"/>
                  </a:lnTo>
                  <a:lnTo>
                    <a:pt x="693" y="2019"/>
                  </a:lnTo>
                  <a:lnTo>
                    <a:pt x="1686" y="1569"/>
                  </a:lnTo>
                  <a:cubicBezTo>
                    <a:pt x="1742" y="1551"/>
                    <a:pt x="1779" y="1476"/>
                    <a:pt x="1761" y="1420"/>
                  </a:cubicBezTo>
                  <a:lnTo>
                    <a:pt x="1161" y="90"/>
                  </a:lnTo>
                  <a:cubicBezTo>
                    <a:pt x="1148" y="35"/>
                    <a:pt x="1104" y="0"/>
                    <a:pt x="1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2" name="Google Shape;1542;p55"/>
            <p:cNvSpPr/>
            <p:nvPr/>
          </p:nvSpPr>
          <p:spPr>
            <a:xfrm>
              <a:off x="753575" y="3663200"/>
              <a:ext cx="25300" cy="42625"/>
            </a:xfrm>
            <a:custGeom>
              <a:avLst/>
              <a:gdLst/>
              <a:ahLst/>
              <a:cxnLst/>
              <a:rect l="l" t="t" r="r" b="b"/>
              <a:pathLst>
                <a:path w="1012" h="1705" extrusionOk="0">
                  <a:moveTo>
                    <a:pt x="318" y="1"/>
                  </a:moveTo>
                  <a:lnTo>
                    <a:pt x="0" y="150"/>
                  </a:lnTo>
                  <a:lnTo>
                    <a:pt x="674" y="1705"/>
                  </a:lnTo>
                  <a:lnTo>
                    <a:pt x="1011" y="157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9CA1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3" name="Google Shape;1543;p55"/>
            <p:cNvSpPr/>
            <p:nvPr/>
          </p:nvSpPr>
          <p:spPr>
            <a:xfrm>
              <a:off x="754975" y="3665075"/>
              <a:ext cx="19675" cy="40275"/>
            </a:xfrm>
            <a:custGeom>
              <a:avLst/>
              <a:gdLst/>
              <a:ahLst/>
              <a:cxnLst/>
              <a:rect l="l" t="t" r="r" b="b"/>
              <a:pathLst>
                <a:path w="787" h="1611" extrusionOk="0">
                  <a:moveTo>
                    <a:pt x="113" y="0"/>
                  </a:moveTo>
                  <a:lnTo>
                    <a:pt x="0" y="38"/>
                  </a:lnTo>
                  <a:lnTo>
                    <a:pt x="693" y="1611"/>
                  </a:lnTo>
                  <a:lnTo>
                    <a:pt x="787" y="155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98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4" name="Google Shape;1544;p55"/>
            <p:cNvSpPr/>
            <p:nvPr/>
          </p:nvSpPr>
          <p:spPr>
            <a:xfrm>
              <a:off x="759175" y="3663200"/>
              <a:ext cx="19700" cy="40300"/>
            </a:xfrm>
            <a:custGeom>
              <a:avLst/>
              <a:gdLst/>
              <a:ahLst/>
              <a:cxnLst/>
              <a:rect l="l" t="t" r="r" b="b"/>
              <a:pathLst>
                <a:path w="788" h="1612" extrusionOk="0">
                  <a:moveTo>
                    <a:pt x="113" y="1"/>
                  </a:moveTo>
                  <a:lnTo>
                    <a:pt x="1" y="38"/>
                  </a:lnTo>
                  <a:lnTo>
                    <a:pt x="694" y="1611"/>
                  </a:lnTo>
                  <a:lnTo>
                    <a:pt x="787" y="1555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98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5" name="Google Shape;1545;p55"/>
            <p:cNvSpPr/>
            <p:nvPr/>
          </p:nvSpPr>
          <p:spPr>
            <a:xfrm>
              <a:off x="551775" y="3678175"/>
              <a:ext cx="214450" cy="106300"/>
            </a:xfrm>
            <a:custGeom>
              <a:avLst/>
              <a:gdLst/>
              <a:ahLst/>
              <a:cxnLst/>
              <a:rect l="l" t="t" r="r" b="b"/>
              <a:pathLst>
                <a:path w="8578" h="4252" extrusionOk="0">
                  <a:moveTo>
                    <a:pt x="8278" y="1"/>
                  </a:moveTo>
                  <a:lnTo>
                    <a:pt x="1" y="3596"/>
                  </a:lnTo>
                  <a:lnTo>
                    <a:pt x="282" y="4252"/>
                  </a:lnTo>
                  <a:lnTo>
                    <a:pt x="8578" y="694"/>
                  </a:lnTo>
                  <a:lnTo>
                    <a:pt x="8278" y="1"/>
                  </a:ln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546" name="Google Shape;1546;p55"/>
          <p:cNvGrpSpPr/>
          <p:nvPr/>
        </p:nvGrpSpPr>
        <p:grpSpPr>
          <a:xfrm rot="574520">
            <a:off x="9463922" y="3633678"/>
            <a:ext cx="1400141" cy="1346117"/>
            <a:chOff x="8247740" y="1875998"/>
            <a:chExt cx="954531" cy="917701"/>
          </a:xfrm>
        </p:grpSpPr>
        <p:sp>
          <p:nvSpPr>
            <p:cNvPr id="1547" name="Google Shape;1547;p55"/>
            <p:cNvSpPr/>
            <p:nvPr/>
          </p:nvSpPr>
          <p:spPr>
            <a:xfrm rot="-2922356">
              <a:off x="8506409" y="1890225"/>
              <a:ext cx="437194" cy="889248"/>
            </a:xfrm>
            <a:custGeom>
              <a:avLst/>
              <a:gdLst/>
              <a:ahLst/>
              <a:cxnLst/>
              <a:rect l="l" t="t" r="r" b="b"/>
              <a:pathLst>
                <a:path w="5357" h="10994" extrusionOk="0">
                  <a:moveTo>
                    <a:pt x="488" y="1"/>
                  </a:moveTo>
                  <a:lnTo>
                    <a:pt x="1" y="188"/>
                  </a:lnTo>
                  <a:lnTo>
                    <a:pt x="413" y="2585"/>
                  </a:lnTo>
                  <a:lnTo>
                    <a:pt x="3859" y="10993"/>
                  </a:lnTo>
                  <a:lnTo>
                    <a:pt x="5357" y="10375"/>
                  </a:lnTo>
                  <a:lnTo>
                    <a:pt x="1911" y="194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8" name="Google Shape;1548;p55"/>
            <p:cNvSpPr/>
            <p:nvPr/>
          </p:nvSpPr>
          <p:spPr>
            <a:xfrm rot="-2922356">
              <a:off x="8430750" y="2237296"/>
              <a:ext cx="131476" cy="68186"/>
            </a:xfrm>
            <a:custGeom>
              <a:avLst/>
              <a:gdLst/>
              <a:ahLst/>
              <a:cxnLst/>
              <a:rect l="l" t="t" r="r" b="b"/>
              <a:pathLst>
                <a:path w="1611" h="843" extrusionOk="0">
                  <a:moveTo>
                    <a:pt x="1517" y="0"/>
                  </a:moveTo>
                  <a:lnTo>
                    <a:pt x="0" y="618"/>
                  </a:lnTo>
                  <a:lnTo>
                    <a:pt x="94" y="843"/>
                  </a:lnTo>
                  <a:lnTo>
                    <a:pt x="1611" y="22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9" name="Google Shape;1549;p55"/>
            <p:cNvSpPr/>
            <p:nvPr/>
          </p:nvSpPr>
          <p:spPr>
            <a:xfrm rot="-2922356">
              <a:off x="8465320" y="2248786"/>
              <a:ext cx="131558" cy="69723"/>
            </a:xfrm>
            <a:custGeom>
              <a:avLst/>
              <a:gdLst/>
              <a:ahLst/>
              <a:cxnLst/>
              <a:rect l="l" t="t" r="r" b="b"/>
              <a:pathLst>
                <a:path w="1612" h="862" extrusionOk="0">
                  <a:moveTo>
                    <a:pt x="1518" y="0"/>
                  </a:moveTo>
                  <a:lnTo>
                    <a:pt x="1" y="618"/>
                  </a:lnTo>
                  <a:lnTo>
                    <a:pt x="94" y="862"/>
                  </a:lnTo>
                  <a:lnTo>
                    <a:pt x="1611" y="22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0" name="Google Shape;1550;p55"/>
            <p:cNvSpPr/>
            <p:nvPr/>
          </p:nvSpPr>
          <p:spPr>
            <a:xfrm rot="-2922356">
              <a:off x="8988966" y="2428365"/>
              <a:ext cx="131558" cy="69804"/>
            </a:xfrm>
            <a:custGeom>
              <a:avLst/>
              <a:gdLst/>
              <a:ahLst/>
              <a:cxnLst/>
              <a:rect l="l" t="t" r="r" b="b"/>
              <a:pathLst>
                <a:path w="1612" h="863" extrusionOk="0">
                  <a:moveTo>
                    <a:pt x="1518" y="1"/>
                  </a:moveTo>
                  <a:lnTo>
                    <a:pt x="1" y="637"/>
                  </a:lnTo>
                  <a:lnTo>
                    <a:pt x="94" y="862"/>
                  </a:lnTo>
                  <a:lnTo>
                    <a:pt x="1611" y="244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551" name="Google Shape;1551;p55"/>
          <p:cNvGrpSpPr/>
          <p:nvPr/>
        </p:nvGrpSpPr>
        <p:grpSpPr>
          <a:xfrm rot="2700000">
            <a:off x="7304805" y="3280926"/>
            <a:ext cx="374708" cy="1484807"/>
            <a:chOff x="3608950" y="238125"/>
            <a:chExt cx="598550" cy="2371800"/>
          </a:xfrm>
        </p:grpSpPr>
        <p:sp>
          <p:nvSpPr>
            <p:cNvPr id="1552" name="Google Shape;1552;p55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3" name="Google Shape;1553;p55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4" name="Google Shape;1554;p55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5" name="Google Shape;1555;p55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6" name="Google Shape;1556;p55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7" name="Google Shape;1557;p55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8" name="Google Shape;1558;p55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559" name="Google Shape;1559;p55"/>
          <p:cNvSpPr/>
          <p:nvPr/>
        </p:nvSpPr>
        <p:spPr>
          <a:xfrm>
            <a:off x="267068" y="-4820933"/>
            <a:ext cx="160433" cy="122933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rgbClr val="45A8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60" name="Google Shape;1560;p55"/>
          <p:cNvSpPr/>
          <p:nvPr/>
        </p:nvSpPr>
        <p:spPr>
          <a:xfrm>
            <a:off x="11666851" y="-4893133"/>
            <a:ext cx="339600" cy="262533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rgbClr val="F7C4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F847A-A5E8-4425-88C4-FAF145A27C32}"/>
              </a:ext>
            </a:extLst>
          </p:cNvPr>
          <p:cNvSpPr txBox="1"/>
          <p:nvPr/>
        </p:nvSpPr>
        <p:spPr>
          <a:xfrm>
            <a:off x="4523098" y="460448"/>
            <a:ext cx="3878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ĐOẠN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8A76DA-5FA1-4CEF-8C5F-E87A9C64D438}"/>
              </a:ext>
            </a:extLst>
          </p:cNvPr>
          <p:cNvSpPr/>
          <p:nvPr/>
        </p:nvSpPr>
        <p:spPr>
          <a:xfrm>
            <a:off x="506413" y="503238"/>
            <a:ext cx="11430000" cy="604996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1CBF3-2CFE-4E93-9A4C-D6B72605B860}"/>
              </a:ext>
            </a:extLst>
          </p:cNvPr>
          <p:cNvSpPr txBox="1"/>
          <p:nvPr/>
        </p:nvSpPr>
        <p:spPr>
          <a:xfrm>
            <a:off x="4724400" y="-74831"/>
            <a:ext cx="3581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thích từ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FC4BBD-E24D-43C4-AD9B-F93C704158BF}"/>
              </a:ext>
            </a:extLst>
          </p:cNvPr>
          <p:cNvGrpSpPr/>
          <p:nvPr/>
        </p:nvGrpSpPr>
        <p:grpSpPr>
          <a:xfrm>
            <a:off x="1947554" y="1070516"/>
            <a:ext cx="9738034" cy="4736518"/>
            <a:chOff x="3488202" y="1070516"/>
            <a:chExt cx="8197385" cy="3914079"/>
          </a:xfrm>
        </p:grpSpPr>
        <p:pic>
          <p:nvPicPr>
            <p:cNvPr id="3074" name="Picture 2" descr="Káº¿t quáº£ hÃ¬nh áº£nh cho boong tÃ u">
              <a:extLst>
                <a:ext uri="{FF2B5EF4-FFF2-40B4-BE49-F238E27FC236}">
                  <a16:creationId xmlns:a16="http://schemas.microsoft.com/office/drawing/2014/main" id="{89343967-932A-477A-A886-B44903A35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202" y="1326767"/>
              <a:ext cx="5466421" cy="365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8A166E9-E6BC-4C70-ABF4-55BB4D49B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5800" y="2085278"/>
              <a:ext cx="1317702" cy="144294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F677010-231D-4BE1-83D3-07BD67A5BCAC}"/>
                </a:ext>
              </a:extLst>
            </p:cNvPr>
            <p:cNvSpPr/>
            <p:nvPr/>
          </p:nvSpPr>
          <p:spPr>
            <a:xfrm>
              <a:off x="9594773" y="1070516"/>
              <a:ext cx="2090814" cy="10147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Boong</a:t>
              </a:r>
              <a:r>
                <a:rPr lang="en-US" sz="3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tàu</a:t>
              </a:r>
              <a:endPara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D5321-D963-42FA-AF85-62E1D981568A}"/>
              </a:ext>
            </a:extLst>
          </p:cNvPr>
          <p:cNvGrpSpPr/>
          <p:nvPr/>
        </p:nvGrpSpPr>
        <p:grpSpPr>
          <a:xfrm>
            <a:off x="872807" y="1024478"/>
            <a:ext cx="10812780" cy="4835595"/>
            <a:chOff x="757237" y="910682"/>
            <a:chExt cx="8099579" cy="4148612"/>
          </a:xfrm>
        </p:grpSpPr>
        <p:pic>
          <p:nvPicPr>
            <p:cNvPr id="3076" name="Picture 4" descr="Káº¿t quáº£ hÃ¬nh áº£nh cho dong buá»m">
              <a:extLst>
                <a:ext uri="{FF2B5EF4-FFF2-40B4-BE49-F238E27FC236}">
                  <a16:creationId xmlns:a16="http://schemas.microsoft.com/office/drawing/2014/main" id="{71DEDA1B-B2B5-4021-A862-B9A4B9882A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2" r="2640" b="16748"/>
            <a:stretch/>
          </p:blipFill>
          <p:spPr bwMode="auto">
            <a:xfrm>
              <a:off x="3237376" y="1221636"/>
              <a:ext cx="5619440" cy="383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AD53FE-F20D-4B09-8E82-A6CE61CF0387}"/>
                </a:ext>
              </a:extLst>
            </p:cNvPr>
            <p:cNvCxnSpPr>
              <a:cxnSpLocks/>
            </p:cNvCxnSpPr>
            <p:nvPr/>
          </p:nvCxnSpPr>
          <p:spPr>
            <a:xfrm>
              <a:off x="2848052" y="1418062"/>
              <a:ext cx="2336181" cy="9148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2A0F76-A527-483A-8A7E-CAB61D8D1E38}"/>
                </a:ext>
              </a:extLst>
            </p:cNvPr>
            <p:cNvSpPr/>
            <p:nvPr/>
          </p:nvSpPr>
          <p:spPr>
            <a:xfrm>
              <a:off x="757237" y="910682"/>
              <a:ext cx="2336181" cy="10147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Dong </a:t>
              </a:r>
              <a:r>
                <a:rPr lang="en-US" sz="32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endPara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B5957F-954D-4026-AE31-E6A864C11EAC}"/>
              </a:ext>
            </a:extLst>
          </p:cNvPr>
          <p:cNvGrpSpPr/>
          <p:nvPr/>
        </p:nvGrpSpPr>
        <p:grpSpPr>
          <a:xfrm>
            <a:off x="1867419" y="-259186"/>
            <a:ext cx="8576284" cy="6812386"/>
            <a:chOff x="10992268" y="-640830"/>
            <a:chExt cx="6707747" cy="562563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CA96A68-274D-4CA1-B9F6-ED97FE92FA64}"/>
                </a:ext>
              </a:extLst>
            </p:cNvPr>
            <p:cNvSpPr/>
            <p:nvPr/>
          </p:nvSpPr>
          <p:spPr>
            <a:xfrm>
              <a:off x="10992268" y="3756820"/>
              <a:ext cx="6707747" cy="1227986"/>
            </a:xfrm>
            <a:prstGeom prst="roundRect">
              <a:avLst/>
            </a:prstGeom>
            <a:solidFill>
              <a:srgbClr val="87CB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chuyến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xa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78" name="Picture 6" descr="Travel Free Vector">
              <a:extLst>
                <a:ext uri="{FF2B5EF4-FFF2-40B4-BE49-F238E27FC236}">
                  <a16:creationId xmlns:a16="http://schemas.microsoft.com/office/drawing/2014/main" id="{4FD28F12-1970-4807-ADF5-9701200EBC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98" b="9323"/>
            <a:stretch/>
          </p:blipFill>
          <p:spPr bwMode="auto">
            <a:xfrm>
              <a:off x="12382854" y="-640830"/>
              <a:ext cx="4975970" cy="468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3081E9-EF76-46F2-9705-190186F69EBC}"/>
              </a:ext>
            </a:extLst>
          </p:cNvPr>
          <p:cNvGrpSpPr/>
          <p:nvPr/>
        </p:nvGrpSpPr>
        <p:grpSpPr>
          <a:xfrm>
            <a:off x="1551149" y="1163623"/>
            <a:ext cx="7734833" cy="4307453"/>
            <a:chOff x="6001423" y="1280324"/>
            <a:chExt cx="7734833" cy="4307453"/>
          </a:xfrm>
        </p:grpSpPr>
        <p:pic>
          <p:nvPicPr>
            <p:cNvPr id="3080" name="Picture 8" descr="Amazed girl on yellow background Free Photo">
              <a:extLst>
                <a:ext uri="{FF2B5EF4-FFF2-40B4-BE49-F238E27FC236}">
                  <a16:creationId xmlns:a16="http://schemas.microsoft.com/office/drawing/2014/main" id="{54F33DD5-9830-4B1D-AD58-B05BFAD77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606" y="2234977"/>
              <a:ext cx="5962650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xplosion: 14 Points 13">
              <a:extLst>
                <a:ext uri="{FF2B5EF4-FFF2-40B4-BE49-F238E27FC236}">
                  <a16:creationId xmlns:a16="http://schemas.microsoft.com/office/drawing/2014/main" id="{7D2F81D8-AA58-4DAD-966F-CB29AE4C4157}"/>
                </a:ext>
              </a:extLst>
            </p:cNvPr>
            <p:cNvSpPr/>
            <p:nvPr/>
          </p:nvSpPr>
          <p:spPr>
            <a:xfrm>
              <a:off x="6001423" y="1280324"/>
              <a:ext cx="6106828" cy="3203982"/>
            </a:xfrm>
            <a:prstGeom prst="irregularSeal2">
              <a:avLst/>
            </a:prstGeom>
            <a:solidFill>
              <a:srgbClr val="FFB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Sửng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sốt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ngạc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4758693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1402</Words>
  <Application>Microsoft Office PowerPoint</Application>
  <PresentationFormat>Widescreen</PresentationFormat>
  <Paragraphs>154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Gloria Hallelujah</vt:lpstr>
      <vt:lpstr>SimSun</vt:lpstr>
      <vt:lpstr>#9Slide04 Abraham Lincoln</vt:lpstr>
      <vt:lpstr>#9Slide03 Arima Madurai Black</vt:lpstr>
      <vt:lpstr>Calibri</vt:lpstr>
      <vt:lpstr>#9Slide03 IcielUni Sans Heavy</vt:lpstr>
      <vt:lpstr>#9Slide03 AmpleSoft Bold</vt:lpstr>
      <vt:lpstr>Pangolin</vt:lpstr>
      <vt:lpstr>Cambria</vt:lpstr>
      <vt:lpstr>#9Slide07 Deepika</vt:lpstr>
      <vt:lpstr>Gochi Hand</vt:lpstr>
      <vt:lpstr>#9Slide04 SFU Belle</vt:lpstr>
      <vt:lpstr>Open Sans</vt:lpstr>
      <vt:lpstr>#9Slide03 Ample</vt:lpstr>
      <vt:lpstr>HP001 4 hàng</vt:lpstr>
      <vt:lpstr>Times New Roman</vt:lpstr>
      <vt:lpstr>#9Slide04 Vollkorn Black</vt:lpstr>
      <vt:lpstr>#9Slide03 AmpleSoft</vt:lpstr>
      <vt:lpstr>Arial</vt:lpstr>
      <vt:lpstr>Baloo 2</vt:lpstr>
      <vt:lpstr>#9Slide03 SVNEvery Movie Every </vt:lpstr>
      <vt:lpstr>Office Theme</vt:lpstr>
      <vt:lpstr>English Vocabulary Workshop by Slidesgo</vt:lpstr>
      <vt:lpstr>Color Choices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BẮT TAY  CHUẨN BỊ NỘI DUNG BÀI NÓI THÔI!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55</cp:revision>
  <dcterms:modified xsi:type="dcterms:W3CDTF">2021-10-28T07:01:30Z</dcterms:modified>
</cp:coreProperties>
</file>