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</p:sldMasterIdLst>
  <p:notesMasterIdLst>
    <p:notesMasterId r:id="rId18"/>
  </p:notesMasterIdLst>
  <p:sldIdLst>
    <p:sldId id="276" r:id="rId3"/>
    <p:sldId id="256" r:id="rId4"/>
    <p:sldId id="263" r:id="rId5"/>
    <p:sldId id="278" r:id="rId6"/>
    <p:sldId id="265" r:id="rId7"/>
    <p:sldId id="280" r:id="rId8"/>
    <p:sldId id="271" r:id="rId9"/>
    <p:sldId id="269" r:id="rId10"/>
    <p:sldId id="260" r:id="rId11"/>
    <p:sldId id="277" r:id="rId12"/>
    <p:sldId id="272" r:id="rId13"/>
    <p:sldId id="273" r:id="rId14"/>
    <p:sldId id="274" r:id="rId15"/>
    <p:sldId id="279" r:id="rId16"/>
    <p:sldId id="261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50107-4244-4336-A5C1-2E27D65A49A3}" type="datetimeFigureOut">
              <a:rPr lang="vi-VN" smtClean="0"/>
              <a:t>07/05/2022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C097A-800D-402F-A9D9-C652FB5884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6605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39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D206-DCE1-44DF-A0AE-B5C266671AC1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E2C0D-F5A9-43D6-8DF8-7E471275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43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D206-DCE1-44DF-A0AE-B5C266671AC1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E2C0D-F5A9-43D6-8DF8-7E471275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58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D206-DCE1-44DF-A0AE-B5C266671AC1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E2C0D-F5A9-43D6-8DF8-7E471275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44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D206-DCE1-44DF-A0AE-B5C266671AC1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E2C0D-F5A9-43D6-8DF8-7E471275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1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D206-DCE1-44DF-A0AE-B5C266671AC1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E2C0D-F5A9-43D6-8DF8-7E471275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63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D206-DCE1-44DF-A0AE-B5C266671AC1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E2C0D-F5A9-43D6-8DF8-7E471275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8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D206-DCE1-44DF-A0AE-B5C266671AC1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E2C0D-F5A9-43D6-8DF8-7E471275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84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D206-DCE1-44DF-A0AE-B5C266671AC1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E2C0D-F5A9-43D6-8DF8-7E471275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40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D206-DCE1-44DF-A0AE-B5C266671AC1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E2C0D-F5A9-43D6-8DF8-7E471275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99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D206-DCE1-44DF-A0AE-B5C266671AC1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E2C0D-F5A9-43D6-8DF8-7E471275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7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D206-DCE1-44DF-A0AE-B5C266671AC1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E2C0D-F5A9-43D6-8DF8-7E471275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36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D206-DCE1-44DF-A0AE-B5C266671AC1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E2C0D-F5A9-43D6-8DF8-7E471275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81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FCE17E5-EF9B-4CC0-9F24-996A45781759}"/>
              </a:ext>
            </a:extLst>
          </p:cNvPr>
          <p:cNvGrpSpPr/>
          <p:nvPr userDrawn="1"/>
        </p:nvGrpSpPr>
        <p:grpSpPr>
          <a:xfrm>
            <a:off x="-307072" y="4586325"/>
            <a:ext cx="12140835" cy="2500032"/>
            <a:chOff x="382287" y="4081809"/>
            <a:chExt cx="11047711" cy="2812721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CA3D574-3345-4C73-8E1C-CD5E5E57F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3FD63837-B644-4EBB-9019-BFFFE15CC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28D72E9-F768-4C41-8B44-A742B36CE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B8A5DF6D-7341-42CF-B537-9B12E146F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7FA9B0DF-B177-46E0-B9B5-175BB95E5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C75FCCD9-6205-4836-AB96-5479038DC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4219214B-B2C7-4F89-9960-3D4C7B668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7D826C9-0FE1-4397-8BBD-6F3BED2753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432" y="4008776"/>
            <a:ext cx="1664660" cy="12346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D784EA8-F86A-4A83-9F36-A15CA195BE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0397" y="4747331"/>
            <a:ext cx="1664660" cy="123462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5B52A9B0-7D86-4CD5-9DE0-3E428B1581F9}"/>
              </a:ext>
            </a:extLst>
          </p:cNvPr>
          <p:cNvGrpSpPr/>
          <p:nvPr userDrawn="1"/>
        </p:nvGrpSpPr>
        <p:grpSpPr>
          <a:xfrm>
            <a:off x="1494898" y="4606101"/>
            <a:ext cx="12140835" cy="2500032"/>
            <a:chOff x="382287" y="4081809"/>
            <a:chExt cx="11047711" cy="2812721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D8F0FD7C-1CAA-4125-ADB2-C20FE757F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DD076153-410C-4A98-AB04-A7F4D342D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FA0FB495-2878-4E94-BF3A-7500E9AFC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1ED41BE1-68C6-4A91-9BC1-802F16BCE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7B996E04-0388-42C2-820B-487A6533E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0F59F916-9D1F-4774-A499-D8C7FEC94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0CA757B4-BAD7-4422-8516-8211B0092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5582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C5B2F04C-87DC-45EA-B070-2D067220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08" y="4394200"/>
            <a:ext cx="12281208" cy="24638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9615F6E-23C5-4AD7-96A8-7B5249C8E2C6}"/>
              </a:ext>
            </a:extLst>
          </p:cNvPr>
          <p:cNvGrpSpPr/>
          <p:nvPr userDrawn="1"/>
        </p:nvGrpSpPr>
        <p:grpSpPr>
          <a:xfrm>
            <a:off x="-515071" y="4220649"/>
            <a:ext cx="13013557" cy="3022481"/>
            <a:chOff x="-515071" y="4220649"/>
            <a:chExt cx="13013557" cy="3022481"/>
          </a:xfrm>
        </p:grpSpPr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DE6D6AB8-DCD2-4836-B66E-A683C59A4653}"/>
                </a:ext>
              </a:extLst>
            </p:cNvPr>
            <p:cNvGrpSpPr/>
            <p:nvPr/>
          </p:nvGrpSpPr>
          <p:grpSpPr>
            <a:xfrm>
              <a:off x="-515071" y="4695337"/>
              <a:ext cx="11477622" cy="2500032"/>
              <a:chOff x="985786" y="4081809"/>
              <a:chExt cx="10444212" cy="2812721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="" xmlns:a16="http://schemas.microsoft.com/office/drawing/2014/main" id="{EDC79866-1996-4210-B5F7-8728AF9C9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985786" y="4259570"/>
                <a:ext cx="2132893" cy="2468431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="" xmlns:a16="http://schemas.microsoft.com/office/drawing/2014/main" id="{291079A8-942C-434C-B330-45A8067A76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="" xmlns:a16="http://schemas.microsoft.com/office/drawing/2014/main" id="{7A75CD49-249C-44D8-9FB1-57817F741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="" xmlns:a16="http://schemas.microsoft.com/office/drawing/2014/main" id="{924FCEDF-F73D-43DF-BB7D-9FE9C34DF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="" xmlns:a16="http://schemas.microsoft.com/office/drawing/2014/main" id="{54FA3BA9-C56B-4169-86F6-AD72DB633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="" xmlns:a16="http://schemas.microsoft.com/office/drawing/2014/main" id="{B30A95C2-E3DF-4B99-AECC-79B0434CD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="" xmlns:a16="http://schemas.microsoft.com/office/drawing/2014/main" id="{E4BF4E02-3D6F-423B-95D3-EE3BEEA99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678F8A15-C1F7-4576-A447-37CFB8F11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39CCE20A-6DD4-407E-99D0-DA3CD888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A1367193-4F32-46D3-86F9-1F24D5A37147}"/>
                </a:ext>
              </a:extLst>
            </p:cNvPr>
            <p:cNvGrpSpPr/>
            <p:nvPr/>
          </p:nvGrpSpPr>
          <p:grpSpPr>
            <a:xfrm>
              <a:off x="1376598" y="4837620"/>
              <a:ext cx="11121888" cy="2405510"/>
              <a:chOff x="382287" y="4188153"/>
              <a:chExt cx="10120507" cy="2706377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="" xmlns:a16="http://schemas.microsoft.com/office/drawing/2014/main" id="{4D5D57A7-51ED-4E93-A9E3-41F7BDA20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="" xmlns:a16="http://schemas.microsoft.com/office/drawing/2014/main" id="{184C85DF-9DF7-45EB-90D6-24D93C37B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="" xmlns:a16="http://schemas.microsoft.com/office/drawing/2014/main" id="{D76DA4C8-17F6-4DC8-A1D4-86638A6BB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="" xmlns:a16="http://schemas.microsoft.com/office/drawing/2014/main" id="{80F811CE-A382-4AE2-A4DF-0D3CAE50E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="" xmlns:a16="http://schemas.microsoft.com/office/drawing/2014/main" id="{E9CCE8F8-483B-4147-A55A-0A4D4BBFD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="" xmlns:a16="http://schemas.microsoft.com/office/drawing/2014/main" id="{EE5D15B8-56C6-438F-9679-30FE614A7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="" xmlns:a16="http://schemas.microsoft.com/office/drawing/2014/main" id="{C5717DDF-BC7C-466F-BA91-933C86148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369901" y="4188153"/>
                <a:ext cx="2132893" cy="246843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84844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1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1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6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29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8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5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D206-DCE1-44DF-A0AE-B5C266671AC1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E2C0D-F5A9-43D6-8DF8-7E471275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18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1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3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86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32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9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7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4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0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D206-DCE1-44DF-A0AE-B5C266671AC1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E2C0D-F5A9-43D6-8DF8-7E471275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638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7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00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9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5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8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5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7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4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5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D206-DCE1-44DF-A0AE-B5C266671AC1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E2C0D-F5A9-43D6-8DF8-7E471275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608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7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0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75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5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0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8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7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D206-DCE1-44DF-A0AE-B5C266671AC1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E2C0D-F5A9-43D6-8DF8-7E471275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039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1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77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3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3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7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57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68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05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D206-DCE1-44DF-A0AE-B5C266671AC1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E2C0D-F5A9-43D6-8DF8-7E471275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39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3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04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6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53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91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9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6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35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D206-DCE1-44DF-A0AE-B5C266671AC1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E2C0D-F5A9-43D6-8DF8-7E471275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57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14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5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D206-DCE1-44DF-A0AE-B5C266671AC1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E2C0D-F5A9-43D6-8DF8-7E471275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40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55.xml"/><Relationship Id="rId42" Type="http://schemas.openxmlformats.org/officeDocument/2006/relationships/slideLayout" Target="../slideLayouts/slideLayout63.xml"/><Relationship Id="rId47" Type="http://schemas.openxmlformats.org/officeDocument/2006/relationships/slideLayout" Target="../slideLayouts/slideLayout68.xml"/><Relationship Id="rId50" Type="http://schemas.openxmlformats.org/officeDocument/2006/relationships/slideLayout" Target="../slideLayouts/slideLayout71.xml"/><Relationship Id="rId55" Type="http://schemas.openxmlformats.org/officeDocument/2006/relationships/slideLayout" Target="../slideLayouts/slideLayout76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53.xml"/><Relationship Id="rId37" Type="http://schemas.openxmlformats.org/officeDocument/2006/relationships/slideLayout" Target="../slideLayouts/slideLayout58.xml"/><Relationship Id="rId40" Type="http://schemas.openxmlformats.org/officeDocument/2006/relationships/slideLayout" Target="../slideLayouts/slideLayout61.xml"/><Relationship Id="rId45" Type="http://schemas.openxmlformats.org/officeDocument/2006/relationships/slideLayout" Target="../slideLayouts/slideLayout66.xml"/><Relationship Id="rId53" Type="http://schemas.openxmlformats.org/officeDocument/2006/relationships/slideLayout" Target="../slideLayouts/slideLayout74.xml"/><Relationship Id="rId58" Type="http://schemas.openxmlformats.org/officeDocument/2006/relationships/slideLayout" Target="../slideLayouts/slideLayout79.xml"/><Relationship Id="rId5" Type="http://schemas.openxmlformats.org/officeDocument/2006/relationships/slideLayout" Target="../slideLayouts/slideLayout26.xml"/><Relationship Id="rId61" Type="http://schemas.openxmlformats.org/officeDocument/2006/relationships/theme" Target="../theme/theme2.xml"/><Relationship Id="rId1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51.xml"/><Relationship Id="rId35" Type="http://schemas.openxmlformats.org/officeDocument/2006/relationships/slideLayout" Target="../slideLayouts/slideLayout56.xml"/><Relationship Id="rId43" Type="http://schemas.openxmlformats.org/officeDocument/2006/relationships/slideLayout" Target="../slideLayouts/slideLayout64.xml"/><Relationship Id="rId48" Type="http://schemas.openxmlformats.org/officeDocument/2006/relationships/slideLayout" Target="../slideLayouts/slideLayout69.xml"/><Relationship Id="rId56" Type="http://schemas.openxmlformats.org/officeDocument/2006/relationships/slideLayout" Target="../slideLayouts/slideLayout77.xml"/><Relationship Id="rId8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72.xml"/><Relationship Id="rId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33" Type="http://schemas.openxmlformats.org/officeDocument/2006/relationships/slideLayout" Target="../slideLayouts/slideLayout54.xml"/><Relationship Id="rId38" Type="http://schemas.openxmlformats.org/officeDocument/2006/relationships/slideLayout" Target="../slideLayouts/slideLayout59.xml"/><Relationship Id="rId46" Type="http://schemas.openxmlformats.org/officeDocument/2006/relationships/slideLayout" Target="../slideLayouts/slideLayout67.xml"/><Relationship Id="rId59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62.xml"/><Relationship Id="rId54" Type="http://schemas.openxmlformats.org/officeDocument/2006/relationships/slideLayout" Target="../slideLayouts/slideLayout75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36" Type="http://schemas.openxmlformats.org/officeDocument/2006/relationships/slideLayout" Target="../slideLayouts/slideLayout57.xml"/><Relationship Id="rId49" Type="http://schemas.openxmlformats.org/officeDocument/2006/relationships/slideLayout" Target="../slideLayouts/slideLayout70.xml"/><Relationship Id="rId57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52.xml"/><Relationship Id="rId44" Type="http://schemas.openxmlformats.org/officeDocument/2006/relationships/slideLayout" Target="../slideLayouts/slideLayout65.xml"/><Relationship Id="rId52" Type="http://schemas.openxmlformats.org/officeDocument/2006/relationships/slideLayout" Target="../slideLayouts/slideLayout73.xml"/><Relationship Id="rId6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6D206-DCE1-44DF-A0AE-B5C266671AC1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E2C0D-F5A9-43D6-8DF8-7E4712757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2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0" r:id="rId9"/>
    <p:sldLayoutId id="2147483669" r:id="rId10"/>
    <p:sldLayoutId id="2147483668" r:id="rId11"/>
    <p:sldLayoutId id="2147483667" r:id="rId12"/>
    <p:sldLayoutId id="2147483665" r:id="rId13"/>
    <p:sldLayoutId id="2147483664" r:id="rId14"/>
    <p:sldLayoutId id="2147483663" r:id="rId15"/>
    <p:sldLayoutId id="2147483656" r:id="rId16"/>
    <p:sldLayoutId id="2147483657" r:id="rId17"/>
    <p:sldLayoutId id="2147483658" r:id="rId18"/>
    <p:sldLayoutId id="2147483659" r:id="rId19"/>
    <p:sldLayoutId id="2147483661" r:id="rId20"/>
    <p:sldLayoutId id="214748366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8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  <p:sldLayoutId id="2147483709" r:id="rId38"/>
    <p:sldLayoutId id="2147483710" r:id="rId39"/>
    <p:sldLayoutId id="2147483711" r:id="rId40"/>
    <p:sldLayoutId id="2147483712" r:id="rId41"/>
    <p:sldLayoutId id="2147483713" r:id="rId42"/>
    <p:sldLayoutId id="2147483714" r:id="rId43"/>
    <p:sldLayoutId id="2147483715" r:id="rId44"/>
    <p:sldLayoutId id="2147483716" r:id="rId45"/>
    <p:sldLayoutId id="2147483717" r:id="rId46"/>
    <p:sldLayoutId id="2147483718" r:id="rId47"/>
    <p:sldLayoutId id="2147483719" r:id="rId48"/>
    <p:sldLayoutId id="2147483720" r:id="rId49"/>
    <p:sldLayoutId id="2147483721" r:id="rId50"/>
    <p:sldLayoutId id="2147483722" r:id="rId51"/>
    <p:sldLayoutId id="2147483723" r:id="rId52"/>
    <p:sldLayoutId id="2147483724" r:id="rId53"/>
    <p:sldLayoutId id="2147483725" r:id="rId54"/>
    <p:sldLayoutId id="2147483726" r:id="rId55"/>
    <p:sldLayoutId id="2147483727" r:id="rId56"/>
    <p:sldLayoutId id="2147483728" r:id="rId57"/>
    <p:sldLayoutId id="2147483729" r:id="rId58"/>
    <p:sldLayoutId id="2147483731" r:id="rId59"/>
    <p:sldLayoutId id="2147483732" r:id="rId6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9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9" Type="http://schemas.openxmlformats.org/officeDocument/2006/relationships/image" Target="../media/image29.png"/><Relationship Id="rId3" Type="http://schemas.openxmlformats.org/officeDocument/2006/relationships/image" Target="../media/image19.png"/><Relationship Id="rId34" Type="http://schemas.openxmlformats.org/officeDocument/2006/relationships/image" Target="../media/image26.png"/><Relationship Id="rId7" Type="http://schemas.openxmlformats.org/officeDocument/2006/relationships/slide" Target="slide8.xml"/><Relationship Id="rId33" Type="http://schemas.openxmlformats.org/officeDocument/2006/relationships/image" Target="../media/image76.svg"/><Relationship Id="rId38" Type="http://schemas.openxmlformats.org/officeDocument/2006/relationships/image" Target="../media/image28.png"/><Relationship Id="rId2" Type="http://schemas.openxmlformats.org/officeDocument/2006/relationships/audio" Target="../media/audio2.wav"/><Relationship Id="rId41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32" Type="http://schemas.openxmlformats.org/officeDocument/2006/relationships/image" Target="../media/image25.png"/><Relationship Id="rId37" Type="http://schemas.openxmlformats.org/officeDocument/2006/relationships/image" Target="../media/image80.svg"/><Relationship Id="rId40" Type="http://schemas.openxmlformats.org/officeDocument/2006/relationships/image" Target="../media/image100.svg"/><Relationship Id="rId5" Type="http://schemas.openxmlformats.org/officeDocument/2006/relationships/image" Target="../media/image3.gif"/><Relationship Id="rId36" Type="http://schemas.openxmlformats.org/officeDocument/2006/relationships/image" Target="../media/image27.png"/><Relationship Id="rId31" Type="http://schemas.openxmlformats.org/officeDocument/2006/relationships/image" Target="../media/image490.svg"/><Relationship Id="rId10" Type="http://schemas.openxmlformats.org/officeDocument/2006/relationships/image" Target="../media/image82.svg"/><Relationship Id="rId4" Type="http://schemas.openxmlformats.org/officeDocument/2006/relationships/image" Target="../media/image2.gif"/><Relationship Id="rId35" Type="http://schemas.openxmlformats.org/officeDocument/2006/relationships/image" Target="../media/image7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9" Type="http://schemas.openxmlformats.org/officeDocument/2006/relationships/image" Target="../media/image29.png"/><Relationship Id="rId3" Type="http://schemas.openxmlformats.org/officeDocument/2006/relationships/image" Target="../media/image2.gif"/><Relationship Id="rId34" Type="http://schemas.openxmlformats.org/officeDocument/2006/relationships/image" Target="../media/image76.svg"/><Relationship Id="rId7" Type="http://schemas.openxmlformats.org/officeDocument/2006/relationships/image" Target="../media/image17.png"/><Relationship Id="rId33" Type="http://schemas.openxmlformats.org/officeDocument/2006/relationships/image" Target="../media/image25.png"/><Relationship Id="rId38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slide" Target="slide8.xml"/><Relationship Id="rId32" Type="http://schemas.openxmlformats.org/officeDocument/2006/relationships/image" Target="../media/image490.svg"/><Relationship Id="rId37" Type="http://schemas.openxmlformats.org/officeDocument/2006/relationships/image" Target="../media/image27.png"/><Relationship Id="rId40" Type="http://schemas.openxmlformats.org/officeDocument/2006/relationships/image" Target="../media/image100.svg"/><Relationship Id="rId5" Type="http://schemas.openxmlformats.org/officeDocument/2006/relationships/image" Target="../media/image5.png"/><Relationship Id="rId36" Type="http://schemas.openxmlformats.org/officeDocument/2006/relationships/image" Target="../media/image78.svg"/><Relationship Id="rId31" Type="http://schemas.openxmlformats.org/officeDocument/2006/relationships/image" Target="../media/image490.svg"/><Relationship Id="rId10" Type="http://schemas.openxmlformats.org/officeDocument/2006/relationships/image" Target="../media/image82.svg"/><Relationship Id="rId4" Type="http://schemas.openxmlformats.org/officeDocument/2006/relationships/image" Target="../media/image3.gif"/><Relationship Id="rId35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8.png"/><Relationship Id="rId3" Type="http://schemas.openxmlformats.org/officeDocument/2006/relationships/image" Target="../media/image2.gif"/><Relationship Id="rId34" Type="http://schemas.openxmlformats.org/officeDocument/2006/relationships/image" Target="../media/image76.svg"/><Relationship Id="rId42" Type="http://schemas.openxmlformats.org/officeDocument/2006/relationships/image" Target="../media/image30.jpg"/><Relationship Id="rId7" Type="http://schemas.openxmlformats.org/officeDocument/2006/relationships/image" Target="../media/image17.png"/><Relationship Id="rId33" Type="http://schemas.openxmlformats.org/officeDocument/2006/relationships/image" Target="../media/image25.png"/><Relationship Id="rId38" Type="http://schemas.openxmlformats.org/officeDocument/2006/relationships/image" Target="../media/image80.svg"/><Relationship Id="rId2" Type="http://schemas.openxmlformats.org/officeDocument/2006/relationships/image" Target="../media/image19.png"/><Relationship Id="rId41" Type="http://schemas.openxmlformats.org/officeDocument/2006/relationships/image" Target="../media/image100.svg"/><Relationship Id="rId1" Type="http://schemas.openxmlformats.org/officeDocument/2006/relationships/slideLayout" Target="../slideLayouts/slideLayout8.xml"/><Relationship Id="rId6" Type="http://schemas.openxmlformats.org/officeDocument/2006/relationships/slide" Target="slide8.xml"/><Relationship Id="rId32" Type="http://schemas.openxmlformats.org/officeDocument/2006/relationships/image" Target="../media/image490.svg"/><Relationship Id="rId37" Type="http://schemas.openxmlformats.org/officeDocument/2006/relationships/image" Target="../media/image27.png"/><Relationship Id="rId40" Type="http://schemas.openxmlformats.org/officeDocument/2006/relationships/image" Target="../media/image29.png"/><Relationship Id="rId5" Type="http://schemas.openxmlformats.org/officeDocument/2006/relationships/image" Target="../media/image5.png"/><Relationship Id="rId36" Type="http://schemas.openxmlformats.org/officeDocument/2006/relationships/image" Target="../media/image78.svg"/><Relationship Id="rId31" Type="http://schemas.openxmlformats.org/officeDocument/2006/relationships/image" Target="../media/image490.svg"/><Relationship Id="rId10" Type="http://schemas.openxmlformats.org/officeDocument/2006/relationships/image" Target="../media/image82.svg"/><Relationship Id="rId4" Type="http://schemas.openxmlformats.org/officeDocument/2006/relationships/image" Target="../media/image3.gif"/><Relationship Id="rId35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90.svg"/><Relationship Id="rId3" Type="http://schemas.openxmlformats.org/officeDocument/2006/relationships/image" Target="../media/image2.gif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slide" Target="slide11.xml"/><Relationship Id="rId5" Type="http://schemas.openxmlformats.org/officeDocument/2006/relationships/image" Target="../media/image5.png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4">
            <a:extLst>
              <a:ext uri="{FF2B5EF4-FFF2-40B4-BE49-F238E27FC236}">
                <a16:creationId xmlns:a16="http://schemas.microsoft.com/office/drawing/2014/main" xmlns="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95" y="-27317"/>
            <a:ext cx="12192000" cy="6857939"/>
          </a:xfrm>
          <a:prstGeom prst="rect">
            <a:avLst/>
          </a:prstGeom>
        </p:spPr>
      </p:pic>
      <p:pic>
        <p:nvPicPr>
          <p:cNvPr id="16" name="图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63" y="5143500"/>
            <a:ext cx="12642966" cy="1702947"/>
          </a:xfrm>
          <a:prstGeom prst="rect">
            <a:avLst/>
          </a:prstGeom>
        </p:spPr>
      </p:pic>
      <p:pic>
        <p:nvPicPr>
          <p:cNvPr id="17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69" y="4704197"/>
            <a:ext cx="3505785" cy="21124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55853" y="225124"/>
            <a:ext cx="52772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endParaRPr lang="en-US" sz="2100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20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4739" y="52955"/>
            <a:ext cx="4194170" cy="41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258" y="-1613649"/>
            <a:ext cx="2867224" cy="458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16">
            <a:extLst>
              <a:ext uri="{FF2B5EF4-FFF2-40B4-BE49-F238E27FC236}">
                <a16:creationId xmlns:a16="http://schemas.microsoft.com/office/drawing/2014/main" xmlns="" id="{148436DC-BC4F-4FA0-830A-07A2DDE45F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81" y="930899"/>
            <a:ext cx="1292573" cy="70384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16C9919-636D-4BE3-9D63-DE65E81294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240" y="885377"/>
            <a:ext cx="1580462" cy="222223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B73A7436-6A7D-4191-AFA3-4E6035FEDC1E}"/>
              </a:ext>
            </a:extLst>
          </p:cNvPr>
          <p:cNvSpPr txBox="1"/>
          <p:nvPr/>
        </p:nvSpPr>
        <p:spPr>
          <a:xfrm>
            <a:off x="2479381" y="1230291"/>
            <a:ext cx="7629357" cy="646331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en-US" altLang="zh-CN" sz="2800" b="1" dirty="0">
                <a:ln w="44450">
                  <a:noFill/>
                </a:ln>
                <a:solidFill>
                  <a:srgbClr val="D679B3"/>
                </a:solidFill>
                <a:effectLst>
                  <a:outerShdw sx="96000" sy="96000" algn="ctr" rotWithShape="0">
                    <a:prstClr val="white"/>
                  </a:outerShdw>
                </a:effectLst>
                <a:latin typeface="UTM Colossalis" panose="02040603050506020204" pitchFamily="18" charset="0"/>
                <a:cs typeface="+mn-ea"/>
                <a:sym typeface="+mn-lt"/>
              </a:rPr>
              <a:t>BÀI </a:t>
            </a:r>
            <a:r>
              <a:rPr lang="en-US" altLang="zh-CN" sz="2800" b="1">
                <a:ln w="44450">
                  <a:noFill/>
                </a:ln>
                <a:solidFill>
                  <a:srgbClr val="D679B3"/>
                </a:solidFill>
                <a:effectLst>
                  <a:outerShdw sx="96000" sy="96000" algn="ctr" rotWithShape="0">
                    <a:prstClr val="white"/>
                  </a:outerShdw>
                </a:effectLst>
                <a:latin typeface="UTM Colossalis" panose="02040603050506020204" pitchFamily="18" charset="0"/>
                <a:cs typeface="+mn-ea"/>
                <a:sym typeface="+mn-lt"/>
              </a:rPr>
              <a:t>GIẢNG </a:t>
            </a:r>
            <a:r>
              <a:rPr lang="en-US" altLang="zh-CN" sz="2800" b="1" smtClean="0">
                <a:ln w="44450">
                  <a:noFill/>
                </a:ln>
                <a:solidFill>
                  <a:srgbClr val="D679B3"/>
                </a:solidFill>
                <a:effectLst>
                  <a:outerShdw sx="96000" sy="96000" algn="ctr" rotWithShape="0">
                    <a:prstClr val="white"/>
                  </a:outerShdw>
                </a:effectLst>
                <a:latin typeface="UTM Colossalis" panose="02040603050506020204" pitchFamily="18" charset="0"/>
                <a:cs typeface="+mn-ea"/>
                <a:sym typeface="+mn-lt"/>
              </a:rPr>
              <a:t>ĐIỆN TỬ</a:t>
            </a:r>
            <a:endParaRPr lang="en-US" altLang="zh-CN" sz="2800" b="1" dirty="0">
              <a:ln w="44450">
                <a:noFill/>
              </a:ln>
              <a:solidFill>
                <a:srgbClr val="D679B3"/>
              </a:solidFill>
              <a:effectLst>
                <a:outerShdw sx="96000" sy="96000" algn="ctr" rotWithShape="0">
                  <a:prstClr val="white"/>
                </a:outerShdw>
              </a:effectLst>
              <a:latin typeface="UTM Colossalis" panose="02040603050506020204" pitchFamily="18" charset="0"/>
              <a:cs typeface="+mn-ea"/>
              <a:sym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C9BDA3C-3A71-4607-9E9A-18AE5AAFB3BF}"/>
              </a:ext>
            </a:extLst>
          </p:cNvPr>
          <p:cNvSpPr txBox="1"/>
          <p:nvPr/>
        </p:nvSpPr>
        <p:spPr>
          <a:xfrm>
            <a:off x="2107430" y="3612234"/>
            <a:ext cx="8385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ỜNG TIỂU HỌC 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NGỌC LÂM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LONG BIÊN – HÀ NỘI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74668C7-3B13-41C0-96FF-F9283074410F}"/>
              </a:ext>
            </a:extLst>
          </p:cNvPr>
          <p:cNvSpPr txBox="1"/>
          <p:nvPr/>
        </p:nvSpPr>
        <p:spPr>
          <a:xfrm>
            <a:off x="3030754" y="1934229"/>
            <a:ext cx="6276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B050"/>
                </a:solidFill>
              </a:rPr>
              <a:t>MÔN </a:t>
            </a:r>
            <a:r>
              <a:rPr lang="en-US" sz="4000" b="1" smtClean="0">
                <a:solidFill>
                  <a:srgbClr val="00B050"/>
                </a:solidFill>
              </a:rPr>
              <a:t>T</a:t>
            </a:r>
            <a:r>
              <a:rPr lang="vi-VN" sz="4000" b="1" smtClean="0">
                <a:solidFill>
                  <a:srgbClr val="00B050"/>
                </a:solidFill>
              </a:rPr>
              <a:t>IẾNG VIỆT</a:t>
            </a:r>
            <a:r>
              <a:rPr lang="en-US" sz="4000" b="1" smtClean="0">
                <a:solidFill>
                  <a:srgbClr val="00B050"/>
                </a:solidFill>
              </a:rPr>
              <a:t> </a:t>
            </a:r>
            <a:r>
              <a:rPr lang="en-US" sz="4000" b="1">
                <a:solidFill>
                  <a:srgbClr val="00B050"/>
                </a:solidFill>
              </a:rPr>
              <a:t>LỚP 2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2B6A4C2-60C9-469F-926B-266B81CD674D}"/>
              </a:ext>
            </a:extLst>
          </p:cNvPr>
          <p:cNvSpPr txBox="1"/>
          <p:nvPr/>
        </p:nvSpPr>
        <p:spPr>
          <a:xfrm>
            <a:off x="3517573" y="2704347"/>
            <a:ext cx="556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  <a:latin typeface="Bodoni MT Black" panose="02070A03080606020203" pitchFamily="18" charset="0"/>
              </a:rPr>
              <a:t>BỘ SÁCH KẾT NỐI TRI THỨC</a:t>
            </a:r>
            <a:r>
              <a:rPr lang="en-US" sz="2400" b="1" smtClean="0">
                <a:solidFill>
                  <a:srgbClr val="FF0000"/>
                </a:solidFill>
                <a:latin typeface="Bodoni MT Black" panose="02070A03080606020203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30" name="图片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9931" y="4812469"/>
            <a:ext cx="1739803" cy="1464905"/>
          </a:xfrm>
          <a:prstGeom prst="rect">
            <a:avLst/>
          </a:prstGeom>
        </p:spPr>
      </p:pic>
      <p:pic>
        <p:nvPicPr>
          <p:cNvPr id="31" name="图片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0087" y="4833622"/>
            <a:ext cx="1739803" cy="1464905"/>
          </a:xfrm>
          <a:prstGeom prst="rect">
            <a:avLst/>
          </a:prstGeom>
        </p:spPr>
      </p:pic>
      <p:pic>
        <p:nvPicPr>
          <p:cNvPr id="32" name="图片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7497" y="4812468"/>
            <a:ext cx="1739803" cy="1464905"/>
          </a:xfrm>
          <a:prstGeom prst="rect">
            <a:avLst/>
          </a:prstGeom>
        </p:spPr>
      </p:pic>
      <p:pic>
        <p:nvPicPr>
          <p:cNvPr id="33" name="图片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71280" y="4833621"/>
            <a:ext cx="1739803" cy="146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8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6" t="19499" r="3967" b="15823"/>
          <a:stretch/>
        </p:blipFill>
        <p:spPr>
          <a:xfrm>
            <a:off x="3348" y="-28535"/>
            <a:ext cx="12188622" cy="68865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9615F6E-23C5-4AD7-96A8-7B5249C8E2C6}"/>
              </a:ext>
            </a:extLst>
          </p:cNvPr>
          <p:cNvGrpSpPr/>
          <p:nvPr/>
        </p:nvGrpSpPr>
        <p:grpSpPr>
          <a:xfrm>
            <a:off x="-30" y="4864374"/>
            <a:ext cx="12192000" cy="2174175"/>
            <a:chOff x="-1178284" y="4220649"/>
            <a:chExt cx="14695717" cy="3022482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DE6D6AB8-DCD2-4836-B66E-A683C59A4653}"/>
                </a:ext>
              </a:extLst>
            </p:cNvPr>
            <p:cNvGrpSpPr/>
            <p:nvPr/>
          </p:nvGrpSpPr>
          <p:grpSpPr>
            <a:xfrm>
              <a:off x="-1178284" y="4695337"/>
              <a:ext cx="12140835" cy="2500032"/>
              <a:chOff x="382287" y="4081809"/>
              <a:chExt cx="11047711" cy="281272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EDC79866-1996-4210-B5F7-8728AF9C9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291079A8-942C-434C-B330-45A8067A76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7A75CD49-249C-44D8-9FB1-57817F741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924FCEDF-F73D-43DF-BB7D-9FE9C34DF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54FA3BA9-C56B-4169-86F6-AD72DB633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B30A95C2-E3DF-4B99-AECC-79B0434CD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E4BF4E02-3D6F-423B-95D3-EE3BEEA99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678F8A15-C1F7-4576-A447-37CFB8F11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39CCE20A-6DD4-407E-99D0-DA3CD888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A1367193-4F32-46D3-86F9-1F24D5A37147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8" name="Picture 7">
                <a:extLst>
                  <a:ext uri="{FF2B5EF4-FFF2-40B4-BE49-F238E27FC236}">
                    <a16:creationId xmlns="" xmlns:a16="http://schemas.microsoft.com/office/drawing/2014/main" id="{4D5D57A7-51ED-4E93-A9E3-41F7BDA20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="" xmlns:a16="http://schemas.microsoft.com/office/drawing/2014/main" id="{184C85DF-9DF7-45EB-90D6-24D93C37B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D76DA4C8-17F6-4DC8-A1D4-86638A6BB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80F811CE-A382-4AE2-A4DF-0D3CAE50E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="" xmlns:a16="http://schemas.microsoft.com/office/drawing/2014/main" id="{E9CCE8F8-483B-4147-A55A-0A4D4BBFD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EE5D15B8-56C6-438F-9679-30FE614A7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C5717DDF-BC7C-466F-BA91-933C86148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E6FBACE3-00A3-4EC5-A420-EE8421F990A3}"/>
              </a:ext>
            </a:extLst>
          </p:cNvPr>
          <p:cNvGrpSpPr/>
          <p:nvPr/>
        </p:nvGrpSpPr>
        <p:grpSpPr>
          <a:xfrm>
            <a:off x="1970703" y="325334"/>
            <a:ext cx="5841957" cy="4908642"/>
            <a:chOff x="5859914" y="420713"/>
            <a:chExt cx="5841957" cy="4908642"/>
          </a:xfrm>
        </p:grpSpPr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1BC281D0-5BB3-48D8-8A76-74C5EB3A8334}"/>
                </a:ext>
              </a:extLst>
            </p:cNvPr>
            <p:cNvGrpSpPr/>
            <p:nvPr/>
          </p:nvGrpSpPr>
          <p:grpSpPr>
            <a:xfrm rot="405374" flipH="1">
              <a:off x="5859914" y="420713"/>
              <a:ext cx="5841957" cy="4908642"/>
              <a:chOff x="4626472" y="3253740"/>
              <a:chExt cx="4931242" cy="990799"/>
            </a:xfrm>
            <a:solidFill>
              <a:srgbClr val="CF2665">
                <a:alpha val="63000"/>
              </a:srgbClr>
            </a:solidFill>
          </p:grpSpPr>
          <p:sp>
            <p:nvSpPr>
              <p:cNvPr id="27" name="Rounded Rectangle 7">
                <a:extLst>
                  <a:ext uri="{FF2B5EF4-FFF2-40B4-BE49-F238E27FC236}">
                    <a16:creationId xmlns="" xmlns:a16="http://schemas.microsoft.com/office/drawing/2014/main" id="{F6B074B9-D7B1-4904-A0B6-42B1A028D109}"/>
                  </a:ext>
                </a:extLst>
              </p:cNvPr>
              <p:cNvSpPr/>
              <p:nvPr/>
            </p:nvSpPr>
            <p:spPr>
              <a:xfrm>
                <a:off x="4626472" y="3253740"/>
                <a:ext cx="4931242" cy="990799"/>
              </a:xfrm>
              <a:prstGeom prst="wedgeEllipseCallout">
                <a:avLst>
                  <a:gd name="adj1" fmla="val -61680"/>
                  <a:gd name="adj2" fmla="val 3976"/>
                </a:avLst>
              </a:prstGeom>
              <a:grpFill/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8" name="Graphic 23">
                <a:extLst>
                  <a:ext uri="{FF2B5EF4-FFF2-40B4-BE49-F238E27FC236}">
                    <a16:creationId xmlns="" xmlns:a16="http://schemas.microsoft.com/office/drawing/2014/main" id="{AB378FD5-E80A-4186-A700-155585141C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 rot="20177110">
                <a:off x="4776150" y="3272641"/>
                <a:ext cx="1154089" cy="180252"/>
              </a:xfrm>
              <a:prstGeom prst="rect">
                <a:avLst/>
              </a:prstGeom>
            </p:spPr>
          </p:pic>
        </p:grp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877E213A-AA09-4629-8F25-46CFEEB06400}"/>
                </a:ext>
              </a:extLst>
            </p:cNvPr>
            <p:cNvSpPr/>
            <p:nvPr/>
          </p:nvSpPr>
          <p:spPr>
            <a:xfrm rot="375522">
              <a:off x="6040328" y="1755544"/>
              <a:ext cx="5163261" cy="19543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8800" b="1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</a:t>
              </a:r>
              <a:endParaRPr lang="id-ID" sz="8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76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315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9615F6E-23C5-4AD7-96A8-7B5249C8E2C6}"/>
              </a:ext>
            </a:extLst>
          </p:cNvPr>
          <p:cNvGrpSpPr/>
          <p:nvPr/>
        </p:nvGrpSpPr>
        <p:grpSpPr>
          <a:xfrm>
            <a:off x="-45315" y="4346131"/>
            <a:ext cx="12192000" cy="2174175"/>
            <a:chOff x="-1178284" y="4220649"/>
            <a:chExt cx="14695717" cy="3022482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DE6D6AB8-DCD2-4836-B66E-A683C59A4653}"/>
                </a:ext>
              </a:extLst>
            </p:cNvPr>
            <p:cNvGrpSpPr/>
            <p:nvPr/>
          </p:nvGrpSpPr>
          <p:grpSpPr>
            <a:xfrm>
              <a:off x="-1178284" y="4695337"/>
              <a:ext cx="12140835" cy="2500032"/>
              <a:chOff x="382287" y="4081809"/>
              <a:chExt cx="11047711" cy="281272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EDC79866-1996-4210-B5F7-8728AF9C9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291079A8-942C-434C-B330-45A8067A76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7A75CD49-249C-44D8-9FB1-57817F741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924FCEDF-F73D-43DF-BB7D-9FE9C34DF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54FA3BA9-C56B-4169-86F6-AD72DB633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B30A95C2-E3DF-4B99-AECC-79B0434CD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="" xmlns:a16="http://schemas.microsoft.com/office/drawing/2014/main" id="{E4BF4E02-3D6F-423B-95D3-EE3BEEA99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678F8A15-C1F7-4576-A447-37CFB8F11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39CCE20A-6DD4-407E-99D0-DA3CD888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A1367193-4F32-46D3-86F9-1F24D5A37147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4D5D57A7-51ED-4E93-A9E3-41F7BDA20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184C85DF-9DF7-45EB-90D6-24D93C37B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D76DA4C8-17F6-4DC8-A1D4-86638A6BB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80F811CE-A382-4AE2-A4DF-0D3CAE50E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E9CCE8F8-483B-4147-A55A-0A4D4BBFD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EE5D15B8-56C6-438F-9679-30FE614A7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C5717DDF-BC7C-466F-BA91-933C86148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  <p:pic>
        <p:nvPicPr>
          <p:cNvPr id="28" name="图片 4">
            <a:extLst>
              <a:ext uri="{FF2B5EF4-FFF2-40B4-BE49-F238E27FC236}">
                <a16:creationId xmlns="" xmlns:a16="http://schemas.microsoft.com/office/drawing/2014/main" id="{C5B2F04C-87DC-45EA-B070-2D06722066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15" y="4394200"/>
            <a:ext cx="12281208" cy="2463800"/>
          </a:xfrm>
          <a:prstGeom prst="rect">
            <a:avLst/>
          </a:prstGeom>
        </p:spPr>
      </p:pic>
      <p:pic>
        <p:nvPicPr>
          <p:cNvPr id="29" name="Graphic 56">
            <a:hlinkClick r:id="rId7" action="ppaction://hlinksldjump"/>
            <a:extLst>
              <a:ext uri="{FF2B5EF4-FFF2-40B4-BE49-F238E27FC236}">
                <a16:creationId xmlns="" xmlns:a16="http://schemas.microsoft.com/office/drawing/2014/main" id="{1CEF9014-5024-4CBF-BAD6-1721D57B72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 rot="21343529" flipH="1">
            <a:off x="9933755" y="4637121"/>
            <a:ext cx="646971" cy="438417"/>
          </a:xfrm>
          <a:prstGeom prst="rect">
            <a:avLst/>
          </a:prstGeom>
        </p:spPr>
      </p:pic>
      <p:pic>
        <p:nvPicPr>
          <p:cNvPr id="30" name="Graphic 14">
            <a:extLst>
              <a:ext uri="{FF2B5EF4-FFF2-40B4-BE49-F238E27FC236}">
                <a16:creationId xmlns="" xmlns:a16="http://schemas.microsoft.com/office/drawing/2014/main" id="{DA75E27B-E035-42A9-BF41-EE3709EFBBB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286725" y="1807266"/>
            <a:ext cx="3119591" cy="4076440"/>
          </a:xfrm>
          <a:prstGeom prst="rect">
            <a:avLst/>
          </a:prstGeom>
        </p:spPr>
      </p:pic>
      <p:pic>
        <p:nvPicPr>
          <p:cNvPr id="31" name="Graphic 16">
            <a:extLst>
              <a:ext uri="{FF2B5EF4-FFF2-40B4-BE49-F238E27FC236}">
                <a16:creationId xmlns="" xmlns:a16="http://schemas.microsoft.com/office/drawing/2014/main" id="{5D8E5DCD-6CBC-48A3-A144-B1ED7BBECDD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010477" y="177788"/>
            <a:ext cx="1133475" cy="1104900"/>
          </a:xfrm>
          <a:prstGeom prst="rect">
            <a:avLst/>
          </a:prstGeom>
        </p:spPr>
      </p:pic>
      <p:pic>
        <p:nvPicPr>
          <p:cNvPr id="32" name="Graphic 18">
            <a:extLst>
              <a:ext uri="{FF2B5EF4-FFF2-40B4-BE49-F238E27FC236}">
                <a16:creationId xmlns="" xmlns:a16="http://schemas.microsoft.com/office/drawing/2014/main" id="{E1D0E0A2-A1FD-4722-8987-99374ED1B27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=""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8853" y="2211654"/>
            <a:ext cx="4184548" cy="4273581"/>
          </a:xfrm>
          <a:prstGeom prst="rect">
            <a:avLst/>
          </a:prstGeom>
        </p:spPr>
      </p:pic>
      <p:pic>
        <p:nvPicPr>
          <p:cNvPr id="33" name="Graphic 20">
            <a:extLst>
              <a:ext uri="{FF2B5EF4-FFF2-40B4-BE49-F238E27FC236}">
                <a16:creationId xmlns="" xmlns:a16="http://schemas.microsoft.com/office/drawing/2014/main" id="{3DAF12AB-3BB9-493A-A786-8A352DD962D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5203" y="-580838"/>
            <a:ext cx="1437852" cy="143785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D116E1BB-EA7F-4B85-9AC3-A9BC8C2006CA}"/>
              </a:ext>
            </a:extLst>
          </p:cNvPr>
          <p:cNvGrpSpPr/>
          <p:nvPr/>
        </p:nvGrpSpPr>
        <p:grpSpPr>
          <a:xfrm>
            <a:off x="1641351" y="-739075"/>
            <a:ext cx="8954814" cy="1754326"/>
            <a:chOff x="3588005" y="0"/>
            <a:chExt cx="5866667" cy="1760478"/>
          </a:xfrm>
        </p:grpSpPr>
        <p:sp>
          <p:nvSpPr>
            <p:cNvPr id="35" name="Freeform 43">
              <a:extLst>
                <a:ext uri="{FF2B5EF4-FFF2-40B4-BE49-F238E27FC236}">
                  <a16:creationId xmlns="" xmlns:a16="http://schemas.microsoft.com/office/drawing/2014/main" id="{9BB3F126-E4B2-483E-A3E1-BE6FE40A1A2D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F0613CA5-853F-4E7B-9C72-A237B94B60A4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F762FC82-5F39-42E5-AC73-F9D4E786CFCE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67BA6C43-EA1F-4062-B423-D3ABDDC9660E}"/>
              </a:ext>
            </a:extLst>
          </p:cNvPr>
          <p:cNvSpPr txBox="1"/>
          <p:nvPr/>
        </p:nvSpPr>
        <p:spPr>
          <a:xfrm>
            <a:off x="1301302" y="203359"/>
            <a:ext cx="9709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 it hoặc </a:t>
            </a:r>
            <a:r>
              <a:rPr lang="en-US" sz="36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uyt</a:t>
            </a:r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thay cho ô vuông.</a:t>
            </a:r>
            <a:endParaRPr kumimoji="0" lang="en-US" sz="4000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51793" y="1384934"/>
            <a:ext cx="11161986" cy="3714106"/>
          </a:xfrm>
          <a:prstGeom prst="roundRect">
            <a:avLst>
              <a:gd name="adj" fmla="val 16570"/>
            </a:avLst>
          </a:prstGeom>
          <a:solidFill>
            <a:schemeClr val="bg1">
              <a:alpha val="81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Graphic 54">
            <a:extLst>
              <a:ext uri="{FF2B5EF4-FFF2-40B4-BE49-F238E27FC236}">
                <a16:creationId xmlns="" xmlns:a16="http://schemas.microsoft.com/office/drawing/2014/main" id="{BDA559CB-0768-48ED-97E6-A7ED7142E9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=""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0" y="-15056"/>
            <a:ext cx="1831909" cy="716273"/>
          </a:xfrm>
          <a:prstGeom prst="rect">
            <a:avLst/>
          </a:prstGeom>
        </p:spPr>
      </p:pic>
      <p:pic>
        <p:nvPicPr>
          <p:cNvPr id="41" name="Graphic 54">
            <a:extLst>
              <a:ext uri="{FF2B5EF4-FFF2-40B4-BE49-F238E27FC236}">
                <a16:creationId xmlns="" xmlns:a16="http://schemas.microsoft.com/office/drawing/2014/main" id="{BDA559CB-0768-48ED-97E6-A7ED7142E9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=""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 rot="2497371">
            <a:off x="10398175" y="203328"/>
            <a:ext cx="1831909" cy="71627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9D8595C-6F57-404C-A649-2A81DE5C0123}"/>
              </a:ext>
            </a:extLst>
          </p:cNvPr>
          <p:cNvSpPr txBox="1"/>
          <p:nvPr/>
        </p:nvSpPr>
        <p:spPr>
          <a:xfrm>
            <a:off x="1039795" y="1795412"/>
            <a:ext cx="104375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latin typeface="+mj-lt"/>
              </a:rPr>
              <a:t>     </a:t>
            </a:r>
            <a:r>
              <a:rPr lang="en-US" sz="1800" smtClean="0">
                <a:latin typeface="+mj-lt"/>
              </a:rPr>
              <a:t>    </a:t>
            </a:r>
            <a:r>
              <a:rPr lang="vi-VN" sz="3600" smtClean="0">
                <a:latin typeface="+mj-lt"/>
              </a:rPr>
              <a:t>a</a:t>
            </a:r>
            <a:r>
              <a:rPr lang="vi-VN" sz="3600" dirty="0">
                <a:latin typeface="+mj-lt"/>
              </a:rPr>
              <a:t>. Chú mực ống cứ thấy kẻ lạ là phun mực đen k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ịt</a:t>
            </a:r>
            <a:r>
              <a:rPr lang="vi-VN" sz="3600" dirty="0">
                <a:latin typeface="+mj-lt"/>
              </a:rPr>
              <a:t> </a:t>
            </a:r>
            <a:r>
              <a:rPr lang="en-US" sz="3600" dirty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cả một vùng nước xanh.</a:t>
            </a:r>
          </a:p>
          <a:p>
            <a:r>
              <a:rPr lang="en-US" sz="3600" dirty="0">
                <a:latin typeface="+mj-lt"/>
              </a:rPr>
              <a:t>     </a:t>
            </a:r>
            <a:r>
              <a:rPr lang="vi-VN" sz="3600" dirty="0">
                <a:latin typeface="+mj-lt"/>
              </a:rPr>
              <a:t>b. Tàu ngầm trông như chiếc </a:t>
            </a:r>
            <a:r>
              <a:rPr lang="vi-VN" sz="3600">
                <a:latin typeface="+mj-lt"/>
              </a:rPr>
              <a:t>xe </a:t>
            </a:r>
            <a:r>
              <a:rPr lang="vi-VN" sz="3600" smtClean="0">
                <a:latin typeface="+mj-lt"/>
              </a:rPr>
              <a:t>b</a:t>
            </a:r>
            <a:r>
              <a:rPr lang="vi-VN" sz="3600" smtClean="0">
                <a:solidFill>
                  <a:srgbClr val="FF0000"/>
                </a:solidFill>
                <a:latin typeface="+mj-lt"/>
              </a:rPr>
              <a:t>uýt</a:t>
            </a:r>
            <a:r>
              <a:rPr lang="vi-VN" sz="3600" smtClean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chạy dưới đáy đại dương.</a:t>
            </a:r>
          </a:p>
          <a:p>
            <a:r>
              <a:rPr lang="en-US" sz="3600" dirty="0">
                <a:latin typeface="+mj-lt"/>
              </a:rPr>
              <a:t>     </a:t>
            </a:r>
            <a:r>
              <a:rPr lang="vi-VN" sz="3600" dirty="0">
                <a:latin typeface="+mj-lt"/>
              </a:rPr>
              <a:t>c. Cậu bé vừa đi vừa h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uýt 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dirty="0">
                <a:latin typeface="+mj-lt"/>
              </a:rPr>
              <a:t>sáo.</a:t>
            </a:r>
            <a:endParaRPr lang="en-US" sz="3600" dirty="0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2CC55517-E53C-4737-855E-FB0D986169CB}"/>
              </a:ext>
            </a:extLst>
          </p:cNvPr>
          <p:cNvSpPr/>
          <p:nvPr/>
        </p:nvSpPr>
        <p:spPr>
          <a:xfrm>
            <a:off x="10471613" y="1930695"/>
            <a:ext cx="427445" cy="413886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0ECED160-0191-4EDD-A52C-506FB77D8199}"/>
              </a:ext>
            </a:extLst>
          </p:cNvPr>
          <p:cNvSpPr/>
          <p:nvPr/>
        </p:nvSpPr>
        <p:spPr>
          <a:xfrm>
            <a:off x="7795825" y="2986254"/>
            <a:ext cx="652253" cy="480637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348A8E25-3072-42DC-A35B-D8D6987980B8}"/>
              </a:ext>
            </a:extLst>
          </p:cNvPr>
          <p:cNvSpPr/>
          <p:nvPr/>
        </p:nvSpPr>
        <p:spPr>
          <a:xfrm>
            <a:off x="5752998" y="4069612"/>
            <a:ext cx="731520" cy="53035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2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43" grpId="0" animBg="1"/>
          <p:bldP spid="44" grpId="0" animBg="1"/>
          <p:bldP spid="4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43" grpId="0" animBg="1"/>
          <p:bldP spid="44" grpId="0" animBg="1"/>
          <p:bldP spid="4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252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9615F6E-23C5-4AD7-96A8-7B5249C8E2C6}"/>
              </a:ext>
            </a:extLst>
          </p:cNvPr>
          <p:cNvGrpSpPr/>
          <p:nvPr/>
        </p:nvGrpSpPr>
        <p:grpSpPr>
          <a:xfrm>
            <a:off x="-45315" y="4346131"/>
            <a:ext cx="12192000" cy="2174175"/>
            <a:chOff x="-1178284" y="4220649"/>
            <a:chExt cx="14695717" cy="3022482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DE6D6AB8-DCD2-4836-B66E-A683C59A4653}"/>
                </a:ext>
              </a:extLst>
            </p:cNvPr>
            <p:cNvGrpSpPr/>
            <p:nvPr/>
          </p:nvGrpSpPr>
          <p:grpSpPr>
            <a:xfrm>
              <a:off x="-1178284" y="4695337"/>
              <a:ext cx="12140835" cy="2500032"/>
              <a:chOff x="382287" y="4081809"/>
              <a:chExt cx="11047711" cy="281272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EDC79866-1996-4210-B5F7-8728AF9C9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291079A8-942C-434C-B330-45A8067A76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7A75CD49-249C-44D8-9FB1-57817F741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924FCEDF-F73D-43DF-BB7D-9FE9C34DF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54FA3BA9-C56B-4169-86F6-AD72DB633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B30A95C2-E3DF-4B99-AECC-79B0434CD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="" xmlns:a16="http://schemas.microsoft.com/office/drawing/2014/main" id="{E4BF4E02-3D6F-423B-95D3-EE3BEEA99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678F8A15-C1F7-4576-A447-37CFB8F11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39CCE20A-6DD4-407E-99D0-DA3CD888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A1367193-4F32-46D3-86F9-1F24D5A37147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4D5D57A7-51ED-4E93-A9E3-41F7BDA20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184C85DF-9DF7-45EB-90D6-24D93C37B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D76DA4C8-17F6-4DC8-A1D4-86638A6BB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80F811CE-A382-4AE2-A4DF-0D3CAE50E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E9CCE8F8-483B-4147-A55A-0A4D4BBFD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EE5D15B8-56C6-438F-9679-30FE614A7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C5717DDF-BC7C-466F-BA91-933C86148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  <p:pic>
        <p:nvPicPr>
          <p:cNvPr id="28" name="图片 4">
            <a:extLst>
              <a:ext uri="{FF2B5EF4-FFF2-40B4-BE49-F238E27FC236}">
                <a16:creationId xmlns="" xmlns:a16="http://schemas.microsoft.com/office/drawing/2014/main" id="{C5B2F04C-87DC-45EA-B070-2D0672206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15" y="4394200"/>
            <a:ext cx="12281208" cy="2463800"/>
          </a:xfrm>
          <a:prstGeom prst="rect">
            <a:avLst/>
          </a:prstGeom>
        </p:spPr>
      </p:pic>
      <p:pic>
        <p:nvPicPr>
          <p:cNvPr id="29" name="Graphic 56">
            <a:hlinkClick r:id="rId6" action="ppaction://hlinksldjump"/>
            <a:extLst>
              <a:ext uri="{FF2B5EF4-FFF2-40B4-BE49-F238E27FC236}">
                <a16:creationId xmlns="" xmlns:a16="http://schemas.microsoft.com/office/drawing/2014/main" id="{1CEF9014-5024-4CBF-BAD6-1721D57B72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 rot="21343529" flipH="1">
            <a:off x="9933755" y="4637121"/>
            <a:ext cx="646971" cy="438417"/>
          </a:xfrm>
          <a:prstGeom prst="rect">
            <a:avLst/>
          </a:prstGeom>
        </p:spPr>
      </p:pic>
      <p:pic>
        <p:nvPicPr>
          <p:cNvPr id="46" name="Graphic 56">
            <a:hlinkClick r:id="rId6" action="ppaction://hlinksldjump"/>
            <a:extLst>
              <a:ext uri="{FF2B5EF4-FFF2-40B4-BE49-F238E27FC236}">
                <a16:creationId xmlns="" xmlns:a16="http://schemas.microsoft.com/office/drawing/2014/main" id="{1CEF9014-5024-4CBF-BAD6-1721D57B72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 rot="21343529" flipH="1">
            <a:off x="9933755" y="4637121"/>
            <a:ext cx="646971" cy="438417"/>
          </a:xfrm>
          <a:prstGeom prst="rect">
            <a:avLst/>
          </a:prstGeom>
        </p:spPr>
      </p:pic>
      <p:pic>
        <p:nvPicPr>
          <p:cNvPr id="47" name="Graphic 14">
            <a:extLst>
              <a:ext uri="{FF2B5EF4-FFF2-40B4-BE49-F238E27FC236}">
                <a16:creationId xmlns="" xmlns:a16="http://schemas.microsoft.com/office/drawing/2014/main" id="{DA75E27B-E035-42A9-BF41-EE3709EFBBB5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=""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9286725" y="1807266"/>
            <a:ext cx="3119591" cy="4076440"/>
          </a:xfrm>
          <a:prstGeom prst="rect">
            <a:avLst/>
          </a:prstGeom>
        </p:spPr>
      </p:pic>
      <p:pic>
        <p:nvPicPr>
          <p:cNvPr id="48" name="Graphic 16">
            <a:extLst>
              <a:ext uri="{FF2B5EF4-FFF2-40B4-BE49-F238E27FC236}">
                <a16:creationId xmlns="" xmlns:a16="http://schemas.microsoft.com/office/drawing/2014/main" id="{5D8E5DCD-6CBC-48A3-A144-B1ED7BBECDD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=""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1010477" y="177788"/>
            <a:ext cx="1133475" cy="1104900"/>
          </a:xfrm>
          <a:prstGeom prst="rect">
            <a:avLst/>
          </a:prstGeom>
        </p:spPr>
      </p:pic>
      <p:pic>
        <p:nvPicPr>
          <p:cNvPr id="49" name="Graphic 18">
            <a:extLst>
              <a:ext uri="{FF2B5EF4-FFF2-40B4-BE49-F238E27FC236}">
                <a16:creationId xmlns="" xmlns:a16="http://schemas.microsoft.com/office/drawing/2014/main" id="{E1D0E0A2-A1FD-4722-8987-99374ED1B27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29219" y="2476828"/>
            <a:ext cx="4184548" cy="4273581"/>
          </a:xfrm>
          <a:prstGeom prst="rect">
            <a:avLst/>
          </a:prstGeom>
        </p:spPr>
      </p:pic>
      <p:pic>
        <p:nvPicPr>
          <p:cNvPr id="50" name="Graphic 20">
            <a:extLst>
              <a:ext uri="{FF2B5EF4-FFF2-40B4-BE49-F238E27FC236}">
                <a16:creationId xmlns="" xmlns:a16="http://schemas.microsoft.com/office/drawing/2014/main" id="{3DAF12AB-3BB9-493A-A786-8A352DD962D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5203" y="-580838"/>
            <a:ext cx="1437852" cy="1437852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D116E1BB-EA7F-4B85-9AC3-A9BC8C2006CA}"/>
              </a:ext>
            </a:extLst>
          </p:cNvPr>
          <p:cNvGrpSpPr/>
          <p:nvPr/>
        </p:nvGrpSpPr>
        <p:grpSpPr>
          <a:xfrm>
            <a:off x="1641351" y="-739075"/>
            <a:ext cx="8954814" cy="1754326"/>
            <a:chOff x="3588005" y="0"/>
            <a:chExt cx="5866667" cy="1760478"/>
          </a:xfrm>
        </p:grpSpPr>
        <p:sp>
          <p:nvSpPr>
            <p:cNvPr id="52" name="Freeform 43">
              <a:extLst>
                <a:ext uri="{FF2B5EF4-FFF2-40B4-BE49-F238E27FC236}">
                  <a16:creationId xmlns="" xmlns:a16="http://schemas.microsoft.com/office/drawing/2014/main" id="{9BB3F126-E4B2-483E-A3E1-BE6FE40A1A2D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F0613CA5-853F-4E7B-9C72-A237B94B60A4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F762FC82-5F39-42E5-AC73-F9D4E786CFCE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67BA6C43-EA1F-4062-B423-D3ABDDC9660E}"/>
              </a:ext>
            </a:extLst>
          </p:cNvPr>
          <p:cNvSpPr txBox="1"/>
          <p:nvPr/>
        </p:nvSpPr>
        <p:spPr>
          <a:xfrm>
            <a:off x="1603259" y="177788"/>
            <a:ext cx="9030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Chọn a hoặc b.</a:t>
            </a:r>
            <a:endParaRPr kumimoji="0" lang="en-US" sz="4000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37765" y="1226697"/>
            <a:ext cx="11161986" cy="3714106"/>
          </a:xfrm>
          <a:prstGeom prst="roundRect">
            <a:avLst>
              <a:gd name="adj" fmla="val 16570"/>
            </a:avLst>
          </a:prstGeom>
          <a:solidFill>
            <a:schemeClr val="bg1">
              <a:alpha val="81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Graphic 54">
            <a:extLst>
              <a:ext uri="{FF2B5EF4-FFF2-40B4-BE49-F238E27FC236}">
                <a16:creationId xmlns="" xmlns:a16="http://schemas.microsoft.com/office/drawing/2014/main" id="{BDA559CB-0768-48ED-97E6-A7ED7142E9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=""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0" y="-15056"/>
            <a:ext cx="1831909" cy="716273"/>
          </a:xfrm>
          <a:prstGeom prst="rect">
            <a:avLst/>
          </a:prstGeom>
        </p:spPr>
      </p:pic>
      <p:pic>
        <p:nvPicPr>
          <p:cNvPr id="58" name="Graphic 54">
            <a:extLst>
              <a:ext uri="{FF2B5EF4-FFF2-40B4-BE49-F238E27FC236}">
                <a16:creationId xmlns="" xmlns:a16="http://schemas.microsoft.com/office/drawing/2014/main" id="{BDA559CB-0768-48ED-97E6-A7ED7142E9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=""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 rot="2497371">
            <a:off x="10398175" y="203328"/>
            <a:ext cx="1831909" cy="716273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EDFE3C88-0633-4F90-9FDF-BECA83D8A3C0}"/>
              </a:ext>
            </a:extLst>
          </p:cNvPr>
          <p:cNvSpPr txBox="1"/>
          <p:nvPr/>
        </p:nvSpPr>
        <p:spPr>
          <a:xfrm>
            <a:off x="834074" y="1595820"/>
            <a:ext cx="1056936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smtClean="0">
                <a:latin typeface="+mj-lt"/>
              </a:rPr>
              <a:t>a</a:t>
            </a:r>
            <a:r>
              <a:rPr lang="vi-VN" sz="3600" dirty="0">
                <a:latin typeface="+mj-lt"/>
              </a:rPr>
              <a:t>. Tìm tiếng chứa </a:t>
            </a:r>
            <a:r>
              <a:rPr lang="vi-VN" sz="3600" i="1" dirty="0">
                <a:solidFill>
                  <a:srgbClr val="FF0000"/>
                </a:solidFill>
                <a:latin typeface="+mj-lt"/>
              </a:rPr>
              <a:t>iêu</a:t>
            </a:r>
            <a:r>
              <a:rPr lang="vi-VN" sz="3600" dirty="0">
                <a:latin typeface="+mj-lt"/>
              </a:rPr>
              <a:t> hoặc </a:t>
            </a:r>
            <a:r>
              <a:rPr lang="vi-VN" sz="3600" i="1" dirty="0">
                <a:solidFill>
                  <a:srgbClr val="FF0000"/>
                </a:solidFill>
                <a:latin typeface="+mj-lt"/>
              </a:rPr>
              <a:t>ươu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dirty="0">
                <a:latin typeface="+mj-lt"/>
              </a:rPr>
              <a:t>thay cho ô vuông.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+mj-lt"/>
              </a:rPr>
              <a:t>       </a:t>
            </a:r>
            <a:r>
              <a:rPr lang="vi-VN" sz="3600" dirty="0">
                <a:latin typeface="+mj-lt"/>
              </a:rPr>
              <a:t>- Ốc       </a:t>
            </a:r>
            <a:r>
              <a:rPr lang="en-US" sz="3600" dirty="0">
                <a:latin typeface="+mj-lt"/>
              </a:rPr>
              <a:t>     </a:t>
            </a:r>
            <a:r>
              <a:rPr lang="vi-VN" sz="3600" dirty="0">
                <a:latin typeface="+mj-lt"/>
              </a:rPr>
              <a:t>sống trong ruộng lúa.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+mj-lt"/>
              </a:rPr>
              <a:t>       </a:t>
            </a:r>
            <a:r>
              <a:rPr lang="vi-VN" sz="3600" dirty="0">
                <a:latin typeface="+mj-lt"/>
              </a:rPr>
              <a:t>- Hội thi </a:t>
            </a:r>
            <a:r>
              <a:rPr lang="vi-VN" sz="3600">
                <a:latin typeface="+mj-lt"/>
              </a:rPr>
              <a:t>thả</a:t>
            </a:r>
            <a:r>
              <a:rPr lang="en-US" sz="3600">
                <a:latin typeface="+mj-lt"/>
              </a:rPr>
              <a:t> </a:t>
            </a:r>
            <a:r>
              <a:rPr lang="en-US" sz="3600" smtClean="0">
                <a:latin typeface="+mj-lt"/>
              </a:rPr>
              <a:t>           </a:t>
            </a:r>
            <a:r>
              <a:rPr lang="vi-VN" sz="3600" smtClean="0">
                <a:latin typeface="+mj-lt"/>
              </a:rPr>
              <a:t>được </a:t>
            </a:r>
            <a:r>
              <a:rPr lang="vi-VN" sz="3600" dirty="0">
                <a:latin typeface="+mj-lt"/>
              </a:rPr>
              <a:t>tổ chức trên bãi biển.</a:t>
            </a:r>
          </a:p>
          <a:p>
            <a:endParaRPr lang="vi-VN" sz="3600" dirty="0">
              <a:latin typeface="+mj-lt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EFAA856-5854-44F4-B14A-D3A7AF4E0D8B}"/>
              </a:ext>
            </a:extLst>
          </p:cNvPr>
          <p:cNvSpPr txBox="1"/>
          <p:nvPr/>
        </p:nvSpPr>
        <p:spPr>
          <a:xfrm>
            <a:off x="2532129" y="2542972"/>
            <a:ext cx="1490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bươu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976073" y="3387720"/>
            <a:ext cx="1124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18248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9" grpId="0"/>
      <p:bldP spid="60" grpId="0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1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9615F6E-23C5-4AD7-96A8-7B5249C8E2C6}"/>
              </a:ext>
            </a:extLst>
          </p:cNvPr>
          <p:cNvGrpSpPr/>
          <p:nvPr/>
        </p:nvGrpSpPr>
        <p:grpSpPr>
          <a:xfrm>
            <a:off x="-45315" y="4346131"/>
            <a:ext cx="12192000" cy="2174175"/>
            <a:chOff x="-1178284" y="4220649"/>
            <a:chExt cx="14695717" cy="3022482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DE6D6AB8-DCD2-4836-B66E-A683C59A4653}"/>
                </a:ext>
              </a:extLst>
            </p:cNvPr>
            <p:cNvGrpSpPr/>
            <p:nvPr/>
          </p:nvGrpSpPr>
          <p:grpSpPr>
            <a:xfrm>
              <a:off x="-1178284" y="4695337"/>
              <a:ext cx="12140835" cy="2500032"/>
              <a:chOff x="382287" y="4081809"/>
              <a:chExt cx="11047711" cy="281272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EDC79866-1996-4210-B5F7-8728AF9C9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291079A8-942C-434C-B330-45A8067A76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7A75CD49-249C-44D8-9FB1-57817F741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924FCEDF-F73D-43DF-BB7D-9FE9C34DF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54FA3BA9-C56B-4169-86F6-AD72DB633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B30A95C2-E3DF-4B99-AECC-79B0434CD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="" xmlns:a16="http://schemas.microsoft.com/office/drawing/2014/main" id="{E4BF4E02-3D6F-423B-95D3-EE3BEEA99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678F8A15-C1F7-4576-A447-37CFB8F11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39CCE20A-6DD4-407E-99D0-DA3CD888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A1367193-4F32-46D3-86F9-1F24D5A37147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4D5D57A7-51ED-4E93-A9E3-41F7BDA20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184C85DF-9DF7-45EB-90D6-24D93C37B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D76DA4C8-17F6-4DC8-A1D4-86638A6BB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80F811CE-A382-4AE2-A4DF-0D3CAE50E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E9CCE8F8-483B-4147-A55A-0A4D4BBFD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EE5D15B8-56C6-438F-9679-30FE614A7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C5717DDF-BC7C-466F-BA91-933C86148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  <p:pic>
        <p:nvPicPr>
          <p:cNvPr id="28" name="图片 4">
            <a:extLst>
              <a:ext uri="{FF2B5EF4-FFF2-40B4-BE49-F238E27FC236}">
                <a16:creationId xmlns="" xmlns:a16="http://schemas.microsoft.com/office/drawing/2014/main" id="{C5B2F04C-87DC-45EA-B070-2D0672206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15" y="4394200"/>
            <a:ext cx="12281208" cy="2463800"/>
          </a:xfrm>
          <a:prstGeom prst="rect">
            <a:avLst/>
          </a:prstGeom>
        </p:spPr>
      </p:pic>
      <p:pic>
        <p:nvPicPr>
          <p:cNvPr id="29" name="Graphic 56">
            <a:hlinkClick r:id="rId6" action="ppaction://hlinksldjump"/>
            <a:extLst>
              <a:ext uri="{FF2B5EF4-FFF2-40B4-BE49-F238E27FC236}">
                <a16:creationId xmlns="" xmlns:a16="http://schemas.microsoft.com/office/drawing/2014/main" id="{1CEF9014-5024-4CBF-BAD6-1721D57B72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 rot="21343529" flipH="1">
            <a:off x="9933755" y="4637121"/>
            <a:ext cx="646971" cy="438417"/>
          </a:xfrm>
          <a:prstGeom prst="rect">
            <a:avLst/>
          </a:prstGeom>
        </p:spPr>
      </p:pic>
      <p:pic>
        <p:nvPicPr>
          <p:cNvPr id="30" name="Graphic 56">
            <a:hlinkClick r:id="rId6" action="ppaction://hlinksldjump"/>
            <a:extLst>
              <a:ext uri="{FF2B5EF4-FFF2-40B4-BE49-F238E27FC236}">
                <a16:creationId xmlns="" xmlns:a16="http://schemas.microsoft.com/office/drawing/2014/main" id="{1CEF9014-5024-4CBF-BAD6-1721D57B72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 rot="21343529" flipH="1">
            <a:off x="9933755" y="4637121"/>
            <a:ext cx="646971" cy="438417"/>
          </a:xfrm>
          <a:prstGeom prst="rect">
            <a:avLst/>
          </a:prstGeom>
        </p:spPr>
      </p:pic>
      <p:pic>
        <p:nvPicPr>
          <p:cNvPr id="31" name="Graphic 14">
            <a:extLst>
              <a:ext uri="{FF2B5EF4-FFF2-40B4-BE49-F238E27FC236}">
                <a16:creationId xmlns="" xmlns:a16="http://schemas.microsoft.com/office/drawing/2014/main" id="{DA75E27B-E035-42A9-BF41-EE3709EFBBB5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=""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9286725" y="1807266"/>
            <a:ext cx="3119591" cy="4076440"/>
          </a:xfrm>
          <a:prstGeom prst="rect">
            <a:avLst/>
          </a:prstGeom>
        </p:spPr>
      </p:pic>
      <p:pic>
        <p:nvPicPr>
          <p:cNvPr id="32" name="Graphic 16">
            <a:extLst>
              <a:ext uri="{FF2B5EF4-FFF2-40B4-BE49-F238E27FC236}">
                <a16:creationId xmlns="" xmlns:a16="http://schemas.microsoft.com/office/drawing/2014/main" id="{5D8E5DCD-6CBC-48A3-A144-B1ED7BBECDD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=""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1010477" y="177788"/>
            <a:ext cx="1133475" cy="1104900"/>
          </a:xfrm>
          <a:prstGeom prst="rect">
            <a:avLst/>
          </a:prstGeom>
        </p:spPr>
      </p:pic>
      <p:pic>
        <p:nvPicPr>
          <p:cNvPr id="33" name="Graphic 18">
            <a:extLst>
              <a:ext uri="{FF2B5EF4-FFF2-40B4-BE49-F238E27FC236}">
                <a16:creationId xmlns="" xmlns:a16="http://schemas.microsoft.com/office/drawing/2014/main" id="{E1D0E0A2-A1FD-4722-8987-99374ED1B27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=""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-1001466" y="2765927"/>
            <a:ext cx="4184548" cy="4273581"/>
          </a:xfrm>
          <a:prstGeom prst="rect">
            <a:avLst/>
          </a:prstGeom>
        </p:spPr>
      </p:pic>
      <p:pic>
        <p:nvPicPr>
          <p:cNvPr id="34" name="Graphic 20">
            <a:extLst>
              <a:ext uri="{FF2B5EF4-FFF2-40B4-BE49-F238E27FC236}">
                <a16:creationId xmlns="" xmlns:a16="http://schemas.microsoft.com/office/drawing/2014/main" id="{3DAF12AB-3BB9-493A-A786-8A352DD962D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5203" y="-580838"/>
            <a:ext cx="1437852" cy="143785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D116E1BB-EA7F-4B85-9AC3-A9BC8C2006CA}"/>
              </a:ext>
            </a:extLst>
          </p:cNvPr>
          <p:cNvGrpSpPr/>
          <p:nvPr/>
        </p:nvGrpSpPr>
        <p:grpSpPr>
          <a:xfrm>
            <a:off x="1641351" y="-739075"/>
            <a:ext cx="8954814" cy="1754326"/>
            <a:chOff x="3588005" y="0"/>
            <a:chExt cx="5866667" cy="1760478"/>
          </a:xfrm>
        </p:grpSpPr>
        <p:sp>
          <p:nvSpPr>
            <p:cNvPr id="36" name="Freeform 43">
              <a:extLst>
                <a:ext uri="{FF2B5EF4-FFF2-40B4-BE49-F238E27FC236}">
                  <a16:creationId xmlns="" xmlns:a16="http://schemas.microsoft.com/office/drawing/2014/main" id="{9BB3F126-E4B2-483E-A3E1-BE6FE40A1A2D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F0613CA5-853F-4E7B-9C72-A237B94B60A4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F762FC82-5F39-42E5-AC73-F9D4E786CFCE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ounded Rectangle 39"/>
          <p:cNvSpPr/>
          <p:nvPr/>
        </p:nvSpPr>
        <p:spPr>
          <a:xfrm>
            <a:off x="537765" y="1226696"/>
            <a:ext cx="11161986" cy="3872343"/>
          </a:xfrm>
          <a:prstGeom prst="roundRect">
            <a:avLst>
              <a:gd name="adj" fmla="val 16570"/>
            </a:avLst>
          </a:prstGeom>
          <a:solidFill>
            <a:schemeClr val="bg1">
              <a:alpha val="81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54">
            <a:extLst>
              <a:ext uri="{FF2B5EF4-FFF2-40B4-BE49-F238E27FC236}">
                <a16:creationId xmlns="" xmlns:a16="http://schemas.microsoft.com/office/drawing/2014/main" id="{BDA559CB-0768-48ED-97E6-A7ED7142E9C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0" y="-15056"/>
            <a:ext cx="1831909" cy="716273"/>
          </a:xfrm>
          <a:prstGeom prst="rect">
            <a:avLst/>
          </a:prstGeom>
        </p:spPr>
      </p:pic>
      <p:pic>
        <p:nvPicPr>
          <p:cNvPr id="42" name="Graphic 54">
            <a:extLst>
              <a:ext uri="{FF2B5EF4-FFF2-40B4-BE49-F238E27FC236}">
                <a16:creationId xmlns="" xmlns:a16="http://schemas.microsoft.com/office/drawing/2014/main" id="{BDA559CB-0768-48ED-97E6-A7ED7142E9C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 rot="2497371">
            <a:off x="10398175" y="203328"/>
            <a:ext cx="1831909" cy="716273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="" xmlns:a16="http://schemas.microsoft.com/office/drawing/2014/main" id="{D24AFCE9-1CDF-4B16-B876-E7426CF3A1D7}"/>
              </a:ext>
            </a:extLst>
          </p:cNvPr>
          <p:cNvSpPr txBox="1">
            <a:spLocks/>
          </p:cNvSpPr>
          <p:nvPr/>
        </p:nvSpPr>
        <p:spPr>
          <a:xfrm>
            <a:off x="655818" y="1205672"/>
            <a:ext cx="10797965" cy="152669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Tìm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chứa </a:t>
            </a:r>
            <a:r>
              <a:rPr lang="vi-V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hoặc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Content Placeholder 7">
            <a:extLst>
              <a:ext uri="{FF2B5EF4-FFF2-40B4-BE49-F238E27FC236}">
                <a16:creationId xmlns="" xmlns:a16="http://schemas.microsoft.com/office/drawing/2014/main" id="{D1D5A890-6B57-4DF1-90CE-F1EAAE4EBEB1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" t="10500" b="21272"/>
          <a:stretch/>
        </p:blipFill>
        <p:spPr>
          <a:xfrm>
            <a:off x="772510" y="1799836"/>
            <a:ext cx="10657489" cy="253568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16FDDC7B-0FCF-4B4C-969E-473CAE3CC884}"/>
              </a:ext>
            </a:extLst>
          </p:cNvPr>
          <p:cNvSpPr txBox="1"/>
          <p:nvPr/>
        </p:nvSpPr>
        <p:spPr>
          <a:xfrm>
            <a:off x="1183981" y="4299041"/>
            <a:ext cx="1729211" cy="646331"/>
          </a:xfrm>
          <a:prstGeom prst="rect">
            <a:avLst/>
          </a:prstGeom>
          <a:noFill/>
          <a:ln w="28575"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5C583C2A-78AC-4253-BCE5-F3328BD29379}"/>
              </a:ext>
            </a:extLst>
          </p:cNvPr>
          <p:cNvSpPr txBox="1"/>
          <p:nvPr/>
        </p:nvSpPr>
        <p:spPr>
          <a:xfrm>
            <a:off x="3581977" y="4303297"/>
            <a:ext cx="1655277" cy="646331"/>
          </a:xfrm>
          <a:prstGeom prst="rect">
            <a:avLst/>
          </a:prstGeom>
          <a:noFill/>
          <a:ln w="28575"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D59BE40-2B59-449A-9547-CD21E3B1EF25}"/>
              </a:ext>
            </a:extLst>
          </p:cNvPr>
          <p:cNvSpPr txBox="1"/>
          <p:nvPr/>
        </p:nvSpPr>
        <p:spPr>
          <a:xfrm>
            <a:off x="6236302" y="4356542"/>
            <a:ext cx="1566249" cy="646331"/>
          </a:xfrm>
          <a:prstGeom prst="rect">
            <a:avLst/>
          </a:prstGeom>
          <a:noFill/>
          <a:ln w="28575"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28163B0C-F146-4055-A1B8-813408499C2E}"/>
              </a:ext>
            </a:extLst>
          </p:cNvPr>
          <p:cNvSpPr txBox="1"/>
          <p:nvPr/>
        </p:nvSpPr>
        <p:spPr>
          <a:xfrm>
            <a:off x="8900777" y="4361460"/>
            <a:ext cx="1812203" cy="646331"/>
          </a:xfrm>
          <a:prstGeom prst="rect">
            <a:avLst/>
          </a:prstGeom>
          <a:noFill/>
          <a:ln w="28575"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67BA6C43-EA1F-4062-B423-D3ABDDC9660E}"/>
              </a:ext>
            </a:extLst>
          </p:cNvPr>
          <p:cNvSpPr txBox="1"/>
          <p:nvPr/>
        </p:nvSpPr>
        <p:spPr>
          <a:xfrm>
            <a:off x="1603259" y="177788"/>
            <a:ext cx="9030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Chọn a hoặc b.</a:t>
            </a:r>
            <a:endParaRPr kumimoji="0" lang="en-US" sz="4000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39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7" grpId="0" animBg="1"/>
          <p:bldP spid="48" grpId="0" animBg="1"/>
          <p:bldP spid="4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7" grpId="0" animBg="1"/>
          <p:bldP spid="48" grpId="0" animBg="1"/>
          <p:bldP spid="49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="" xmlns:a16="http://schemas.microsoft.com/office/drawing/2014/main" id="{9AC01C41-E6BC-4801-B24A-95E172FB890D}"/>
              </a:ext>
            </a:extLst>
          </p:cNvPr>
          <p:cNvSpPr/>
          <p:nvPr/>
        </p:nvSpPr>
        <p:spPr>
          <a:xfrm>
            <a:off x="5355772" y="3714904"/>
            <a:ext cx="6519853" cy="1076816"/>
          </a:xfrm>
          <a:prstGeom prst="roundRect">
            <a:avLst/>
          </a:prstGeom>
          <a:solidFill>
            <a:srgbClr val="CF2665">
              <a:alpha val="63000"/>
            </a:srgbClr>
          </a:solidFill>
          <a:ln w="57150">
            <a:solidFill>
              <a:srgbClr val="F3F6F0"/>
            </a:solidFill>
          </a:ln>
          <a:effectLst>
            <a:outerShdw blurRad="1651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D30D568-4132-4E7C-B4DD-3E0BF1D53EDC}"/>
              </a:ext>
            </a:extLst>
          </p:cNvPr>
          <p:cNvSpPr/>
          <p:nvPr/>
        </p:nvSpPr>
        <p:spPr>
          <a:xfrm>
            <a:off x="5236753" y="3991702"/>
            <a:ext cx="6920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2.Hoàn</a:t>
            </a:r>
            <a:r>
              <a:rPr kumimoji="0" lang="en-US" sz="2800" b="1" i="0" u="none" strike="noStrike" kern="1200" cap="none" spc="0" normalizeH="0" noProof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thành bài tập chính tả âm vần</a:t>
            </a:r>
            <a:endParaRPr kumimoji="0" lang="en-US" sz="2800" b="1" i="0" u="none" strike="noStrike" kern="1200" cap="none" spc="0" normalizeH="0" baseline="0" noProof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C7C205B-FEB0-4420-BEA8-0E9499D3236D}"/>
              </a:ext>
            </a:extLst>
          </p:cNvPr>
          <p:cNvSpPr/>
          <p:nvPr/>
        </p:nvSpPr>
        <p:spPr>
          <a:xfrm>
            <a:off x="4909956" y="569095"/>
            <a:ext cx="6965669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600" b="1" dirty="0" smtClean="0">
                <a:ln>
                  <a:solidFill>
                    <a:srgbClr val="C00000"/>
                  </a:solidFill>
                </a:ln>
                <a:solidFill>
                  <a:srgbClr val="CE3A7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id-ID" sz="6600" b="1" dirty="0">
              <a:ln>
                <a:solidFill>
                  <a:srgbClr val="C00000"/>
                </a:solidFill>
              </a:ln>
              <a:solidFill>
                <a:srgbClr val="CE3A72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7">
            <a:extLst>
              <a:ext uri="{FF2B5EF4-FFF2-40B4-BE49-F238E27FC236}">
                <a16:creationId xmlns="" xmlns:a16="http://schemas.microsoft.com/office/drawing/2014/main" id="{9AC01C41-E6BC-4801-B24A-95E172FB890D}"/>
              </a:ext>
            </a:extLst>
          </p:cNvPr>
          <p:cNvSpPr/>
          <p:nvPr/>
        </p:nvSpPr>
        <p:spPr>
          <a:xfrm>
            <a:off x="5355772" y="1972943"/>
            <a:ext cx="6479934" cy="1076816"/>
          </a:xfrm>
          <a:prstGeom prst="roundRect">
            <a:avLst/>
          </a:prstGeom>
          <a:solidFill>
            <a:srgbClr val="CF2665">
              <a:alpha val="63000"/>
            </a:srgbClr>
          </a:solidFill>
          <a:ln w="57150">
            <a:solidFill>
              <a:srgbClr val="F3F6F0"/>
            </a:solidFill>
          </a:ln>
          <a:effectLst>
            <a:outerShdw blurRad="1651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4">
            <a:extLst>
              <a:ext uri="{FF2B5EF4-FFF2-40B4-BE49-F238E27FC236}">
                <a16:creationId xmlns="" xmlns:a16="http://schemas.microsoft.com/office/drawing/2014/main" id="{8D8A0C3C-5B5A-4BDA-B407-1E2877FAA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646763">
            <a:off x="11084788" y="1626350"/>
            <a:ext cx="1092195" cy="802766"/>
          </a:xfrm>
          <a:prstGeom prst="round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D30D568-4132-4E7C-B4DD-3E0BF1D53EDC}"/>
              </a:ext>
            </a:extLst>
          </p:cNvPr>
          <p:cNvSpPr/>
          <p:nvPr/>
        </p:nvSpPr>
        <p:spPr>
          <a:xfrm>
            <a:off x="5236753" y="2274995"/>
            <a:ext cx="6807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Nghe</a:t>
            </a:r>
            <a:r>
              <a:rPr kumimoji="0" lang="en-US" sz="2800" b="1" i="0" u="none" strike="noStrike" kern="1200" cap="none" spc="0" normalizeH="0" noProof="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viết chính tả một đoạn ngắn</a:t>
            </a:r>
            <a:endParaRPr kumimoji="0" lang="en-US" sz="2800" b="1" i="0" u="none" strike="noStrike" kern="1200" cap="none" spc="0" normalizeH="0" baseline="0" noProof="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990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2D72917-6390-4241-94F9-496FA03CBB64}"/>
              </a:ext>
            </a:extLst>
          </p:cNvPr>
          <p:cNvSpPr/>
          <p:nvPr/>
        </p:nvSpPr>
        <p:spPr>
          <a:xfrm rot="647696">
            <a:off x="5456264" y="3410769"/>
            <a:ext cx="4425896" cy="1928894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>
                <a:ln>
                  <a:solidFill>
                    <a:srgbClr val="C00000"/>
                  </a:solidFill>
                </a:ln>
                <a:solidFill>
                  <a:srgbClr val="CE3A7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HLT AphroditeSlimPro" panose="02000507000000020002" pitchFamily="2" charset="0"/>
              </a:rPr>
              <a:t>Thank</a:t>
            </a:r>
          </a:p>
          <a:p>
            <a:pPr algn="ctr"/>
            <a:r>
              <a:rPr lang="en-US" sz="8000" b="1" dirty="0">
                <a:ln>
                  <a:solidFill>
                    <a:srgbClr val="C00000"/>
                  </a:solidFill>
                </a:ln>
                <a:solidFill>
                  <a:srgbClr val="CE3A7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HLT AphroditeSlimPro" panose="02000507000000020002" pitchFamily="2" charset="0"/>
              </a:rPr>
              <a:t> you!</a:t>
            </a:r>
            <a:endParaRPr lang="id-ID" sz="8000" b="1" dirty="0">
              <a:ln>
                <a:solidFill>
                  <a:srgbClr val="C00000"/>
                </a:solidFill>
              </a:ln>
              <a:solidFill>
                <a:srgbClr val="CE3A72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HLT AphroditeSlimPro" panose="02000507000000020002" pitchFamily="2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="" xmlns:a16="http://schemas.microsoft.com/office/drawing/2014/main" id="{C5B2F04C-87DC-45EA-B070-2D0672206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15" y="4394200"/>
            <a:ext cx="12281208" cy="24638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47E6F83-0A01-4DB6-A799-99D852C1470A}"/>
              </a:ext>
            </a:extLst>
          </p:cNvPr>
          <p:cNvGrpSpPr/>
          <p:nvPr/>
        </p:nvGrpSpPr>
        <p:grpSpPr>
          <a:xfrm>
            <a:off x="-45315" y="4938402"/>
            <a:ext cx="12803675" cy="1906156"/>
            <a:chOff x="-1002990" y="5118411"/>
            <a:chExt cx="12440223" cy="2548985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74F5CA39-BF50-4EFE-9239-7245FAE4B4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02990" y="5184259"/>
              <a:ext cx="2690818" cy="243148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A2E64C2B-6192-4D6F-8927-F6D26F82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946" y="5745391"/>
              <a:ext cx="1996967" cy="180450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885554A0-07BC-43A2-8CAF-E1EBF7B5E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624" y="6247301"/>
              <a:ext cx="1441523" cy="130259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A5070C3E-65E4-40A6-9639-E053AD9F47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599" y="5118411"/>
              <a:ext cx="2690819" cy="24314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3D1EA79B-B0A7-4302-90BB-0FE9DC5E4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234" y="5184259"/>
              <a:ext cx="2690819" cy="243148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CFA5164D-533C-44EF-9945-3CA71BAE59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8078" y="5235915"/>
              <a:ext cx="2690819" cy="243148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5DE41964-4CA5-4598-97D0-27514BB81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6414" y="5118411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852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3.7037E-7 L 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1738" y="2085018"/>
            <a:ext cx="85443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</a:t>
            </a:r>
          </a:p>
          <a:p>
            <a:pPr algn="ctr"/>
            <a:r>
              <a:rPr lang="en-GB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</a:p>
          <a:p>
            <a:pPr algn="ctr"/>
            <a:r>
              <a:rPr lang="en-GB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 </a:t>
            </a:r>
            <a:endParaRPr lang="en-GB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AB9E6C3-B441-4D75-A9E0-F3E921EBCAE5}"/>
              </a:ext>
            </a:extLst>
          </p:cNvPr>
          <p:cNvGrpSpPr/>
          <p:nvPr/>
        </p:nvGrpSpPr>
        <p:grpSpPr>
          <a:xfrm>
            <a:off x="2769039" y="2331666"/>
            <a:ext cx="9956125" cy="3088476"/>
            <a:chOff x="3323570" y="2082593"/>
            <a:chExt cx="8726827" cy="3088476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83E3165B-C644-47B7-8FFC-80FA5CF6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72190">
              <a:off x="4003138" y="3266493"/>
              <a:ext cx="1321542" cy="248760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1D2BD1DA-CCBE-4A4D-8619-740BA4871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73296" flipH="1">
              <a:off x="9988712" y="2915131"/>
              <a:ext cx="1430557" cy="269281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9CE9DA1-9288-4102-B362-E88CE4C18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9862522" y="2082593"/>
              <a:ext cx="1430557" cy="269281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94FCF1CB-8993-4417-BAC6-13F4ACB0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C5FE8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3562876" y="2354520"/>
              <a:ext cx="1764943" cy="23675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35B9AC47-397B-4BC0-BFF5-EBD90A651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51867">
              <a:off x="3559177" y="3128324"/>
              <a:ext cx="1380197" cy="1851411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15C1E63-825D-4D2C-903B-CEFBD9D95DE2}"/>
              </a:ext>
            </a:extLst>
          </p:cNvPr>
          <p:cNvSpPr/>
          <p:nvPr/>
        </p:nvSpPr>
        <p:spPr>
          <a:xfrm rot="647696">
            <a:off x="35353" y="469739"/>
            <a:ext cx="4243246" cy="1262317"/>
          </a:xfrm>
          <a:prstGeom prst="rect">
            <a:avLst/>
          </a:prstGeom>
        </p:spPr>
        <p:txBody>
          <a:bodyPr wrap="square">
            <a:prstTxWarp prst="textWave2">
              <a:avLst>
                <a:gd name="adj1" fmla="val 12500"/>
                <a:gd name="adj2" fmla="val -80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4000" b="1">
                <a:ln>
                  <a:solidFill>
                    <a:srgbClr val="C00000"/>
                  </a:solidFill>
                </a:ln>
                <a:solidFill>
                  <a:srgbClr val="CE3A7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HLT AphroditeSlimPro" panose="02000507000000020002" pitchFamily="2" charset="0"/>
              </a:rPr>
              <a:t>Welcome to</a:t>
            </a:r>
            <a:endParaRPr lang="id-ID" sz="4000" b="1" dirty="0">
              <a:ln>
                <a:solidFill>
                  <a:srgbClr val="C00000"/>
                </a:solidFill>
              </a:ln>
              <a:solidFill>
                <a:srgbClr val="CE3A72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HLT AphroditeSlimPro" panose="02000507000000020002" pitchFamily="2" charset="0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="" xmlns:a16="http://schemas.microsoft.com/office/drawing/2014/main" id="{C5B2F04C-87DC-45EA-B070-2D06722066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15" y="4394200"/>
            <a:ext cx="12281208" cy="2463800"/>
          </a:xfrm>
          <a:prstGeom prst="rect">
            <a:avLst/>
          </a:prstGeom>
        </p:spPr>
      </p:pic>
      <p:pic>
        <p:nvPicPr>
          <p:cNvPr id="14" name="bensound-smile">
            <a:hlinkClick r:id="" action="ppaction://media"/>
            <a:extLst>
              <a:ext uri="{FF2B5EF4-FFF2-40B4-BE49-F238E27FC236}">
                <a16:creationId xmlns="" xmlns:a16="http://schemas.microsoft.com/office/drawing/2014/main" id="{66D11DA8-DB03-4BED-8A3B-29B34AD59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2847" y="5954706"/>
            <a:ext cx="615032" cy="61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7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81481E-6 L 4.375E-6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F9BF67B-2634-4F23-B843-F38329F57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8101" y="4383244"/>
            <a:ext cx="1664660" cy="12346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274A11A-0FB2-4733-9D71-FBCC07C97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0066" y="5121799"/>
            <a:ext cx="1664660" cy="123462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2C807C9-2481-418B-A150-10AB1E32725F}"/>
              </a:ext>
            </a:extLst>
          </p:cNvPr>
          <p:cNvSpPr/>
          <p:nvPr/>
        </p:nvSpPr>
        <p:spPr>
          <a:xfrm>
            <a:off x="2613165" y="7559028"/>
            <a:ext cx="6965669" cy="2616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1100" b="1">
                <a:ln>
                  <a:solidFill>
                    <a:srgbClr val="C00000"/>
                  </a:solidFill>
                </a:ln>
                <a:solidFill>
                  <a:srgbClr val="CE3A7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HLT AphroditeSlimPro" panose="02000507000000020002" pitchFamily="2" charset="0"/>
              </a:rPr>
              <a:t>Trò chơi</a:t>
            </a:r>
            <a:endParaRPr lang="id-ID" sz="1100" b="1" dirty="0">
              <a:ln>
                <a:solidFill>
                  <a:srgbClr val="C00000"/>
                </a:solidFill>
              </a:ln>
              <a:solidFill>
                <a:srgbClr val="CE3A72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HLT AphroditeSlimPro" panose="02000507000000020002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2CD038A0-9FE0-43F5-8B53-5187CBD15665}"/>
              </a:ext>
            </a:extLst>
          </p:cNvPr>
          <p:cNvGrpSpPr/>
          <p:nvPr/>
        </p:nvGrpSpPr>
        <p:grpSpPr>
          <a:xfrm>
            <a:off x="401782" y="1943686"/>
            <a:ext cx="3988267" cy="2817895"/>
            <a:chOff x="463269" y="810459"/>
            <a:chExt cx="3988267" cy="2817895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A5A27558-6218-49B9-9A97-7DEA692BAE2E}"/>
                </a:ext>
              </a:extLst>
            </p:cNvPr>
            <p:cNvGrpSpPr/>
            <p:nvPr/>
          </p:nvGrpSpPr>
          <p:grpSpPr>
            <a:xfrm>
              <a:off x="463269" y="810459"/>
              <a:ext cx="3988267" cy="2817895"/>
              <a:chOff x="4607935" y="3160971"/>
              <a:chExt cx="4949779" cy="1083568"/>
            </a:xfrm>
            <a:solidFill>
              <a:srgbClr val="CF2665">
                <a:alpha val="63000"/>
              </a:srgbClr>
            </a:solidFill>
          </p:grpSpPr>
          <p:sp>
            <p:nvSpPr>
              <p:cNvPr id="16" name="Rounded Rectangle 7">
                <a:extLst>
                  <a:ext uri="{FF2B5EF4-FFF2-40B4-BE49-F238E27FC236}">
                    <a16:creationId xmlns="" xmlns:a16="http://schemas.microsoft.com/office/drawing/2014/main" id="{D2674D58-3388-48D6-AD35-B562DB41E25B}"/>
                  </a:ext>
                </a:extLst>
              </p:cNvPr>
              <p:cNvSpPr/>
              <p:nvPr/>
            </p:nvSpPr>
            <p:spPr>
              <a:xfrm>
                <a:off x="4626472" y="3253740"/>
                <a:ext cx="4931242" cy="990799"/>
              </a:xfrm>
              <a:prstGeom prst="wedgeEllipseCallout">
                <a:avLst>
                  <a:gd name="adj1" fmla="val 56655"/>
                  <a:gd name="adj2" fmla="val 2754"/>
                </a:avLst>
              </a:prstGeom>
              <a:grpFill/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Graphic 6">
                <a:extLst>
                  <a:ext uri="{FF2B5EF4-FFF2-40B4-BE49-F238E27FC236}">
                    <a16:creationId xmlns="" xmlns:a16="http://schemas.microsoft.com/office/drawing/2014/main" id="{25CD7CE3-1663-487C-9E83-12DB1DC970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 rot="20177110">
                <a:off x="4607935" y="3160971"/>
                <a:ext cx="1359558" cy="311426"/>
              </a:xfrm>
              <a:prstGeom prst="rect">
                <a:avLst/>
              </a:prstGeom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1B586EF-A446-4B5F-9B1F-EB531FC252D8}"/>
                </a:ext>
              </a:extLst>
            </p:cNvPr>
            <p:cNvSpPr/>
            <p:nvPr/>
          </p:nvSpPr>
          <p:spPr>
            <a:xfrm>
              <a:off x="609495" y="1650549"/>
              <a:ext cx="3781142" cy="12349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 </a:t>
              </a:r>
              <a:endParaRPr lang="id-ID" sz="5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6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A7E6F53-7E4D-46FB-B479-400A984319CB}"/>
              </a:ext>
            </a:extLst>
          </p:cNvPr>
          <p:cNvGrpSpPr/>
          <p:nvPr/>
        </p:nvGrpSpPr>
        <p:grpSpPr>
          <a:xfrm>
            <a:off x="5599669" y="964217"/>
            <a:ext cx="5917881" cy="4331006"/>
            <a:chOff x="5364142" y="964217"/>
            <a:chExt cx="5917881" cy="4331006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862C9001-251D-4E4B-90B1-AE090E712D2B}"/>
                </a:ext>
              </a:extLst>
            </p:cNvPr>
            <p:cNvGrpSpPr/>
            <p:nvPr/>
          </p:nvGrpSpPr>
          <p:grpSpPr>
            <a:xfrm rot="405374" flipH="1">
              <a:off x="5827833" y="964217"/>
              <a:ext cx="5295806" cy="4331006"/>
              <a:chOff x="4626472" y="3253740"/>
              <a:chExt cx="4931242" cy="990799"/>
            </a:xfrm>
            <a:solidFill>
              <a:srgbClr val="CF2665">
                <a:alpha val="63000"/>
              </a:srgbClr>
            </a:solidFill>
          </p:grpSpPr>
          <p:sp>
            <p:nvSpPr>
              <p:cNvPr id="9" name="Rounded Rectangle 7">
                <a:extLst>
                  <a:ext uri="{FF2B5EF4-FFF2-40B4-BE49-F238E27FC236}">
                    <a16:creationId xmlns="" xmlns:a16="http://schemas.microsoft.com/office/drawing/2014/main" id="{1DBCC31E-6B01-4356-BAD5-6DDD6FCFF7CD}"/>
                  </a:ext>
                </a:extLst>
              </p:cNvPr>
              <p:cNvSpPr/>
              <p:nvPr/>
            </p:nvSpPr>
            <p:spPr>
              <a:xfrm>
                <a:off x="4626472" y="3253740"/>
                <a:ext cx="4931242" cy="990799"/>
              </a:xfrm>
              <a:prstGeom prst="wedgeEllipseCallout">
                <a:avLst>
                  <a:gd name="adj1" fmla="val 56655"/>
                  <a:gd name="adj2" fmla="val 2754"/>
                </a:avLst>
              </a:prstGeom>
              <a:grpFill/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id-ID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Graphic 3">
                <a:extLst>
                  <a:ext uri="{FF2B5EF4-FFF2-40B4-BE49-F238E27FC236}">
                    <a16:creationId xmlns="" xmlns:a16="http://schemas.microsoft.com/office/drawing/2014/main" id="{B839FA23-AB17-45DC-B410-27E70868A6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 rot="20177110">
                <a:off x="4776150" y="3272641"/>
                <a:ext cx="1154089" cy="180252"/>
              </a:xfrm>
              <a:prstGeom prst="rect">
                <a:avLst/>
              </a:prstGeom>
            </p:spPr>
          </p:pic>
        </p:grp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23084ED0-72C0-43F5-8F05-5EFDB378EEBA}"/>
                </a:ext>
              </a:extLst>
            </p:cNvPr>
            <p:cNvSpPr/>
            <p:nvPr/>
          </p:nvSpPr>
          <p:spPr>
            <a:xfrm rot="375522">
              <a:off x="5364142" y="2352102"/>
              <a:ext cx="5917881" cy="15552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 b="1" dirty="0" smtClean="0">
                  <a:solidFill>
                    <a:srgbClr val="A5A5A5">
                      <a:lumMod val="20000"/>
                      <a:lumOff val="80000"/>
                    </a:srgbClr>
                  </a:solidFill>
                  <a:effectLst>
                    <a:glow rad="63500">
                      <a:srgbClr val="A5A5A5">
                        <a:satMod val="175000"/>
                        <a:alpha val="4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Nghe – viết</a:t>
              </a:r>
              <a:endParaRPr lang="id-ID" sz="7200" b="1" dirty="0">
                <a:solidFill>
                  <a:srgbClr val="A5A5A5">
                    <a:lumMod val="20000"/>
                    <a:lumOff val="80000"/>
                  </a:srgbClr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7636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="" xmlns:a16="http://schemas.microsoft.com/office/drawing/2014/main" id="{9AC01C41-E6BC-4801-B24A-95E172FB890D}"/>
              </a:ext>
            </a:extLst>
          </p:cNvPr>
          <p:cNvSpPr/>
          <p:nvPr/>
        </p:nvSpPr>
        <p:spPr>
          <a:xfrm>
            <a:off x="5355772" y="3714904"/>
            <a:ext cx="6519853" cy="1076816"/>
          </a:xfrm>
          <a:prstGeom prst="roundRect">
            <a:avLst/>
          </a:prstGeom>
          <a:solidFill>
            <a:srgbClr val="CF2665">
              <a:alpha val="63000"/>
            </a:srgbClr>
          </a:solidFill>
          <a:ln w="57150">
            <a:solidFill>
              <a:srgbClr val="F3F6F0"/>
            </a:solidFill>
          </a:ln>
          <a:effectLst>
            <a:outerShdw blurRad="1651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D30D568-4132-4E7C-B4DD-3E0BF1D53EDC}"/>
              </a:ext>
            </a:extLst>
          </p:cNvPr>
          <p:cNvSpPr/>
          <p:nvPr/>
        </p:nvSpPr>
        <p:spPr>
          <a:xfrm>
            <a:off x="5236753" y="3991702"/>
            <a:ext cx="6920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2.Hoàn</a:t>
            </a:r>
            <a:r>
              <a:rPr kumimoji="0" lang="en-US" sz="2800" b="1" i="0" u="none" strike="noStrike" kern="1200" cap="none" spc="0" normalizeH="0" noProof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thành bài tập chính tả âm vần</a:t>
            </a:r>
            <a:endParaRPr kumimoji="0" lang="en-US" sz="2800" b="1" i="0" u="none" strike="noStrike" kern="1200" cap="none" spc="0" normalizeH="0" baseline="0" noProof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C7C205B-FEB0-4420-BEA8-0E9499D3236D}"/>
              </a:ext>
            </a:extLst>
          </p:cNvPr>
          <p:cNvSpPr/>
          <p:nvPr/>
        </p:nvSpPr>
        <p:spPr>
          <a:xfrm>
            <a:off x="4909956" y="569095"/>
            <a:ext cx="6965669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600" b="1" dirty="0" smtClean="0">
                <a:ln>
                  <a:solidFill>
                    <a:srgbClr val="C00000"/>
                  </a:solidFill>
                </a:ln>
                <a:solidFill>
                  <a:srgbClr val="CE3A7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id-ID" sz="6600" b="1" dirty="0">
              <a:ln>
                <a:solidFill>
                  <a:srgbClr val="C00000"/>
                </a:solidFill>
              </a:ln>
              <a:solidFill>
                <a:srgbClr val="CE3A72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7">
            <a:extLst>
              <a:ext uri="{FF2B5EF4-FFF2-40B4-BE49-F238E27FC236}">
                <a16:creationId xmlns="" xmlns:a16="http://schemas.microsoft.com/office/drawing/2014/main" id="{9AC01C41-E6BC-4801-B24A-95E172FB890D}"/>
              </a:ext>
            </a:extLst>
          </p:cNvPr>
          <p:cNvSpPr/>
          <p:nvPr/>
        </p:nvSpPr>
        <p:spPr>
          <a:xfrm>
            <a:off x="5355772" y="1972943"/>
            <a:ext cx="6479934" cy="1076816"/>
          </a:xfrm>
          <a:prstGeom prst="roundRect">
            <a:avLst/>
          </a:prstGeom>
          <a:solidFill>
            <a:srgbClr val="CF2665">
              <a:alpha val="63000"/>
            </a:srgbClr>
          </a:solidFill>
          <a:ln w="57150">
            <a:solidFill>
              <a:srgbClr val="F3F6F0"/>
            </a:solidFill>
          </a:ln>
          <a:effectLst>
            <a:outerShdw blurRad="1651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4">
            <a:extLst>
              <a:ext uri="{FF2B5EF4-FFF2-40B4-BE49-F238E27FC236}">
                <a16:creationId xmlns="" xmlns:a16="http://schemas.microsoft.com/office/drawing/2014/main" id="{8D8A0C3C-5B5A-4BDA-B407-1E2877FAA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646763">
            <a:off x="11084788" y="1626350"/>
            <a:ext cx="1092195" cy="802766"/>
          </a:xfrm>
          <a:prstGeom prst="round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D30D568-4132-4E7C-B4DD-3E0BF1D53EDC}"/>
              </a:ext>
            </a:extLst>
          </p:cNvPr>
          <p:cNvSpPr/>
          <p:nvPr/>
        </p:nvSpPr>
        <p:spPr>
          <a:xfrm>
            <a:off x="5236753" y="2274995"/>
            <a:ext cx="6807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Nghe</a:t>
            </a:r>
            <a:r>
              <a:rPr kumimoji="0" lang="en-US" sz="2800" b="1" i="0" u="none" strike="noStrike" kern="1200" cap="none" spc="0" normalizeH="0" noProof="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viết chính tả một đoạn ngắn</a:t>
            </a:r>
            <a:endParaRPr kumimoji="0" lang="en-US" sz="2800" b="1" i="0" u="none" strike="noStrike" kern="1200" cap="none" spc="0" normalizeH="0" baseline="0" noProof="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6682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24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E36CCE0-8E99-41B5-A17B-4CBC600E54EB}"/>
              </a:ext>
            </a:extLst>
          </p:cNvPr>
          <p:cNvGrpSpPr/>
          <p:nvPr/>
        </p:nvGrpSpPr>
        <p:grpSpPr>
          <a:xfrm>
            <a:off x="217973" y="0"/>
            <a:ext cx="11715942" cy="4542049"/>
            <a:chOff x="127748" y="608213"/>
            <a:chExt cx="11715942" cy="1356063"/>
          </a:xfrm>
        </p:grpSpPr>
        <p:sp>
          <p:nvSpPr>
            <p:cNvPr id="4" name="Freeform 43">
              <a:extLst>
                <a:ext uri="{FF2B5EF4-FFF2-40B4-BE49-F238E27FC236}">
                  <a16:creationId xmlns="" xmlns:a16="http://schemas.microsoft.com/office/drawing/2014/main" id="{691DFF42-B2AD-4350-83C5-5D88B5B782BC}"/>
                </a:ext>
              </a:extLst>
            </p:cNvPr>
            <p:cNvSpPr/>
            <p:nvPr/>
          </p:nvSpPr>
          <p:spPr>
            <a:xfrm>
              <a:off x="850383" y="608213"/>
              <a:ext cx="10270672" cy="1356063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9DC2AA7E-E516-4C2B-89FA-4C43539B2321}"/>
                </a:ext>
              </a:extLst>
            </p:cNvPr>
            <p:cNvSpPr txBox="1"/>
            <p:nvPr/>
          </p:nvSpPr>
          <p:spPr>
            <a:xfrm>
              <a:off x="127748" y="746899"/>
              <a:ext cx="11715942" cy="25182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solidFill>
                      <a:srgbClr val="F77A9A">
                        <a:lumMod val="75000"/>
                      </a:srgbClr>
                    </a:solidFill>
                  </a:ln>
                  <a:gradFill flip="none" rotWithShape="1">
                    <a:gsLst>
                      <a:gs pos="0">
                        <a:srgbClr val="F77A9A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F77A9A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F77A9A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Khám</a:t>
              </a:r>
              <a:r>
                <a:rPr kumimoji="0" lang="en-US" sz="4000" b="1" i="0" u="none" strike="noStrike" kern="1200" cap="none" spc="0" normalizeH="0" noProof="0" smtClean="0">
                  <a:ln>
                    <a:solidFill>
                      <a:srgbClr val="F77A9A">
                        <a:lumMod val="75000"/>
                      </a:srgbClr>
                    </a:solidFill>
                  </a:ln>
                  <a:gradFill flip="none" rotWithShape="1">
                    <a:gsLst>
                      <a:gs pos="0">
                        <a:srgbClr val="F77A9A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F77A9A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F77A9A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phá đáy biển ở Trường Sa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srgbClr val="F77A9A">
                      <a:lumMod val="75000"/>
                    </a:srgbClr>
                  </a:solidFill>
                </a:ln>
                <a:gradFill flip="none" rotWithShape="1">
                  <a:gsLst>
                    <a:gs pos="0">
                      <a:srgbClr val="F77A9A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F77A9A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F77A9A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F58DFBD-8F9B-4BDF-9573-262585968152}"/>
              </a:ext>
            </a:extLst>
          </p:cNvPr>
          <p:cNvSpPr txBox="1"/>
          <p:nvPr/>
        </p:nvSpPr>
        <p:spPr>
          <a:xfrm>
            <a:off x="1066732" y="1356055"/>
            <a:ext cx="1027067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biển.</a:t>
            </a:r>
            <a:endParaRPr lang="en-US" sz="32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9615F6E-23C5-4AD7-96A8-7B5249C8E2C6}"/>
              </a:ext>
            </a:extLst>
          </p:cNvPr>
          <p:cNvGrpSpPr/>
          <p:nvPr/>
        </p:nvGrpSpPr>
        <p:grpSpPr>
          <a:xfrm>
            <a:off x="-45315" y="4346131"/>
            <a:ext cx="12192000" cy="2174175"/>
            <a:chOff x="-1178284" y="4220649"/>
            <a:chExt cx="14695717" cy="3022482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DE6D6AB8-DCD2-4836-B66E-A683C59A4653}"/>
                </a:ext>
              </a:extLst>
            </p:cNvPr>
            <p:cNvGrpSpPr/>
            <p:nvPr/>
          </p:nvGrpSpPr>
          <p:grpSpPr>
            <a:xfrm>
              <a:off x="-1178284" y="4695337"/>
              <a:ext cx="12140835" cy="2500032"/>
              <a:chOff x="382287" y="4081809"/>
              <a:chExt cx="11047711" cy="281272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EDC79866-1996-4210-B5F7-8728AF9C9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291079A8-942C-434C-B330-45A8067A76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7A75CD49-249C-44D8-9FB1-57817F741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924FCEDF-F73D-43DF-BB7D-9FE9C34DF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54FA3BA9-C56B-4169-86F6-AD72DB633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B30A95C2-E3DF-4B99-AECC-79B0434CD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="" xmlns:a16="http://schemas.microsoft.com/office/drawing/2014/main" id="{E4BF4E02-3D6F-423B-95D3-EE3BEEA99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678F8A15-C1F7-4576-A447-37CFB8F11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39CCE20A-6DD4-407E-99D0-DA3CD888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A1367193-4F32-46D3-86F9-1F24D5A37147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4D5D57A7-51ED-4E93-A9E3-41F7BDA20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184C85DF-9DF7-45EB-90D6-24D93C37B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D76DA4C8-17F6-4DC8-A1D4-86638A6BB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80F811CE-A382-4AE2-A4DF-0D3CAE50E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E9CCE8F8-483B-4147-A55A-0A4D4BBFD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EE5D15B8-56C6-438F-9679-30FE614A7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C5717DDF-BC7C-466F-BA91-933C86148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  <p:pic>
        <p:nvPicPr>
          <p:cNvPr id="28" name="图片 4">
            <a:extLst>
              <a:ext uri="{FF2B5EF4-FFF2-40B4-BE49-F238E27FC236}">
                <a16:creationId xmlns="" xmlns:a16="http://schemas.microsoft.com/office/drawing/2014/main" id="{C5B2F04C-87DC-45EA-B070-2D0672206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15" y="4394200"/>
            <a:ext cx="12281208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18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9615F6E-23C5-4AD7-96A8-7B5249C8E2C6}"/>
              </a:ext>
            </a:extLst>
          </p:cNvPr>
          <p:cNvGrpSpPr/>
          <p:nvPr/>
        </p:nvGrpSpPr>
        <p:grpSpPr>
          <a:xfrm>
            <a:off x="-45315" y="4346131"/>
            <a:ext cx="12192000" cy="2174175"/>
            <a:chOff x="-1178284" y="4220649"/>
            <a:chExt cx="14695717" cy="3022482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DE6D6AB8-DCD2-4836-B66E-A683C59A4653}"/>
                </a:ext>
              </a:extLst>
            </p:cNvPr>
            <p:cNvGrpSpPr/>
            <p:nvPr/>
          </p:nvGrpSpPr>
          <p:grpSpPr>
            <a:xfrm>
              <a:off x="-1178284" y="4695337"/>
              <a:ext cx="12140835" cy="2500032"/>
              <a:chOff x="382287" y="4081809"/>
              <a:chExt cx="11047711" cy="281272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EDC79866-1996-4210-B5F7-8728AF9C9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291079A8-942C-434C-B330-45A8067A76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7A75CD49-249C-44D8-9FB1-57817F741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924FCEDF-F73D-43DF-BB7D-9FE9C34DF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54FA3BA9-C56B-4169-86F6-AD72DB633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B30A95C2-E3DF-4B99-AECC-79B0434CD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="" xmlns:a16="http://schemas.microsoft.com/office/drawing/2014/main" id="{E4BF4E02-3D6F-423B-95D3-EE3BEEA99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678F8A15-C1F7-4576-A447-37CFB8F11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39CCE20A-6DD4-407E-99D0-DA3CD888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A1367193-4F32-46D3-86F9-1F24D5A37147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4D5D57A7-51ED-4E93-A9E3-41F7BDA20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184C85DF-9DF7-45EB-90D6-24D93C37B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D76DA4C8-17F6-4DC8-A1D4-86638A6BB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80F811CE-A382-4AE2-A4DF-0D3CAE50E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E9CCE8F8-483B-4147-A55A-0A4D4BBFD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EE5D15B8-56C6-438F-9679-30FE614A7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C5717DDF-BC7C-466F-BA91-933C86148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  <p:pic>
        <p:nvPicPr>
          <p:cNvPr id="28" name="图片 4">
            <a:extLst>
              <a:ext uri="{FF2B5EF4-FFF2-40B4-BE49-F238E27FC236}">
                <a16:creationId xmlns="" xmlns:a16="http://schemas.microsoft.com/office/drawing/2014/main" id="{C5B2F04C-87DC-45EA-B070-2D0672206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15" y="4394200"/>
            <a:ext cx="12281208" cy="24638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CE36CCE0-8E99-41B5-A17B-4CBC600E54EB}"/>
              </a:ext>
            </a:extLst>
          </p:cNvPr>
          <p:cNvGrpSpPr/>
          <p:nvPr/>
        </p:nvGrpSpPr>
        <p:grpSpPr>
          <a:xfrm>
            <a:off x="0" y="0"/>
            <a:ext cx="11715942" cy="4761186"/>
            <a:chOff x="-90225" y="608213"/>
            <a:chExt cx="11715942" cy="1421488"/>
          </a:xfrm>
        </p:grpSpPr>
        <p:sp>
          <p:nvSpPr>
            <p:cNvPr id="30" name="Freeform 43">
              <a:extLst>
                <a:ext uri="{FF2B5EF4-FFF2-40B4-BE49-F238E27FC236}">
                  <a16:creationId xmlns="" xmlns:a16="http://schemas.microsoft.com/office/drawing/2014/main" id="{691DFF42-B2AD-4350-83C5-5D88B5B782BC}"/>
                </a:ext>
              </a:extLst>
            </p:cNvPr>
            <p:cNvSpPr/>
            <p:nvPr/>
          </p:nvSpPr>
          <p:spPr>
            <a:xfrm>
              <a:off x="850383" y="608213"/>
              <a:ext cx="10270672" cy="1421488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9DC2AA7E-E516-4C2B-89FA-4C43539B2321}"/>
                </a:ext>
              </a:extLst>
            </p:cNvPr>
            <p:cNvSpPr txBox="1"/>
            <p:nvPr/>
          </p:nvSpPr>
          <p:spPr>
            <a:xfrm>
              <a:off x="-90225" y="664116"/>
              <a:ext cx="11715942" cy="2113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smtClean="0">
                  <a:ln>
                    <a:solidFill>
                      <a:srgbClr val="F77A9A">
                        <a:lumMod val="75000"/>
                      </a:srgbClr>
                    </a:solidFill>
                  </a:ln>
                  <a:gradFill flip="none" rotWithShape="1">
                    <a:gsLst>
                      <a:gs pos="0">
                        <a:srgbClr val="F77A9A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F77A9A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F77A9A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viết từ khó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srgbClr val="F77A9A">
                      <a:lumMod val="75000"/>
                    </a:srgbClr>
                  </a:solidFill>
                </a:ln>
                <a:gradFill flip="none" rotWithShape="1">
                  <a:gsLst>
                    <a:gs pos="0">
                      <a:srgbClr val="F77A9A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F77A9A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F77A9A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Graphic 48">
            <a:hlinkClick r:id="rId6" action="ppaction://hlinksldjump"/>
            <a:extLst>
              <a:ext uri="{FF2B5EF4-FFF2-40B4-BE49-F238E27FC236}">
                <a16:creationId xmlns="" xmlns:a16="http://schemas.microsoft.com/office/drawing/2014/main" id="{1FD4A630-7FA8-4228-86F6-CF6B521F55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21343529" flipH="1">
            <a:off x="10865948" y="-74802"/>
            <a:ext cx="1343242" cy="133458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5F58DFBD-8F9B-4BDF-9573-262585968152}"/>
              </a:ext>
            </a:extLst>
          </p:cNvPr>
          <p:cNvSpPr txBox="1"/>
          <p:nvPr/>
        </p:nvSpPr>
        <p:spPr>
          <a:xfrm>
            <a:off x="1066732" y="1356055"/>
            <a:ext cx="10270671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en-US" sz="32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3E186EC2-4184-410B-92F6-C920D38F752F}"/>
              </a:ext>
            </a:extLst>
          </p:cNvPr>
          <p:cNvSpPr/>
          <p:nvPr/>
        </p:nvSpPr>
        <p:spPr>
          <a:xfrm>
            <a:off x="4774227" y="1028655"/>
            <a:ext cx="18678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rực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rỡ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dirty="0"/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4B2E0ED9-A335-468D-BE82-29FFC89BC036}"/>
              </a:ext>
            </a:extLst>
          </p:cNvPr>
          <p:cNvSpPr/>
          <p:nvPr/>
        </p:nvSpPr>
        <p:spPr>
          <a:xfrm>
            <a:off x="4762395" y="2476649"/>
            <a:ext cx="21916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dày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dirty="0"/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042D0F4D-78CB-446E-A8FB-828238B8D831}"/>
              </a:ext>
            </a:extLst>
          </p:cNvPr>
          <p:cNvSpPr/>
          <p:nvPr/>
        </p:nvSpPr>
        <p:spPr>
          <a:xfrm>
            <a:off x="4755322" y="3193232"/>
            <a:ext cx="26597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thảm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dirty="0"/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5CA93A89-AE4A-482F-A5AA-9814F6DBB579}"/>
              </a:ext>
            </a:extLst>
          </p:cNvPr>
          <p:cNvSpPr/>
          <p:nvPr/>
        </p:nvSpPr>
        <p:spPr>
          <a:xfrm>
            <a:off x="4752770" y="3943893"/>
            <a:ext cx="26003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vỉa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san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hô</a:t>
            </a:r>
            <a:endParaRPr lang="en-US" sz="4400" dirty="0"/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956706CD-98A8-4262-ABB2-E3478CAB1AD6}"/>
              </a:ext>
            </a:extLst>
          </p:cNvPr>
          <p:cNvSpPr/>
          <p:nvPr/>
        </p:nvSpPr>
        <p:spPr>
          <a:xfrm>
            <a:off x="4750784" y="1018137"/>
            <a:ext cx="18678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ực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ỡ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dirty="0"/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853FE375-2C1B-414B-AABD-32A0B6ABA3DF}"/>
              </a:ext>
            </a:extLst>
          </p:cNvPr>
          <p:cNvSpPr/>
          <p:nvPr/>
        </p:nvSpPr>
        <p:spPr>
          <a:xfrm>
            <a:off x="4774227" y="1725988"/>
            <a:ext cx="28488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dirty="0"/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0DE59076-DCA8-4333-A42C-2B7DDF562FE2}"/>
              </a:ext>
            </a:extLst>
          </p:cNvPr>
          <p:cNvSpPr/>
          <p:nvPr/>
        </p:nvSpPr>
        <p:spPr>
          <a:xfrm>
            <a:off x="4762394" y="2492646"/>
            <a:ext cx="21916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dày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ặc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dirty="0"/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85409036-6726-4488-9617-395AFD3997EF}"/>
              </a:ext>
            </a:extLst>
          </p:cNvPr>
          <p:cNvSpPr/>
          <p:nvPr/>
        </p:nvSpPr>
        <p:spPr>
          <a:xfrm>
            <a:off x="4750784" y="3186033"/>
            <a:ext cx="26597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thảm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dirty="0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E342362B-0470-4651-969B-A243C3EDD173}"/>
              </a:ext>
            </a:extLst>
          </p:cNvPr>
          <p:cNvSpPr/>
          <p:nvPr/>
        </p:nvSpPr>
        <p:spPr>
          <a:xfrm>
            <a:off x="4750790" y="3941636"/>
            <a:ext cx="27312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ỉa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hô</a:t>
            </a:r>
            <a:endParaRPr lang="en-US" sz="4400" dirty="0"/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89B23CCC-D9B7-4910-82DC-F68B213B8F5E}"/>
              </a:ext>
            </a:extLst>
          </p:cNvPr>
          <p:cNvSpPr/>
          <p:nvPr/>
        </p:nvSpPr>
        <p:spPr>
          <a:xfrm>
            <a:off x="4774227" y="1735168"/>
            <a:ext cx="28488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299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62" y="1"/>
            <a:ext cx="12188239" cy="6947295"/>
            <a:chOff x="0" y="0"/>
            <a:chExt cx="12192000" cy="69494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4943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6"/>
            <a:stretch/>
          </p:blipFill>
          <p:spPr>
            <a:xfrm>
              <a:off x="169818" y="248194"/>
              <a:ext cx="11782696" cy="6466114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654665" y="723779"/>
            <a:ext cx="8697179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dirty="0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en-US" sz="3599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năm ngày 11 tháng 5 năm </a:t>
            </a:r>
            <a:r>
              <a:rPr lang="en-US" sz="3599" b="1" dirty="0">
                <a:solidFill>
                  <a:schemeClr val="bg1"/>
                </a:solidFill>
                <a:latin typeface="HP001 4 hàng" panose="020B0603050302020204" pitchFamily="34" charset="0"/>
              </a:rPr>
              <a:t>2022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78794" y="1517411"/>
            <a:ext cx="2921221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Nghe – viết</a:t>
            </a:r>
            <a:endParaRPr lang="en-US" sz="3599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941" y="2327074"/>
            <a:ext cx="8366625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Khám phá đáy biển ở Trường Sa   </a:t>
            </a:r>
            <a:endParaRPr lang="en-US" sz="3599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372" y="5139818"/>
            <a:ext cx="3169217" cy="15724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9AD56D0-03BD-4F43-A5DD-CAB437E18F59}"/>
              </a:ext>
            </a:extLst>
          </p:cNvPr>
          <p:cNvSpPr/>
          <p:nvPr/>
        </p:nvSpPr>
        <p:spPr>
          <a:xfrm>
            <a:off x="1005975" y="191702"/>
            <a:ext cx="10231927" cy="439565"/>
          </a:xfrm>
          <a:prstGeom prst="rect">
            <a:avLst/>
          </a:prstGeom>
          <a:noFill/>
        </p:spPr>
        <p:txBody>
          <a:bodyPr wrap="square" lIns="87081" tIns="43540" rIns="87081" bIns="435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62863"/>
            <a:r>
              <a:rPr lang="en-US" sz="2285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endParaRPr lang="en-US" sz="2667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47" y="5011305"/>
            <a:ext cx="1214845" cy="170093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913021" y="302899"/>
            <a:ext cx="26957" cy="639730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84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24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E36CCE0-8E99-41B5-A17B-4CBC600E54EB}"/>
              </a:ext>
            </a:extLst>
          </p:cNvPr>
          <p:cNvGrpSpPr/>
          <p:nvPr/>
        </p:nvGrpSpPr>
        <p:grpSpPr>
          <a:xfrm>
            <a:off x="217973" y="0"/>
            <a:ext cx="11715942" cy="4542049"/>
            <a:chOff x="127748" y="608213"/>
            <a:chExt cx="11715942" cy="1356063"/>
          </a:xfrm>
        </p:grpSpPr>
        <p:sp>
          <p:nvSpPr>
            <p:cNvPr id="4" name="Freeform 43">
              <a:extLst>
                <a:ext uri="{FF2B5EF4-FFF2-40B4-BE49-F238E27FC236}">
                  <a16:creationId xmlns="" xmlns:a16="http://schemas.microsoft.com/office/drawing/2014/main" id="{691DFF42-B2AD-4350-83C5-5D88B5B782BC}"/>
                </a:ext>
              </a:extLst>
            </p:cNvPr>
            <p:cNvSpPr/>
            <p:nvPr/>
          </p:nvSpPr>
          <p:spPr>
            <a:xfrm>
              <a:off x="850383" y="608213"/>
              <a:ext cx="10270672" cy="1356063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9DC2AA7E-E516-4C2B-89FA-4C43539B2321}"/>
                </a:ext>
              </a:extLst>
            </p:cNvPr>
            <p:cNvSpPr txBox="1"/>
            <p:nvPr/>
          </p:nvSpPr>
          <p:spPr>
            <a:xfrm>
              <a:off x="127748" y="746899"/>
              <a:ext cx="11715942" cy="25182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solidFill>
                      <a:srgbClr val="F77A9A">
                        <a:lumMod val="75000"/>
                      </a:srgbClr>
                    </a:solidFill>
                  </a:ln>
                  <a:gradFill flip="none" rotWithShape="1">
                    <a:gsLst>
                      <a:gs pos="0">
                        <a:srgbClr val="F77A9A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F77A9A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F77A9A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Khám</a:t>
              </a:r>
              <a:r>
                <a:rPr kumimoji="0" lang="en-US" sz="4000" b="1" i="0" u="none" strike="noStrike" kern="1200" cap="none" spc="0" normalizeH="0" noProof="0" smtClean="0">
                  <a:ln>
                    <a:solidFill>
                      <a:srgbClr val="F77A9A">
                        <a:lumMod val="75000"/>
                      </a:srgbClr>
                    </a:solidFill>
                  </a:ln>
                  <a:gradFill flip="none" rotWithShape="1">
                    <a:gsLst>
                      <a:gs pos="0">
                        <a:srgbClr val="F77A9A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F77A9A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F77A9A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phá đáy biển ở Trường Sa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srgbClr val="F77A9A">
                      <a:lumMod val="75000"/>
                    </a:srgbClr>
                  </a:solidFill>
                </a:ln>
                <a:gradFill flip="none" rotWithShape="1">
                  <a:gsLst>
                    <a:gs pos="0">
                      <a:srgbClr val="F77A9A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F77A9A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F77A9A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F58DFBD-8F9B-4BDF-9573-262585968152}"/>
              </a:ext>
            </a:extLst>
          </p:cNvPr>
          <p:cNvSpPr txBox="1"/>
          <p:nvPr/>
        </p:nvSpPr>
        <p:spPr>
          <a:xfrm>
            <a:off x="1066732" y="1356055"/>
            <a:ext cx="1027067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biển.</a:t>
            </a:r>
            <a:endParaRPr lang="en-US" sz="32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9615F6E-23C5-4AD7-96A8-7B5249C8E2C6}"/>
              </a:ext>
            </a:extLst>
          </p:cNvPr>
          <p:cNvGrpSpPr/>
          <p:nvPr/>
        </p:nvGrpSpPr>
        <p:grpSpPr>
          <a:xfrm>
            <a:off x="-45315" y="4346131"/>
            <a:ext cx="12192000" cy="2174175"/>
            <a:chOff x="-1178284" y="4220649"/>
            <a:chExt cx="14695717" cy="3022482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DE6D6AB8-DCD2-4836-B66E-A683C59A4653}"/>
                </a:ext>
              </a:extLst>
            </p:cNvPr>
            <p:cNvGrpSpPr/>
            <p:nvPr/>
          </p:nvGrpSpPr>
          <p:grpSpPr>
            <a:xfrm>
              <a:off x="-1178284" y="4695337"/>
              <a:ext cx="12140835" cy="2500032"/>
              <a:chOff x="382287" y="4081809"/>
              <a:chExt cx="11047711" cy="281272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EDC79866-1996-4210-B5F7-8728AF9C9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291079A8-942C-434C-B330-45A8067A76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7A75CD49-249C-44D8-9FB1-57817F741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924FCEDF-F73D-43DF-BB7D-9FE9C34DF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54FA3BA9-C56B-4169-86F6-AD72DB633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B30A95C2-E3DF-4B99-AECC-79B0434CD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="" xmlns:a16="http://schemas.microsoft.com/office/drawing/2014/main" id="{E4BF4E02-3D6F-423B-95D3-EE3BEEA99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678F8A15-C1F7-4576-A447-37CFB8F11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39CCE20A-6DD4-407E-99D0-DA3CD888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A1367193-4F32-46D3-86F9-1F24D5A37147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4D5D57A7-51ED-4E93-A9E3-41F7BDA20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184C85DF-9DF7-45EB-90D6-24D93C37B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D76DA4C8-17F6-4DC8-A1D4-86638A6BB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80F811CE-A382-4AE2-A4DF-0D3CAE50E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E9CCE8F8-483B-4147-A55A-0A4D4BBFD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EE5D15B8-56C6-438F-9679-30FE614A7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C5717DDF-BC7C-466F-BA91-933C86148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  <p:pic>
        <p:nvPicPr>
          <p:cNvPr id="28" name="图片 4">
            <a:extLst>
              <a:ext uri="{FF2B5EF4-FFF2-40B4-BE49-F238E27FC236}">
                <a16:creationId xmlns="" xmlns:a16="http://schemas.microsoft.com/office/drawing/2014/main" id="{C5B2F04C-87DC-45EA-B070-2D0672206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15" y="4394200"/>
            <a:ext cx="12281208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8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3884112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401</Words>
  <Application>Microsoft Office PowerPoint</Application>
  <PresentationFormat>Widescreen</PresentationFormat>
  <Paragraphs>58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黑体</vt:lpstr>
      <vt:lpstr>宋体</vt:lpstr>
      <vt:lpstr>#9Slide05 HLT AphroditeSlimPro</vt:lpstr>
      <vt:lpstr>Arial</vt:lpstr>
      <vt:lpstr>Bodoni MT Black</vt:lpstr>
      <vt:lpstr>Calibri</vt:lpstr>
      <vt:lpstr>Calibri Light</vt:lpstr>
      <vt:lpstr>Cambria</vt:lpstr>
      <vt:lpstr>HP001</vt:lpstr>
      <vt:lpstr>HP001 4 hàng</vt:lpstr>
      <vt:lpstr>Times New Roman</vt:lpstr>
      <vt:lpstr>UTM Colossalis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 PC</cp:lastModifiedBy>
  <cp:revision>15</cp:revision>
  <dcterms:created xsi:type="dcterms:W3CDTF">2022-03-20T21:37:52Z</dcterms:created>
  <dcterms:modified xsi:type="dcterms:W3CDTF">2022-05-07T10:28:52Z</dcterms:modified>
</cp:coreProperties>
</file>