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73" r:id="rId6"/>
    <p:sldMasterId id="2147483899" r:id="rId7"/>
    <p:sldMasterId id="2147483911" r:id="rId8"/>
  </p:sldMasterIdLst>
  <p:notesMasterIdLst>
    <p:notesMasterId r:id="rId22"/>
  </p:notesMasterIdLst>
  <p:sldIdLst>
    <p:sldId id="3399" r:id="rId9"/>
    <p:sldId id="3400" r:id="rId10"/>
    <p:sldId id="266" r:id="rId11"/>
    <p:sldId id="256" r:id="rId12"/>
    <p:sldId id="262" r:id="rId13"/>
    <p:sldId id="259" r:id="rId14"/>
    <p:sldId id="3403" r:id="rId15"/>
    <p:sldId id="3404" r:id="rId16"/>
    <p:sldId id="265" r:id="rId17"/>
    <p:sldId id="3397" r:id="rId18"/>
    <p:sldId id="3401" r:id="rId19"/>
    <p:sldId id="3405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857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7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374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72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2022/5/3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3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80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3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43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36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600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10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5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04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6246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4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53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10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04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19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0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18" Type="http://schemas.openxmlformats.org/officeDocument/2006/relationships/image" Target="../media/image57.png"/><Relationship Id="rId3" Type="http://schemas.openxmlformats.org/officeDocument/2006/relationships/image" Target="../media/image49.png"/><Relationship Id="rId21" Type="http://schemas.openxmlformats.org/officeDocument/2006/relationships/image" Target="../media/image59.png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17" Type="http://schemas.microsoft.com/office/2007/relationships/hdphoto" Target="../media/hdphoto7.wdp"/><Relationship Id="rId2" Type="http://schemas.openxmlformats.org/officeDocument/2006/relationships/image" Target="../media/image48.jpeg"/><Relationship Id="rId16" Type="http://schemas.openxmlformats.org/officeDocument/2006/relationships/image" Target="../media/image56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microsoft.com/office/2007/relationships/hdphoto" Target="../media/hdphoto3.wdp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8.png"/><Relationship Id="rId3" Type="http://schemas.microsoft.com/office/2007/relationships/hdphoto" Target="../media/hdphoto8.wdp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11" Type="http://schemas.openxmlformats.org/officeDocument/2006/relationships/image" Target="../media/image57.png"/><Relationship Id="rId5" Type="http://schemas.openxmlformats.org/officeDocument/2006/relationships/image" Target="../media/image62.gif"/><Relationship Id="rId15" Type="http://schemas.openxmlformats.org/officeDocument/2006/relationships/image" Target="../media/image69.jpe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microsoft.com/office/2007/relationships/hdphoto" Target="../media/hdphoto10.wdp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57.png"/><Relationship Id="rId4" Type="http://schemas.openxmlformats.org/officeDocument/2006/relationships/image" Target="../media/image62.gif"/><Relationship Id="rId9" Type="http://schemas.microsoft.com/office/2007/relationships/hdphoto" Target="../media/hdphoto9.wdp"/><Relationship Id="rId1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microsoft.com/office/2007/relationships/hdphoto" Target="../media/hdphoto11.wdp"/><Relationship Id="rId12" Type="http://schemas.openxmlformats.org/officeDocument/2006/relationships/image" Target="../media/image58.png"/><Relationship Id="rId2" Type="http://schemas.openxmlformats.org/officeDocument/2006/relationships/image" Target="../media/image7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75.png"/><Relationship Id="rId10" Type="http://schemas.openxmlformats.org/officeDocument/2006/relationships/image" Target="../media/image57.png"/><Relationship Id="rId4" Type="http://schemas.openxmlformats.org/officeDocument/2006/relationships/image" Target="../media/image62.gif"/><Relationship Id="rId9" Type="http://schemas.microsoft.com/office/2007/relationships/hdphoto" Target="../media/hdphoto9.wdp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9642542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88816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52008" y="2064771"/>
            <a:ext cx="901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 4: Luyện từ và 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0CF2BF1B-663F-4548-B5E3-8BFB05A88393}"/>
              </a:ext>
            </a:extLst>
          </p:cNvPr>
          <p:cNvSpPr txBox="1"/>
          <p:nvPr/>
        </p:nvSpPr>
        <p:spPr>
          <a:xfrm>
            <a:off x="2793983" y="0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NGỌC LÂM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F1566C-411C-49B3-8ECD-859F33342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654106"/>
            <a:ext cx="10311618" cy="4577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EB486A0-B72A-4141-8E22-E403F7836B04}"/>
              </a:ext>
            </a:extLst>
          </p:cNvPr>
          <p:cNvCxnSpPr>
            <a:cxnSpLocks/>
          </p:cNvCxnSpPr>
          <p:nvPr/>
        </p:nvCxnSpPr>
        <p:spPr>
          <a:xfrm>
            <a:off x="4202984" y="3473530"/>
            <a:ext cx="1719514" cy="10703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02D574D-F3B0-4229-8E7C-1D4C1D0AB20B}"/>
              </a:ext>
            </a:extLst>
          </p:cNvPr>
          <p:cNvCxnSpPr>
            <a:cxnSpLocks/>
          </p:cNvCxnSpPr>
          <p:nvPr/>
        </p:nvCxnSpPr>
        <p:spPr>
          <a:xfrm>
            <a:off x="4146714" y="4562720"/>
            <a:ext cx="1874258" cy="1106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B5D499A-180B-4062-B9C7-64D5785B08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61604" y="3619153"/>
            <a:ext cx="2346004" cy="1860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ồ Ba Bể: Điểm đến hấp dẫn trên cung đường Đông Bắc">
            <a:extLst>
              <a:ext uri="{FF2B5EF4-FFF2-40B4-BE49-F238E27FC236}">
                <a16:creationId xmlns="" xmlns:a16="http://schemas.microsoft.com/office/drawing/2014/main" id="{7F747778-A534-4A4F-B002-1ED4D097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2" y="1568547"/>
            <a:ext cx="11596915" cy="46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ur thám hiểm hang sơn Đoòng 6 ngày 5 đêm hấp dẫn Du lịch mạo hiểm">
            <a:extLst>
              <a:ext uri="{FF2B5EF4-FFF2-40B4-BE49-F238E27FC236}">
                <a16:creationId xmlns="" xmlns:a16="http://schemas.microsoft.com/office/drawing/2014/main" id="{6B723CDB-1249-4B39-A196-1738EFEA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1565899"/>
            <a:ext cx="11596914" cy="5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à Lạt - Thành Phố Ngàn Hoa Hút Hồn Du Khách">
            <a:extLst>
              <a:ext uri="{FF2B5EF4-FFF2-40B4-BE49-F238E27FC236}">
                <a16:creationId xmlns="" xmlns:a16="http://schemas.microsoft.com/office/drawing/2014/main" id="{15CCF661-E73A-4D40-8949-2D478821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0" y="1427871"/>
            <a:ext cx="11591779" cy="50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82" name="Picture 2" descr="Tìm hiểu về Hồ Hoàn Kiếm (Hồ Gươm) ở Hà Nội - Vntrip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68" y="1625453"/>
            <a:ext cx="5133877" cy="4479925"/>
          </a:xfrm>
          <a:prstGeom prst="rect">
            <a:avLst/>
          </a:prstGeom>
          <a:noFill/>
        </p:spPr>
      </p:pic>
      <p:pic>
        <p:nvPicPr>
          <p:cNvPr id="122884" name="Picture 4" descr="Chùa Mai Phúc chứa đựng nhiều giá trị đặc sắ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1125" y="1599882"/>
            <a:ext cx="5682518" cy="4463293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680738" y="6003766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Hà Nội là thủ đô của nước Việt Nam.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680738" y="6003766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Hải Phòng là thành phố hoa phượng đỏ.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854208" y="6003766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Bắc Ninh là quê hương của những làn điệu quan họ.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772364" y="6012369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Thành phố Hồ Chí Minh là thành phố mang tên Bác.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99319" y="1113700"/>
            <a:ext cx="7816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- Phát triển vốn từ về những sự vật thể hiện đặc trưng văn hóa của người Việt Nam</a:t>
            </a:r>
            <a:r>
              <a:rPr lang="en-US" sz="4000" dirty="0" smtClean="0">
                <a:solidFill>
                  <a:prstClr val="white"/>
                </a:solidFill>
              </a:rPr>
              <a:t>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61533" y="3465676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- Biết đặt câu giới thiệu về quê hoặc nơi mà em đang sinh sống</a:t>
            </a:r>
            <a:r>
              <a:rPr lang="en-US" sz="4000" dirty="0" smtClean="0">
                <a:solidFill>
                  <a:prstClr val="white"/>
                </a:solidFill>
              </a:rPr>
              <a:t>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1533" y="5202099"/>
            <a:ext cx="781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- </a:t>
            </a:r>
            <a:r>
              <a:rPr lang="en-US" sz="4000" dirty="0">
                <a:solidFill>
                  <a:prstClr val="white"/>
                </a:solidFill>
              </a:rPr>
              <a:t>Rèn kĩ năng đặt câu giới thiệu.</a:t>
            </a:r>
            <a:endParaRPr lang="vi-VN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4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ọn lọc] 2002+ Hình nền powerpoint đẹp cho bài thuyết trì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11016"/>
            <a:ext cx="12192000" cy="76024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88455" y="1209822"/>
            <a:ext cx="67524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B.Bún</a:t>
            </a:r>
            <a:endParaRPr lang="en-US" sz="533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C.Cháo</a:t>
            </a:r>
            <a:endParaRPr lang="en-US" sz="533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630" y="640128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E87D84-246E-4BA2-86C2-6278BD1A57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4" y="-501473"/>
            <a:ext cx="4130142" cy="27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23999" y="53407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0175" y="2324883"/>
            <a:ext cx="313879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Kimono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639966" y="2309385"/>
            <a:ext cx="29435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B.Áo</a:t>
            </a:r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533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253339"/>
            <a:ext cx="3149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C.xườn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A.Nón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25371" y="0"/>
            <a:ext cx="5747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dãi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ẠY K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374315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sản phẩm truyền thống của đất nước</a:t>
            </a: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1190" y="1204518"/>
            <a:ext cx="44358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altLang="zh-C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 từ và câu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99319" y="1113700"/>
            <a:ext cx="7816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- Phát triển vốn từ về những sự vật thể hiện đặc trưng văn hóa của người Việt Nam</a:t>
            </a:r>
            <a:r>
              <a:rPr lang="en-US" sz="4000" dirty="0" smtClean="0">
                <a:solidFill>
                  <a:schemeClr val="bg1"/>
                </a:solidFill>
              </a:rPr>
              <a:t>.</a:t>
            </a:r>
            <a:endParaRPr lang="vi-VN" sz="4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61533" y="3465676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- Biết đặt câu giới thiệu về quê hoặc nơi mà em đang sinh sống</a:t>
            </a:r>
            <a:r>
              <a:rPr lang="en-US" sz="4000" dirty="0" smtClean="0">
                <a:solidFill>
                  <a:schemeClr val="bg1"/>
                </a:solidFill>
              </a:rPr>
              <a:t>.</a:t>
            </a:r>
            <a:endParaRPr lang="vi-VN" sz="4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1533" y="5202099"/>
            <a:ext cx="781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- </a:t>
            </a:r>
            <a:r>
              <a:rPr lang="en-US" sz="4000" dirty="0">
                <a:solidFill>
                  <a:schemeClr val="bg1"/>
                </a:solidFill>
              </a:rPr>
              <a:t>Rèn kĩ năng đặt câu giới thiệu.</a:t>
            </a:r>
            <a:endParaRPr lang="vi-V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5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7D9AE99-A39E-4815-B33A-83818D727118}"/>
              </a:ext>
            </a:extLst>
          </p:cNvPr>
          <p:cNvSpPr/>
          <p:nvPr/>
        </p:nvSpPr>
        <p:spPr>
          <a:xfrm>
            <a:off x="478303" y="647700"/>
            <a:ext cx="11057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Tìm từ ngữ chỉ sự vật tương ứng với mỗi lời giải thích dưới đây: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244FC53-6CA8-4E2C-9A71-C71D6BCFF329}"/>
              </a:ext>
            </a:extLst>
          </p:cNvPr>
          <p:cNvSpPr/>
          <p:nvPr/>
        </p:nvSpPr>
        <p:spPr>
          <a:xfrm>
            <a:off x="1143839" y="1116627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 ăn gồm bánh phở và thịt, chan nước dùng.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 dùng để đội đầu, che mưa nắng, thường làm bằng lá có hình chóp.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truyền thống của người Việt Nam.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 chơi dân gian được nặn bằng bột màu hấp chín, thường có hình con vật.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2EA9D8A-B918-43B8-A2F4-1591397C1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92451"/>
            <a:ext cx="7743929" cy="16942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C8362CA-81A4-4276-9319-3CE3876F378E}"/>
              </a:ext>
            </a:extLst>
          </p:cNvPr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4AE725B-87DC-45A7-A7B5-1B04AB1B27DD}"/>
              </a:ext>
            </a:extLst>
          </p:cNvPr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E1E464B-B938-41E1-A75A-288618CBA53B}"/>
              </a:ext>
            </a:extLst>
          </p:cNvPr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27070AB-151A-4423-A65F-4E1205510A28}"/>
              </a:ext>
            </a:extLst>
          </p:cNvPr>
          <p:cNvSpPr txBox="1"/>
          <p:nvPr/>
        </p:nvSpPr>
        <p:spPr>
          <a:xfrm>
            <a:off x="2293034" y="5946691"/>
            <a:ext cx="6798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2E7F6-FF26-4E2A-9F51-32CE659CBBA1}"/>
              </a:ext>
            </a:extLst>
          </p:cNvPr>
          <p:cNvSpPr txBox="1"/>
          <p:nvPr/>
        </p:nvSpPr>
        <p:spPr>
          <a:xfrm>
            <a:off x="1926761" y="413589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Nón lá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53932D-8853-4A60-8054-EE3E3C187460}"/>
              </a:ext>
            </a:extLst>
          </p:cNvPr>
          <p:cNvSpPr txBox="1"/>
          <p:nvPr/>
        </p:nvSpPr>
        <p:spPr>
          <a:xfrm>
            <a:off x="3921971" y="4149966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 dài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1B39F7-8B86-4F16-BFFC-8822AEE4C01D}"/>
              </a:ext>
            </a:extLst>
          </p:cNvPr>
          <p:cNvSpPr txBox="1"/>
          <p:nvPr/>
        </p:nvSpPr>
        <p:spPr>
          <a:xfrm>
            <a:off x="5965193" y="4121828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 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05F634A-28BD-4793-AAFE-5B25C0CA8A43}"/>
              </a:ext>
            </a:extLst>
          </p:cNvPr>
          <p:cNvSpPr txBox="1"/>
          <p:nvPr/>
        </p:nvSpPr>
        <p:spPr>
          <a:xfrm>
            <a:off x="7732468" y="4107765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415</Words>
  <Application>Microsoft Office PowerPoint</Application>
  <PresentationFormat>Widescreen</PresentationFormat>
  <Paragraphs>65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黑体</vt:lpstr>
      <vt:lpstr>宋体</vt:lpstr>
      <vt:lpstr>Arial</vt:lpstr>
      <vt:lpstr>Arial-Rounded</vt:lpstr>
      <vt:lpstr>Calibri</vt:lpstr>
      <vt:lpstr>Times New Roman</vt:lpstr>
      <vt:lpstr>方正静蕾简体</vt:lpstr>
      <vt:lpstr>等线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54</cp:revision>
  <dcterms:created xsi:type="dcterms:W3CDTF">2021-07-20T01:55:21Z</dcterms:created>
  <dcterms:modified xsi:type="dcterms:W3CDTF">2022-05-03T09:25:33Z</dcterms:modified>
</cp:coreProperties>
</file>