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773" r:id="rId3"/>
    <p:sldMasterId id="2147483797" r:id="rId4"/>
    <p:sldMasterId id="2147483809" r:id="rId5"/>
    <p:sldMasterId id="2147483827" r:id="rId6"/>
    <p:sldMasterId id="2147483851" r:id="rId7"/>
    <p:sldMasterId id="2147483859" r:id="rId8"/>
    <p:sldMasterId id="2147483886" r:id="rId9"/>
  </p:sldMasterIdLst>
  <p:notesMasterIdLst>
    <p:notesMasterId r:id="rId18"/>
  </p:notesMasterIdLst>
  <p:sldIdLst>
    <p:sldId id="268" r:id="rId10"/>
    <p:sldId id="3403" r:id="rId11"/>
    <p:sldId id="3402" r:id="rId12"/>
    <p:sldId id="3397" r:id="rId13"/>
    <p:sldId id="3401" r:id="rId14"/>
    <p:sldId id="3398" r:id="rId15"/>
    <p:sldId id="3404" r:id="rId16"/>
    <p:sldId id="34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1136" autoAdjust="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31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02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=""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=""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=""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1316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4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3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37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6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6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2022/5/3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6" r:id="rId14"/>
    <p:sldLayoutId id="2147483747" r:id="rId15"/>
    <p:sldLayoutId id="2147483748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=""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=""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2022/5/3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2022/5/3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1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17916-02FC-4AE6-AD0C-972EB66CC23A}"/>
              </a:ext>
            </a:extLst>
          </p:cNvPr>
          <p:cNvSpPr txBox="1"/>
          <p:nvPr/>
        </p:nvSpPr>
        <p:spPr>
          <a:xfrm>
            <a:off x="4221126" y="3280145"/>
            <a:ext cx="4108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</a:t>
            </a:r>
          </a:p>
          <a:p>
            <a:pPr algn="ctr"/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="" xmlns:a16="http://schemas.microsoft.com/office/drawing/2014/main" id="{0CF2BF1B-663F-4548-B5E3-8BFB05A88393}"/>
              </a:ext>
            </a:extLst>
          </p:cNvPr>
          <p:cNvSpPr txBox="1"/>
          <p:nvPr/>
        </p:nvSpPr>
        <p:spPr>
          <a:xfrm>
            <a:off x="2793983" y="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NGỌC LÂM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19187" y="816334"/>
            <a:ext cx="7816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đúng chính tả một đoạn ngắn trong bài: </a:t>
            </a:r>
            <a:r>
              <a:rPr lang="vi-VN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</a:t>
            </a:r>
            <a:endParaRPr lang="vi-VN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9187" y="2965012"/>
            <a:ext cx="7816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viết đúng tên tỉnh hoặc thành phố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3064" y="4433876"/>
            <a:ext cx="7816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bài tập phân biệt âm dễ lẫn: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ch/tr; iêu/iu</a:t>
            </a:r>
            <a:endParaRPr lang="vi-VN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13"/>
            <a:ext cx="12170560" cy="68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8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37" y="107664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24BD87-B1E5-4F00-90A9-11356584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6" y="596676"/>
            <a:ext cx="508732" cy="38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E1843C-161B-4D6E-9F96-766E00DF1B78}"/>
              </a:ext>
            </a:extLst>
          </p:cNvPr>
          <p:cNvSpPr txBox="1"/>
          <p:nvPr/>
        </p:nvSpPr>
        <p:spPr>
          <a:xfrm>
            <a:off x="1746448" y="360910"/>
            <a:ext cx="992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kern="0" dirty="0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9CF69E-746D-405E-B8C5-A2FF76AAB972}"/>
              </a:ext>
            </a:extLst>
          </p:cNvPr>
          <p:cNvSpPr txBox="1"/>
          <p:nvPr/>
        </p:nvSpPr>
        <p:spPr>
          <a:xfrm>
            <a:off x="1762653" y="772326"/>
            <a:ext cx="1067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Nội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2BA63C-2A45-4628-A21E-D6A7F2AB5438}"/>
              </a:ext>
            </a:extLst>
          </p:cNvPr>
          <p:cNvSpPr txBox="1"/>
          <p:nvPr/>
        </p:nvSpPr>
        <p:spPr>
          <a:xfrm>
            <a:off x="1721416" y="1612120"/>
            <a:ext cx="865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339044-897F-4C2B-821C-98D24075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0" y="1814104"/>
            <a:ext cx="475086" cy="38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1078234" y="2150605"/>
            <a:ext cx="10035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-1364343" y="294235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tép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còng</a:t>
            </a:r>
            <a:endParaRPr lang="en-US" sz="32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2052" name="Picture 4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11" name="Picture 10" descr="8bb694b3b92d4e7317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36" y="3160113"/>
            <a:ext cx="3736454" cy="3202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4586991" y="3207895"/>
            <a:ext cx="404733" cy="419725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/>
            <p:nvPr/>
          </p:nvCxnSpPr>
          <p:spPr>
            <a:xfrm flipH="1">
              <a:off x="7623137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321508" y="3222884"/>
            <a:ext cx="392244" cy="404735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279036" y="5369273"/>
            <a:ext cx="372256" cy="416930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914400" y="563721"/>
            <a:ext cx="1065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Tìm tiếng chứa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iêu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24745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4574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55202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3909609" y="3131218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19187" y="816334"/>
            <a:ext cx="7816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đúng chính tả một đoạn ngắn trong bài: </a:t>
            </a:r>
            <a:r>
              <a:rPr lang="vi-VN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</a:t>
            </a:r>
            <a:endParaRPr lang="vi-VN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9187" y="2965012"/>
            <a:ext cx="7816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Biết viết đúng tên tỉnh hoặc thành phố</a:t>
            </a:r>
            <a:r>
              <a:rPr lang="vi-VN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3064" y="4433876"/>
            <a:ext cx="7816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bài tập phân biệt âm dễ lẫn: </a:t>
            </a:r>
            <a:r>
              <a:rPr lang="vi-VN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ch/tr; iêu/iu</a:t>
            </a:r>
            <a:endParaRPr lang="vi-VN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220</Words>
  <Application>Microsoft Office PowerPoint</Application>
  <PresentationFormat>Widescreen</PresentationFormat>
  <Paragraphs>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ITC Avant Garde Std Bk</vt:lpstr>
      <vt:lpstr>Times New Roman</vt:lpstr>
      <vt:lpstr>Wingdings</vt:lpstr>
      <vt:lpstr>字魂59号-创粗黑</vt:lpstr>
      <vt:lpstr>等线</vt:lpstr>
      <vt:lpstr>千图网海量PPT模板www.58pic.com​​</vt:lpstr>
      <vt:lpstr>2_Office 主题</vt:lpstr>
      <vt:lpstr>第一PPT，www.1ppt.com</vt:lpstr>
      <vt:lpstr>2_第一PPT，www.1ppt.com</vt:lpstr>
      <vt:lpstr>Office 主题​​</vt:lpstr>
      <vt:lpstr>https://www.freeppt7.com</vt:lpstr>
      <vt:lpstr>2_Office 主题​​</vt:lpstr>
      <vt:lpstr>1_Office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54</cp:revision>
  <dcterms:created xsi:type="dcterms:W3CDTF">2021-07-20T01:55:21Z</dcterms:created>
  <dcterms:modified xsi:type="dcterms:W3CDTF">2022-05-03T09:22:02Z</dcterms:modified>
</cp:coreProperties>
</file>