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31" r:id="rId3"/>
    <p:sldMasterId id="2147483761" r:id="rId4"/>
    <p:sldMasterId id="2147483827" r:id="rId5"/>
    <p:sldMasterId id="2147483851" r:id="rId6"/>
    <p:sldMasterId id="2147483859" r:id="rId7"/>
    <p:sldMasterId id="2147483899" r:id="rId8"/>
    <p:sldMasterId id="2147483906" r:id="rId9"/>
    <p:sldMasterId id="2147483923" r:id="rId10"/>
  </p:sldMasterIdLst>
  <p:notesMasterIdLst>
    <p:notesMasterId r:id="rId22"/>
  </p:notesMasterIdLst>
  <p:sldIdLst>
    <p:sldId id="3402" r:id="rId11"/>
    <p:sldId id="3399" r:id="rId12"/>
    <p:sldId id="3404" r:id="rId13"/>
    <p:sldId id="405" r:id="rId14"/>
    <p:sldId id="265" r:id="rId15"/>
    <p:sldId id="267" r:id="rId16"/>
    <p:sldId id="496" r:id="rId17"/>
    <p:sldId id="3397" r:id="rId18"/>
    <p:sldId id="290" r:id="rId19"/>
    <p:sldId id="3405" r:id="rId20"/>
    <p:sldId id="340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59" d="100"/>
          <a:sy n="59" d="100"/>
        </p:scale>
        <p:origin x="60"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5/21/2022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6184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4747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340990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5/21/2022</a:t>
            </a:fld>
            <a:endParaRPr lang="en-US"/>
          </a:p>
        </p:txBody>
      </p:sp>
      <p:sp>
        <p:nvSpPr>
          <p:cNvPr id="5" name="Footer Placeholder 4">
            <a:extLst>
              <a:ext uri="{FF2B5EF4-FFF2-40B4-BE49-F238E27FC236}">
                <a16:creationId xmlns=""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2022/5/21</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A0058464-C1D5-4E69-91AB-FEEADBE5E5F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06836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2022/5/21</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4EAF0A44-B67C-432B-AF7A-A261D75E71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39590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2022/5/21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8E7432D6-B28E-4415-90A8-1491910D2A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72794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2022/5/21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E334A974-65FE-4464-B01A-02E8F7EFEA5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45768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6283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5087579"/>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solidFill>
                  <a:prstClr val="black">
                    <a:tint val="75000"/>
                  </a:prstClr>
                </a:solidFill>
              </a:rPr>
              <a:pPr>
                <a:defRPr/>
              </a:pPr>
              <a:t>2022/5/21</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310280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1447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0918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9DA0B7-C8BD-442C-A75D-17E5E9EFF1A3}" type="datetimeFigureOut">
              <a:rPr lang="en-US" smtClean="0">
                <a:solidFill>
                  <a:prstClr val="black">
                    <a:tint val="75000"/>
                  </a:prstClr>
                </a:solidFill>
              </a:rPr>
              <a:pPr/>
              <a:t>5/21/2022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7FBE74-7B80-4CB2-B4A8-5CDA12400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0955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9DA0B7-C8BD-442C-A75D-17E5E9EFF1A3}" type="datetimeFigureOut">
              <a:rPr lang="en-US" smtClean="0">
                <a:solidFill>
                  <a:prstClr val="black">
                    <a:tint val="75000"/>
                  </a:prstClr>
                </a:solidFill>
              </a:rPr>
              <a:pPr/>
              <a:t>5/21/2022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7FBE74-7B80-4CB2-B4A8-5CDA12400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4420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9DA0B7-C8BD-442C-A75D-17E5E9EFF1A3}" type="datetimeFigureOut">
              <a:rPr lang="en-US" smtClean="0">
                <a:solidFill>
                  <a:prstClr val="black">
                    <a:tint val="75000"/>
                  </a:prstClr>
                </a:solidFill>
              </a:rPr>
              <a:pPr/>
              <a:t>5/21/2022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7FBE74-7B80-4CB2-B4A8-5CDA12400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90229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9DA0B7-C8BD-442C-A75D-17E5E9EFF1A3}" type="datetimeFigureOut">
              <a:rPr lang="en-US" smtClean="0">
                <a:solidFill>
                  <a:prstClr val="black">
                    <a:tint val="75000"/>
                  </a:prstClr>
                </a:solidFill>
              </a:rPr>
              <a:pPr/>
              <a:t>5/21/2022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7FBE74-7B80-4CB2-B4A8-5CDA12400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83550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9DA0B7-C8BD-442C-A75D-17E5E9EFF1A3}" type="datetimeFigureOut">
              <a:rPr lang="en-US" smtClean="0">
                <a:solidFill>
                  <a:prstClr val="black">
                    <a:tint val="75000"/>
                  </a:prstClr>
                </a:solidFill>
              </a:rPr>
              <a:pPr/>
              <a:t>5/21/2022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87FBE74-7B80-4CB2-B4A8-5CDA12400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4651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9DA0B7-C8BD-442C-A75D-17E5E9EFF1A3}" type="datetimeFigureOut">
              <a:rPr lang="en-US" smtClean="0">
                <a:solidFill>
                  <a:prstClr val="black">
                    <a:tint val="75000"/>
                  </a:prstClr>
                </a:solidFill>
              </a:rPr>
              <a:pPr/>
              <a:t>5/21/2022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87FBE74-7B80-4CB2-B4A8-5CDA12400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9756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9DA0B7-C8BD-442C-A75D-17E5E9EFF1A3}" type="datetimeFigureOut">
              <a:rPr lang="en-US" smtClean="0">
                <a:solidFill>
                  <a:prstClr val="black">
                    <a:tint val="75000"/>
                  </a:prstClr>
                </a:solidFill>
              </a:rPr>
              <a:pPr/>
              <a:t>5/21/2022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87FBE74-7B80-4CB2-B4A8-5CDA12400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7142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9DA0B7-C8BD-442C-A75D-17E5E9EFF1A3}" type="datetimeFigureOut">
              <a:rPr lang="en-US" smtClean="0">
                <a:solidFill>
                  <a:prstClr val="black">
                    <a:tint val="75000"/>
                  </a:prstClr>
                </a:solidFill>
              </a:rPr>
              <a:pPr/>
              <a:t>5/21/2022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87FBE74-7B80-4CB2-B4A8-5CDA12400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7812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9DA0B7-C8BD-442C-A75D-17E5E9EFF1A3}" type="datetimeFigureOut">
              <a:rPr lang="en-US" smtClean="0">
                <a:solidFill>
                  <a:prstClr val="black">
                    <a:tint val="75000"/>
                  </a:prstClr>
                </a:solidFill>
              </a:rPr>
              <a:pPr/>
              <a:t>5/21/2022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87FBE74-7B80-4CB2-B4A8-5CDA12400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2624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9DA0B7-C8BD-442C-A75D-17E5E9EFF1A3}" type="datetimeFigureOut">
              <a:rPr lang="en-US" smtClean="0">
                <a:solidFill>
                  <a:prstClr val="black">
                    <a:tint val="75000"/>
                  </a:prstClr>
                </a:solidFill>
              </a:rPr>
              <a:pPr/>
              <a:t>5/21/2022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87FBE74-7B80-4CB2-B4A8-5CDA12400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5268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9DA0B7-C8BD-442C-A75D-17E5E9EFF1A3}" type="datetimeFigureOut">
              <a:rPr lang="en-US" smtClean="0">
                <a:solidFill>
                  <a:prstClr val="black">
                    <a:tint val="75000"/>
                  </a:prstClr>
                </a:solidFill>
              </a:rPr>
              <a:pPr/>
              <a:t>5/21/2022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87FBE74-7B80-4CB2-B4A8-5CDA12400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0489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Tree>
    <p:extLst>
      <p:ext uri="{BB962C8B-B14F-4D97-AF65-F5344CB8AC3E}">
        <p14:creationId xmlns:p14="http://schemas.microsoft.com/office/powerpoint/2010/main" val="11512865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9DA0B7-C8BD-442C-A75D-17E5E9EFF1A3}" type="datetimeFigureOut">
              <a:rPr lang="en-US" smtClean="0">
                <a:solidFill>
                  <a:prstClr val="black">
                    <a:tint val="75000"/>
                  </a:prstClr>
                </a:solidFill>
              </a:rPr>
              <a:pPr/>
              <a:t>5/21/2022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87FBE74-7B80-4CB2-B4A8-5CDA12400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66064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9DA0B7-C8BD-442C-A75D-17E5E9EFF1A3}" type="datetimeFigureOut">
              <a:rPr lang="en-US" smtClean="0">
                <a:solidFill>
                  <a:prstClr val="black">
                    <a:tint val="75000"/>
                  </a:prstClr>
                </a:solidFill>
              </a:rPr>
              <a:pPr/>
              <a:t>5/21/2022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7FBE74-7B80-4CB2-B4A8-5CDA12400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3699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9DA0B7-C8BD-442C-A75D-17E5E9EFF1A3}" type="datetimeFigureOut">
              <a:rPr lang="en-US" smtClean="0">
                <a:solidFill>
                  <a:prstClr val="black">
                    <a:tint val="75000"/>
                  </a:prstClr>
                </a:solidFill>
              </a:rPr>
              <a:pPr/>
              <a:t>5/21/2022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7FBE74-7B80-4CB2-B4A8-5CDA12400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2000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9DA0B7-C8BD-442C-A75D-17E5E9EFF1A3}" type="datetimeFigureOut">
              <a:rPr lang="en-US" smtClean="0">
                <a:solidFill>
                  <a:prstClr val="black">
                    <a:tint val="75000"/>
                  </a:prstClr>
                </a:solidFill>
              </a:rPr>
              <a:pPr/>
              <a:t>5/21/2022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7FBE74-7B80-4CB2-B4A8-5CDA12400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743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9DA0B7-C8BD-442C-A75D-17E5E9EFF1A3}" type="datetimeFigureOut">
              <a:rPr lang="en-US" smtClean="0">
                <a:solidFill>
                  <a:prstClr val="black">
                    <a:tint val="75000"/>
                  </a:prstClr>
                </a:solidFill>
              </a:rPr>
              <a:pPr/>
              <a:t>5/21/2022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7FBE74-7B80-4CB2-B4A8-5CDA12400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91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5/21/2022</a:t>
            </a:fld>
            <a:endParaRPr lang="en-US"/>
          </a:p>
        </p:txBody>
      </p:sp>
      <p:sp>
        <p:nvSpPr>
          <p:cNvPr id="5" name="Footer Placeholder 4">
            <a:extLst>
              <a:ext uri="{FF2B5EF4-FFF2-40B4-BE49-F238E27FC236}">
                <a16:creationId xmlns=""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5/21/2022</a:t>
            </a:fld>
            <a:endParaRPr lang="en-US"/>
          </a:p>
        </p:txBody>
      </p:sp>
      <p:sp>
        <p:nvSpPr>
          <p:cNvPr id="5" name="Slide Number Placeholder 4">
            <a:extLst>
              <a:ext uri="{FF2B5EF4-FFF2-40B4-BE49-F238E27FC236}">
                <a16:creationId xmlns=""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5/21/2022</a:t>
            </a:fld>
            <a:endParaRPr lang="en-US"/>
          </a:p>
        </p:txBody>
      </p:sp>
      <p:sp>
        <p:nvSpPr>
          <p:cNvPr id="4" name="Footer Placeholder 3">
            <a:extLst>
              <a:ext uri="{FF2B5EF4-FFF2-40B4-BE49-F238E27FC236}">
                <a16:creationId xmlns=""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2022/5/21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2022/5/21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2022/5/21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2022/5/21</a:t>
            </a:fld>
            <a:endParaRPr lang="zh-CN" altLang="en-US"/>
          </a:p>
        </p:txBody>
      </p:sp>
      <p:sp>
        <p:nvSpPr>
          <p:cNvPr id="5" name="页脚占位符 4">
            <a:extLst>
              <a:ext uri="{FF2B5EF4-FFF2-40B4-BE49-F238E27FC236}">
                <a16:creationId xmlns=""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829679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2022/5/21</a:t>
            </a:fld>
            <a:endParaRPr lang="zh-CN" altLang="en-US"/>
          </a:p>
        </p:txBody>
      </p:sp>
      <p:sp>
        <p:nvSpPr>
          <p:cNvPr id="5" name="页脚占位符 4">
            <a:extLst>
              <a:ext uri="{FF2B5EF4-FFF2-40B4-BE49-F238E27FC236}">
                <a16:creationId xmlns=""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568381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2022/5/21</a:t>
            </a:fld>
            <a:endParaRPr lang="zh-CN" altLang="en-US"/>
          </a:p>
        </p:txBody>
      </p:sp>
      <p:sp>
        <p:nvSpPr>
          <p:cNvPr id="5" name="页脚占位符 4">
            <a:extLst>
              <a:ext uri="{FF2B5EF4-FFF2-40B4-BE49-F238E27FC236}">
                <a16:creationId xmlns=""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56752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2022/5/21</a:t>
            </a:fld>
            <a:endParaRPr lang="zh-CN" altLang="en-US"/>
          </a:p>
        </p:txBody>
      </p:sp>
      <p:sp>
        <p:nvSpPr>
          <p:cNvPr id="6" name="页脚占位符 5">
            <a:extLst>
              <a:ext uri="{FF2B5EF4-FFF2-40B4-BE49-F238E27FC236}">
                <a16:creationId xmlns=""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02626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2022/5/21</a:t>
            </a:fld>
            <a:endParaRPr lang="zh-CN" altLang="en-US"/>
          </a:p>
        </p:txBody>
      </p:sp>
      <p:sp>
        <p:nvSpPr>
          <p:cNvPr id="8" name="页脚占位符 7">
            <a:extLst>
              <a:ext uri="{FF2B5EF4-FFF2-40B4-BE49-F238E27FC236}">
                <a16:creationId xmlns=""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99283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2022/5/21</a:t>
            </a:fld>
            <a:endParaRPr lang="zh-CN" altLang="en-US"/>
          </a:p>
        </p:txBody>
      </p:sp>
      <p:sp>
        <p:nvSpPr>
          <p:cNvPr id="4" name="页脚占位符 3">
            <a:extLst>
              <a:ext uri="{FF2B5EF4-FFF2-40B4-BE49-F238E27FC236}">
                <a16:creationId xmlns=""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57361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2022/5/21</a:t>
            </a:fld>
            <a:endParaRPr lang="zh-CN" altLang="en-US"/>
          </a:p>
        </p:txBody>
      </p:sp>
      <p:sp>
        <p:nvSpPr>
          <p:cNvPr id="3" name="页脚占位符 2">
            <a:extLst>
              <a:ext uri="{FF2B5EF4-FFF2-40B4-BE49-F238E27FC236}">
                <a16:creationId xmlns=""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33362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2022/5/21</a:t>
            </a:fld>
            <a:endParaRPr lang="zh-CN" altLang="en-US"/>
          </a:p>
        </p:txBody>
      </p:sp>
      <p:sp>
        <p:nvSpPr>
          <p:cNvPr id="6" name="页脚占位符 5">
            <a:extLst>
              <a:ext uri="{FF2B5EF4-FFF2-40B4-BE49-F238E27FC236}">
                <a16:creationId xmlns=""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9017287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2022/5/21</a:t>
            </a:fld>
            <a:endParaRPr lang="zh-CN" altLang="en-US"/>
          </a:p>
        </p:txBody>
      </p:sp>
      <p:sp>
        <p:nvSpPr>
          <p:cNvPr id="6" name="页脚占位符 5">
            <a:extLst>
              <a:ext uri="{FF2B5EF4-FFF2-40B4-BE49-F238E27FC236}">
                <a16:creationId xmlns=""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62010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2022/5/21</a:t>
            </a:fld>
            <a:endParaRPr lang="zh-CN" altLang="en-US"/>
          </a:p>
        </p:txBody>
      </p:sp>
      <p:sp>
        <p:nvSpPr>
          <p:cNvPr id="5" name="页脚占位符 4">
            <a:extLst>
              <a:ext uri="{FF2B5EF4-FFF2-40B4-BE49-F238E27FC236}">
                <a16:creationId xmlns=""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72144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2022/5/21</a:t>
            </a:fld>
            <a:endParaRPr lang="zh-CN" altLang="en-US"/>
          </a:p>
        </p:txBody>
      </p:sp>
      <p:sp>
        <p:nvSpPr>
          <p:cNvPr id="5" name="页脚占位符 4">
            <a:extLst>
              <a:ext uri="{FF2B5EF4-FFF2-40B4-BE49-F238E27FC236}">
                <a16:creationId xmlns=""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23282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629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0A404991-DC8B-44E9-97DB-783310D506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0101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40137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5744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2022/5/21</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0906227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563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5/21/2022</a:t>
            </a:fld>
            <a:endParaRPr lang="en-US"/>
          </a:p>
        </p:txBody>
      </p:sp>
      <p:sp>
        <p:nvSpPr>
          <p:cNvPr id="5" name="Footer Placeholder 4">
            <a:extLst>
              <a:ext uri="{FF2B5EF4-FFF2-40B4-BE49-F238E27FC236}">
                <a16:creationId xmlns=""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2022/5/21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2022/5/21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2022/5/21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5/21/2022</a:t>
            </a:fld>
            <a:endParaRPr lang="en-US"/>
          </a:p>
        </p:txBody>
      </p:sp>
      <p:sp>
        <p:nvSpPr>
          <p:cNvPr id="5" name="Footer Placeholder 4">
            <a:extLst>
              <a:ext uri="{FF2B5EF4-FFF2-40B4-BE49-F238E27FC236}">
                <a16:creationId xmlns=""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2022/5/21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2022/5/21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2022/5/21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2022/5/21</a:t>
            </a:fld>
            <a:endParaRPr lang="zh-CN" altLang="en-US"/>
          </a:p>
        </p:txBody>
      </p:sp>
      <p:sp>
        <p:nvSpPr>
          <p:cNvPr id="5" name="页脚占位符 4">
            <a:extLst>
              <a:ext uri="{FF2B5EF4-FFF2-40B4-BE49-F238E27FC236}">
                <a16:creationId xmlns=""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8159944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2022/5/21</a:t>
            </a:fld>
            <a:endParaRPr lang="zh-CN" altLang="en-US"/>
          </a:p>
        </p:txBody>
      </p:sp>
      <p:sp>
        <p:nvSpPr>
          <p:cNvPr id="3" name="页脚占位符 2">
            <a:extLst>
              <a:ext uri="{FF2B5EF4-FFF2-40B4-BE49-F238E27FC236}">
                <a16:creationId xmlns=""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7209442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5/21/2022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15515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5/21/2022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24742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5/21/2022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21793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5/21/2022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45450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5/21/2022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78784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5/21/2022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2106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5/21/2022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309847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8605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5/21/2022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12473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5/21/2022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762955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5/21/2022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48152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5/21/2022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21736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8781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矩形 3">
              <a:extLst>
                <a:ext uri="{FF2B5EF4-FFF2-40B4-BE49-F238E27FC236}">
                  <a16:creationId xmlns=""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矩形 4">
              <a:extLst>
                <a:ext uri="{FF2B5EF4-FFF2-40B4-BE49-F238E27FC236}">
                  <a16:creationId xmlns=""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矩形 5">
              <a:extLst>
                <a:ext uri="{FF2B5EF4-FFF2-40B4-BE49-F238E27FC236}">
                  <a16:creationId xmlns=""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Tree>
    <p:extLst>
      <p:ext uri="{BB962C8B-B14F-4D97-AF65-F5344CB8AC3E}">
        <p14:creationId xmlns:p14="http://schemas.microsoft.com/office/powerpoint/2010/main" val="2429215515"/>
      </p:ext>
    </p:extLst>
  </p:cSld>
  <p:clrMapOvr>
    <a:masterClrMapping/>
  </p:clrMapOvr>
  <p:transition spd="slow">
    <p:comb/>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038887"/>
      </p:ext>
    </p:extLst>
  </p:cSld>
  <p:clrMapOvr>
    <a:masterClrMapping/>
  </p:clrMapOvr>
  <p:transition spd="slow">
    <p:comb/>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872842"/>
      </p:ext>
    </p:extLst>
  </p:cSld>
  <p:clrMapOvr>
    <a:masterClrMapping/>
  </p:clrMapOvr>
  <p:transition spd="slow">
    <p:comb/>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5/21/2022</a:t>
            </a:fld>
            <a:endParaRPr lang="en-US"/>
          </a:p>
        </p:txBody>
      </p:sp>
      <p:sp>
        <p:nvSpPr>
          <p:cNvPr id="4" name="Footer Placeholder 3">
            <a:extLst>
              <a:ext uri="{FF2B5EF4-FFF2-40B4-BE49-F238E27FC236}">
                <a16:creationId xmlns=""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007165"/>
      </p:ext>
    </p:extLst>
  </p:cSld>
  <p:clrMapOvr>
    <a:masterClrMapping/>
  </p:clrMapOvr>
  <p:transition spd="slow">
    <p:comb/>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894683"/>
      </p:ext>
    </p:extLst>
  </p:cSld>
  <p:clrMapOvr>
    <a:masterClrMapping/>
  </p:clrMapOvr>
  <p:transition spd="slow">
    <p:comb/>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821522"/>
      </p:ext>
    </p:extLst>
  </p:cSld>
  <p:clrMapOvr>
    <a:masterClrMapping/>
  </p:clrMapOvr>
  <p:transition spd="slow">
    <p:comb/>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2022/5/21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FB077BF-E70D-46F2-806A-019D5E9D853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01711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2022/5/21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E5168A3-DC42-4431-B2A4-33DDF8F9422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2655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2022/5/21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BE6671F4-D60B-47B4-BB35-3100C47437F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425891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2022/5/21</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894BE32A-A4EE-4002-9DA3-2E867BA7937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37257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2022/5/21</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5B9C5204-5B7E-43D5-BD5A-EE4E20494E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98543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2022/5/21</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65D0B644-513C-4606-84A6-087331DB599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43868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solidFill>
                  <a:prstClr val="black">
                    <a:tint val="75000"/>
                  </a:prstClr>
                </a:solidFill>
              </a:rPr>
              <a:pPr/>
              <a:t>2022/5/21</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14D5A602-2A66-4B9D-AC99-DCA045FC370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5943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theme" Target="../theme/theme10.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1.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73.xml"/><Relationship Id="rId1" Type="http://schemas.openxmlformats.org/officeDocument/2006/relationships/slideLayout" Target="../slideLayouts/slideLayout72.xml"/><Relationship Id="rId4" Type="http://schemas.openxmlformats.org/officeDocument/2006/relationships/image" Target="../media/image4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image" Target="../media/image43.jpg"/><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9.xml"/><Relationship Id="rId7"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theme" Target="../theme/theme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5/21/2022</a:t>
            </a:fld>
            <a:endParaRPr lang="en-US"/>
          </a:p>
        </p:txBody>
      </p:sp>
      <p:sp>
        <p:nvSpPr>
          <p:cNvPr id="5" name="Footer Placeholder 4">
            <a:extLst>
              <a:ext uri="{FF2B5EF4-FFF2-40B4-BE49-F238E27FC236}">
                <a16:creationId xmlns=""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9DA0B7-C8BD-442C-A75D-17E5E9EFF1A3}" type="datetimeFigureOut">
              <a:rPr lang="en-US" smtClean="0">
                <a:solidFill>
                  <a:prstClr val="black">
                    <a:tint val="75000"/>
                  </a:prstClr>
                </a:solidFill>
              </a:rPr>
              <a:pPr/>
              <a:t>5/21/2022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7FBE74-7B80-4CB2-B4A8-5CDA12400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800073"/>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2022/5/21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2022/5/21</a:t>
            </a:fld>
            <a:endParaRPr lang="zh-CN" altLang="en-US"/>
          </a:p>
        </p:txBody>
      </p:sp>
      <p:sp>
        <p:nvSpPr>
          <p:cNvPr id="5" name="页脚占位符 4">
            <a:extLst>
              <a:ext uri="{FF2B5EF4-FFF2-40B4-BE49-F238E27FC236}">
                <a16:creationId xmlns=""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330981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2022/5/21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2022/5/21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2022/5/21</a:t>
            </a:fld>
            <a:endParaRPr lang="zh-CN" altLang="en-US"/>
          </a:p>
        </p:txBody>
      </p:sp>
      <p:sp>
        <p:nvSpPr>
          <p:cNvPr id="5" name="页脚占位符 4">
            <a:extLst>
              <a:ext uri="{FF2B5EF4-FFF2-40B4-BE49-F238E27FC236}">
                <a16:creationId xmlns=""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 xmlns:a16="http://schemas.microsoft.com/office/drawing/2014/main" id="{BDA00C37-2CE3-43AB-BEE6-7DF7BAFCC9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1274543040"/>
      </p:ext>
    </p:extLst>
  </p:cSld>
  <p:clrMap bg1="lt1" tx1="dk1" bg2="lt2" tx2="dk2" accent1="accent1" accent2="accent2" accent3="accent3" accent4="accent4" accent5="accent5" accent6="accent6" hlink="hlink" folHlink="folHlink"/>
  <p:sldLayoutIdLst>
    <p:sldLayoutId id="2147483852" r:id="rId1"/>
    <p:sldLayoutId id="21474838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5/21/2022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7034056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grpSp>
        <p:nvGrpSpPr>
          <p:cNvPr id="3" name="组合 2">
            <a:extLst>
              <a:ext uri="{FF2B5EF4-FFF2-40B4-BE49-F238E27FC236}">
                <a16:creationId xmlns=""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矩形 4">
              <a:extLst>
                <a:ext uri="{FF2B5EF4-FFF2-40B4-BE49-F238E27FC236}">
                  <a16:creationId xmlns=""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矩形 5">
              <a:extLst>
                <a:ext uri="{FF2B5EF4-FFF2-40B4-BE49-F238E27FC236}">
                  <a16:creationId xmlns=""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矩形 16">
              <a:extLst>
                <a:ext uri="{FF2B5EF4-FFF2-40B4-BE49-F238E27FC236}">
                  <a16:creationId xmlns=""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18" name="Group 4">
            <a:extLst>
              <a:ext uri="{FF2B5EF4-FFF2-40B4-BE49-F238E27FC236}">
                <a16:creationId xmlns=""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1" name="Freeform 6">
                <a:extLst>
                  <a:ext uri="{FF2B5EF4-FFF2-40B4-BE49-F238E27FC236}">
                    <a16:creationId xmlns=""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2" name="Rectangle 7">
                <a:extLst>
                  <a:ext uri="{FF2B5EF4-FFF2-40B4-BE49-F238E27FC236}">
                    <a16:creationId xmlns=""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3" name="Freeform 8">
                <a:extLst>
                  <a:ext uri="{FF2B5EF4-FFF2-40B4-BE49-F238E27FC236}">
                    <a16:creationId xmlns=""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4" name="Freeform 9">
                <a:extLst>
                  <a:ext uri="{FF2B5EF4-FFF2-40B4-BE49-F238E27FC236}">
                    <a16:creationId xmlns=""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5" name="Freeform 10">
                <a:extLst>
                  <a:ext uri="{FF2B5EF4-FFF2-40B4-BE49-F238E27FC236}">
                    <a16:creationId xmlns=""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6" name="Rectangle 11">
                <a:extLst>
                  <a:ext uri="{FF2B5EF4-FFF2-40B4-BE49-F238E27FC236}">
                    <a16:creationId xmlns=""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7" name="Freeform 12">
                <a:extLst>
                  <a:ext uri="{FF2B5EF4-FFF2-40B4-BE49-F238E27FC236}">
                    <a16:creationId xmlns=""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8" name="Freeform 13">
                <a:extLst>
                  <a:ext uri="{FF2B5EF4-FFF2-40B4-BE49-F238E27FC236}">
                    <a16:creationId xmlns=""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9" name="Freeform 14">
                <a:extLst>
                  <a:ext uri="{FF2B5EF4-FFF2-40B4-BE49-F238E27FC236}">
                    <a16:creationId xmlns=""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0" name="Rectangle 15">
                <a:extLst>
                  <a:ext uri="{FF2B5EF4-FFF2-40B4-BE49-F238E27FC236}">
                    <a16:creationId xmlns=""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1" name="Freeform 16">
                <a:extLst>
                  <a:ext uri="{FF2B5EF4-FFF2-40B4-BE49-F238E27FC236}">
                    <a16:creationId xmlns=""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2" name="Freeform 17">
                <a:extLst>
                  <a:ext uri="{FF2B5EF4-FFF2-40B4-BE49-F238E27FC236}">
                    <a16:creationId xmlns=""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3" name="Freeform 18">
                <a:extLst>
                  <a:ext uri="{FF2B5EF4-FFF2-40B4-BE49-F238E27FC236}">
                    <a16:creationId xmlns=""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4" name="Rectangle 19">
                <a:extLst>
                  <a:ext uri="{FF2B5EF4-FFF2-40B4-BE49-F238E27FC236}">
                    <a16:creationId xmlns=""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5" name="Freeform 20">
                <a:extLst>
                  <a:ext uri="{FF2B5EF4-FFF2-40B4-BE49-F238E27FC236}">
                    <a16:creationId xmlns=""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6" name="Freeform 21">
                <a:extLst>
                  <a:ext uri="{FF2B5EF4-FFF2-40B4-BE49-F238E27FC236}">
                    <a16:creationId xmlns=""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7" name="Freeform 22">
                <a:extLst>
                  <a:ext uri="{FF2B5EF4-FFF2-40B4-BE49-F238E27FC236}">
                    <a16:creationId xmlns=""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8" name="Rectangle 23">
                <a:extLst>
                  <a:ext uri="{FF2B5EF4-FFF2-40B4-BE49-F238E27FC236}">
                    <a16:creationId xmlns=""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9" name="Freeform 24">
                <a:extLst>
                  <a:ext uri="{FF2B5EF4-FFF2-40B4-BE49-F238E27FC236}">
                    <a16:creationId xmlns=""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0" name="Rectangle 25">
                <a:extLst>
                  <a:ext uri="{FF2B5EF4-FFF2-40B4-BE49-F238E27FC236}">
                    <a16:creationId xmlns=""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1" name="Oval 26">
                <a:extLst>
                  <a:ext uri="{FF2B5EF4-FFF2-40B4-BE49-F238E27FC236}">
                    <a16:creationId xmlns=""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2" name="Freeform 27">
                <a:extLst>
                  <a:ext uri="{FF2B5EF4-FFF2-40B4-BE49-F238E27FC236}">
                    <a16:creationId xmlns=""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3" name="Freeform 28">
                <a:extLst>
                  <a:ext uri="{FF2B5EF4-FFF2-40B4-BE49-F238E27FC236}">
                    <a16:creationId xmlns=""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4" name="Rectangle 29">
                <a:extLst>
                  <a:ext uri="{FF2B5EF4-FFF2-40B4-BE49-F238E27FC236}">
                    <a16:creationId xmlns=""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5" name="Oval 30">
                <a:extLst>
                  <a:ext uri="{FF2B5EF4-FFF2-40B4-BE49-F238E27FC236}">
                    <a16:creationId xmlns=""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6" name="Freeform 31">
                <a:extLst>
                  <a:ext uri="{FF2B5EF4-FFF2-40B4-BE49-F238E27FC236}">
                    <a16:creationId xmlns=""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7" name="Freeform 32">
                <a:extLst>
                  <a:ext uri="{FF2B5EF4-FFF2-40B4-BE49-F238E27FC236}">
                    <a16:creationId xmlns=""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8" name="Rectangle 33">
                <a:extLst>
                  <a:ext uri="{FF2B5EF4-FFF2-40B4-BE49-F238E27FC236}">
                    <a16:creationId xmlns=""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9" name="Oval 34">
                <a:extLst>
                  <a:ext uri="{FF2B5EF4-FFF2-40B4-BE49-F238E27FC236}">
                    <a16:creationId xmlns=""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0" name="Freeform 35">
                <a:extLst>
                  <a:ext uri="{FF2B5EF4-FFF2-40B4-BE49-F238E27FC236}">
                    <a16:creationId xmlns=""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1" name="Freeform 36">
                <a:extLst>
                  <a:ext uri="{FF2B5EF4-FFF2-40B4-BE49-F238E27FC236}">
                    <a16:creationId xmlns=""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2" name="Rectangle 37">
                <a:extLst>
                  <a:ext uri="{FF2B5EF4-FFF2-40B4-BE49-F238E27FC236}">
                    <a16:creationId xmlns=""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3" name="Oval 38">
                <a:extLst>
                  <a:ext uri="{FF2B5EF4-FFF2-40B4-BE49-F238E27FC236}">
                    <a16:creationId xmlns=""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4" name="Freeform 39">
                <a:extLst>
                  <a:ext uri="{FF2B5EF4-FFF2-40B4-BE49-F238E27FC236}">
                    <a16:creationId xmlns=""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5" name="Freeform 40">
                <a:extLst>
                  <a:ext uri="{FF2B5EF4-FFF2-40B4-BE49-F238E27FC236}">
                    <a16:creationId xmlns=""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6" name="Freeform 41">
                <a:extLst>
                  <a:ext uri="{FF2B5EF4-FFF2-40B4-BE49-F238E27FC236}">
                    <a16:creationId xmlns=""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7" name="Freeform 42">
                <a:extLst>
                  <a:ext uri="{FF2B5EF4-FFF2-40B4-BE49-F238E27FC236}">
                    <a16:creationId xmlns=""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8" name="Freeform 43">
                <a:extLst>
                  <a:ext uri="{FF2B5EF4-FFF2-40B4-BE49-F238E27FC236}">
                    <a16:creationId xmlns=""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9" name="Freeform 44">
                <a:extLst>
                  <a:ext uri="{FF2B5EF4-FFF2-40B4-BE49-F238E27FC236}">
                    <a16:creationId xmlns=""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0" name="Freeform 45">
                <a:extLst>
                  <a:ext uri="{FF2B5EF4-FFF2-40B4-BE49-F238E27FC236}">
                    <a16:creationId xmlns=""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1" name="Freeform 46">
                <a:extLst>
                  <a:ext uri="{FF2B5EF4-FFF2-40B4-BE49-F238E27FC236}">
                    <a16:creationId xmlns=""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2" name="Rectangle 47">
                <a:extLst>
                  <a:ext uri="{FF2B5EF4-FFF2-40B4-BE49-F238E27FC236}">
                    <a16:creationId xmlns=""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3" name="Oval 48">
                <a:extLst>
                  <a:ext uri="{FF2B5EF4-FFF2-40B4-BE49-F238E27FC236}">
                    <a16:creationId xmlns=""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4" name="Freeform 49">
                <a:extLst>
                  <a:ext uri="{FF2B5EF4-FFF2-40B4-BE49-F238E27FC236}">
                    <a16:creationId xmlns=""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5" name="Freeform 50">
                <a:extLst>
                  <a:ext uri="{FF2B5EF4-FFF2-40B4-BE49-F238E27FC236}">
                    <a16:creationId xmlns=""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6" name="Freeform 51">
                <a:extLst>
                  <a:ext uri="{FF2B5EF4-FFF2-40B4-BE49-F238E27FC236}">
                    <a16:creationId xmlns=""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7" name="Freeform 52">
                <a:extLst>
                  <a:ext uri="{FF2B5EF4-FFF2-40B4-BE49-F238E27FC236}">
                    <a16:creationId xmlns=""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8" name="Freeform 53">
                <a:extLst>
                  <a:ext uri="{FF2B5EF4-FFF2-40B4-BE49-F238E27FC236}">
                    <a16:creationId xmlns=""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9" name="Freeform 54">
                <a:extLst>
                  <a:ext uri="{FF2B5EF4-FFF2-40B4-BE49-F238E27FC236}">
                    <a16:creationId xmlns=""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0" name="Freeform 55">
                <a:extLst>
                  <a:ext uri="{FF2B5EF4-FFF2-40B4-BE49-F238E27FC236}">
                    <a16:creationId xmlns=""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1" name="Freeform 56">
                <a:extLst>
                  <a:ext uri="{FF2B5EF4-FFF2-40B4-BE49-F238E27FC236}">
                    <a16:creationId xmlns=""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2" name="Rectangle 57">
                <a:extLst>
                  <a:ext uri="{FF2B5EF4-FFF2-40B4-BE49-F238E27FC236}">
                    <a16:creationId xmlns=""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3" name="Oval 58">
                <a:extLst>
                  <a:ext uri="{FF2B5EF4-FFF2-40B4-BE49-F238E27FC236}">
                    <a16:creationId xmlns=""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4" name="Freeform 59">
                <a:extLst>
                  <a:ext uri="{FF2B5EF4-FFF2-40B4-BE49-F238E27FC236}">
                    <a16:creationId xmlns=""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5" name="Freeform 60">
                <a:extLst>
                  <a:ext uri="{FF2B5EF4-FFF2-40B4-BE49-F238E27FC236}">
                    <a16:creationId xmlns=""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6" name="Freeform 61">
                <a:extLst>
                  <a:ext uri="{FF2B5EF4-FFF2-40B4-BE49-F238E27FC236}">
                    <a16:creationId xmlns=""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7" name="Freeform 62">
                <a:extLst>
                  <a:ext uri="{FF2B5EF4-FFF2-40B4-BE49-F238E27FC236}">
                    <a16:creationId xmlns=""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8" name="Freeform 63">
                <a:extLst>
                  <a:ext uri="{FF2B5EF4-FFF2-40B4-BE49-F238E27FC236}">
                    <a16:creationId xmlns=""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79" name="Freeform 64">
                <a:extLst>
                  <a:ext uri="{FF2B5EF4-FFF2-40B4-BE49-F238E27FC236}">
                    <a16:creationId xmlns=""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0" name="Freeform 65">
                <a:extLst>
                  <a:ext uri="{FF2B5EF4-FFF2-40B4-BE49-F238E27FC236}">
                    <a16:creationId xmlns=""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1" name="Freeform 66">
                <a:extLst>
                  <a:ext uri="{FF2B5EF4-FFF2-40B4-BE49-F238E27FC236}">
                    <a16:creationId xmlns=""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2" name="Freeform 67">
                <a:extLst>
                  <a:ext uri="{FF2B5EF4-FFF2-40B4-BE49-F238E27FC236}">
                    <a16:creationId xmlns=""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3" name="Freeform 68">
                <a:extLst>
                  <a:ext uri="{FF2B5EF4-FFF2-40B4-BE49-F238E27FC236}">
                    <a16:creationId xmlns=""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4" name="Rectangle 69">
                <a:extLst>
                  <a:ext uri="{FF2B5EF4-FFF2-40B4-BE49-F238E27FC236}">
                    <a16:creationId xmlns=""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5" name="Freeform 70">
                <a:extLst>
                  <a:ext uri="{FF2B5EF4-FFF2-40B4-BE49-F238E27FC236}">
                    <a16:creationId xmlns=""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6" name="Freeform 71">
                <a:extLst>
                  <a:ext uri="{FF2B5EF4-FFF2-40B4-BE49-F238E27FC236}">
                    <a16:creationId xmlns=""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7" name="Freeform 72">
                <a:extLst>
                  <a:ext uri="{FF2B5EF4-FFF2-40B4-BE49-F238E27FC236}">
                    <a16:creationId xmlns=""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8" name="Freeform 73">
                <a:extLst>
                  <a:ext uri="{FF2B5EF4-FFF2-40B4-BE49-F238E27FC236}">
                    <a16:creationId xmlns=""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89" name="Freeform 74">
                <a:extLst>
                  <a:ext uri="{FF2B5EF4-FFF2-40B4-BE49-F238E27FC236}">
                    <a16:creationId xmlns=""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0" name="Freeform 75">
                <a:extLst>
                  <a:ext uri="{FF2B5EF4-FFF2-40B4-BE49-F238E27FC236}">
                    <a16:creationId xmlns=""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1" name="Freeform 76">
                <a:extLst>
                  <a:ext uri="{FF2B5EF4-FFF2-40B4-BE49-F238E27FC236}">
                    <a16:creationId xmlns=""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2" name="Freeform 77">
                <a:extLst>
                  <a:ext uri="{FF2B5EF4-FFF2-40B4-BE49-F238E27FC236}">
                    <a16:creationId xmlns=""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3" name="Freeform 78">
                <a:extLst>
                  <a:ext uri="{FF2B5EF4-FFF2-40B4-BE49-F238E27FC236}">
                    <a16:creationId xmlns=""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4" name="Freeform 79">
                <a:extLst>
                  <a:ext uri="{FF2B5EF4-FFF2-40B4-BE49-F238E27FC236}">
                    <a16:creationId xmlns=""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5" name="Freeform 80">
                <a:extLst>
                  <a:ext uri="{FF2B5EF4-FFF2-40B4-BE49-F238E27FC236}">
                    <a16:creationId xmlns=""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6" name="Freeform 81">
                <a:extLst>
                  <a:ext uri="{FF2B5EF4-FFF2-40B4-BE49-F238E27FC236}">
                    <a16:creationId xmlns=""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7" name="Freeform 82">
                <a:extLst>
                  <a:ext uri="{FF2B5EF4-FFF2-40B4-BE49-F238E27FC236}">
                    <a16:creationId xmlns=""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8" name="Freeform 83">
                <a:extLst>
                  <a:ext uri="{FF2B5EF4-FFF2-40B4-BE49-F238E27FC236}">
                    <a16:creationId xmlns=""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99" name="Freeform 84">
                <a:extLst>
                  <a:ext uri="{FF2B5EF4-FFF2-40B4-BE49-F238E27FC236}">
                    <a16:creationId xmlns=""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0" name="Freeform 85">
                <a:extLst>
                  <a:ext uri="{FF2B5EF4-FFF2-40B4-BE49-F238E27FC236}">
                    <a16:creationId xmlns=""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1" name="Freeform 86">
                <a:extLst>
                  <a:ext uri="{FF2B5EF4-FFF2-40B4-BE49-F238E27FC236}">
                    <a16:creationId xmlns=""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2" name="Freeform 87">
                <a:extLst>
                  <a:ext uri="{FF2B5EF4-FFF2-40B4-BE49-F238E27FC236}">
                    <a16:creationId xmlns=""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3" name="Freeform 88">
                <a:extLst>
                  <a:ext uri="{FF2B5EF4-FFF2-40B4-BE49-F238E27FC236}">
                    <a16:creationId xmlns=""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4" name="Rectangle 89">
                <a:extLst>
                  <a:ext uri="{FF2B5EF4-FFF2-40B4-BE49-F238E27FC236}">
                    <a16:creationId xmlns=""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5" name="Freeform 90">
                <a:extLst>
                  <a:ext uri="{FF2B5EF4-FFF2-40B4-BE49-F238E27FC236}">
                    <a16:creationId xmlns=""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6" name="Freeform 91">
                <a:extLst>
                  <a:ext uri="{FF2B5EF4-FFF2-40B4-BE49-F238E27FC236}">
                    <a16:creationId xmlns=""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7" name="Freeform 92">
                <a:extLst>
                  <a:ext uri="{FF2B5EF4-FFF2-40B4-BE49-F238E27FC236}">
                    <a16:creationId xmlns=""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8" name="Freeform 93">
                <a:extLst>
                  <a:ext uri="{FF2B5EF4-FFF2-40B4-BE49-F238E27FC236}">
                    <a16:creationId xmlns=""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09" name="Freeform 94">
                <a:extLst>
                  <a:ext uri="{FF2B5EF4-FFF2-40B4-BE49-F238E27FC236}">
                    <a16:creationId xmlns=""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0" name="Freeform 95">
                <a:extLst>
                  <a:ext uri="{FF2B5EF4-FFF2-40B4-BE49-F238E27FC236}">
                    <a16:creationId xmlns=""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1" name="Freeform 96">
                <a:extLst>
                  <a:ext uri="{FF2B5EF4-FFF2-40B4-BE49-F238E27FC236}">
                    <a16:creationId xmlns=""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2" name="Freeform 97">
                <a:extLst>
                  <a:ext uri="{FF2B5EF4-FFF2-40B4-BE49-F238E27FC236}">
                    <a16:creationId xmlns=""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3" name="Freeform 98">
                <a:extLst>
                  <a:ext uri="{FF2B5EF4-FFF2-40B4-BE49-F238E27FC236}">
                    <a16:creationId xmlns=""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4" name="Freeform 99">
                <a:extLst>
                  <a:ext uri="{FF2B5EF4-FFF2-40B4-BE49-F238E27FC236}">
                    <a16:creationId xmlns=""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5" name="Freeform 100">
                <a:extLst>
                  <a:ext uri="{FF2B5EF4-FFF2-40B4-BE49-F238E27FC236}">
                    <a16:creationId xmlns=""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6" name="Freeform 101">
                <a:extLst>
                  <a:ext uri="{FF2B5EF4-FFF2-40B4-BE49-F238E27FC236}">
                    <a16:creationId xmlns=""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7" name="Freeform 102">
                <a:extLst>
                  <a:ext uri="{FF2B5EF4-FFF2-40B4-BE49-F238E27FC236}">
                    <a16:creationId xmlns=""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8" name="Freeform 103">
                <a:extLst>
                  <a:ext uri="{FF2B5EF4-FFF2-40B4-BE49-F238E27FC236}">
                    <a16:creationId xmlns=""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9" name="Freeform 104">
                <a:extLst>
                  <a:ext uri="{FF2B5EF4-FFF2-40B4-BE49-F238E27FC236}">
                    <a16:creationId xmlns=""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0" name="Freeform 105">
                <a:extLst>
                  <a:ext uri="{FF2B5EF4-FFF2-40B4-BE49-F238E27FC236}">
                    <a16:creationId xmlns=""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1" name="Freeform 106">
                <a:extLst>
                  <a:ext uri="{FF2B5EF4-FFF2-40B4-BE49-F238E27FC236}">
                    <a16:creationId xmlns=""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2" name="Freeform 107">
                <a:extLst>
                  <a:ext uri="{FF2B5EF4-FFF2-40B4-BE49-F238E27FC236}">
                    <a16:creationId xmlns=""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3" name="Freeform 108">
                <a:extLst>
                  <a:ext uri="{FF2B5EF4-FFF2-40B4-BE49-F238E27FC236}">
                    <a16:creationId xmlns=""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4" name="Rectangle 109">
                <a:extLst>
                  <a:ext uri="{FF2B5EF4-FFF2-40B4-BE49-F238E27FC236}">
                    <a16:creationId xmlns=""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5" name="Freeform 110">
                <a:extLst>
                  <a:ext uri="{FF2B5EF4-FFF2-40B4-BE49-F238E27FC236}">
                    <a16:creationId xmlns=""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6" name="Freeform 111">
                <a:extLst>
                  <a:ext uri="{FF2B5EF4-FFF2-40B4-BE49-F238E27FC236}">
                    <a16:creationId xmlns=""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7" name="Freeform 112">
                <a:extLst>
                  <a:ext uri="{FF2B5EF4-FFF2-40B4-BE49-F238E27FC236}">
                    <a16:creationId xmlns=""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8" name="Freeform 113">
                <a:extLst>
                  <a:ext uri="{FF2B5EF4-FFF2-40B4-BE49-F238E27FC236}">
                    <a16:creationId xmlns=""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9" name="Freeform 114">
                <a:extLst>
                  <a:ext uri="{FF2B5EF4-FFF2-40B4-BE49-F238E27FC236}">
                    <a16:creationId xmlns=""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0" name="Freeform 115">
                <a:extLst>
                  <a:ext uri="{FF2B5EF4-FFF2-40B4-BE49-F238E27FC236}">
                    <a16:creationId xmlns=""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1" name="Freeform 116">
                <a:extLst>
                  <a:ext uri="{FF2B5EF4-FFF2-40B4-BE49-F238E27FC236}">
                    <a16:creationId xmlns=""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2" name="Freeform 117">
                <a:extLst>
                  <a:ext uri="{FF2B5EF4-FFF2-40B4-BE49-F238E27FC236}">
                    <a16:creationId xmlns=""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3" name="Freeform 118">
                <a:extLst>
                  <a:ext uri="{FF2B5EF4-FFF2-40B4-BE49-F238E27FC236}">
                    <a16:creationId xmlns=""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4" name="Freeform 119">
                <a:extLst>
                  <a:ext uri="{FF2B5EF4-FFF2-40B4-BE49-F238E27FC236}">
                    <a16:creationId xmlns=""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5" name="Freeform 120">
                <a:extLst>
                  <a:ext uri="{FF2B5EF4-FFF2-40B4-BE49-F238E27FC236}">
                    <a16:creationId xmlns=""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6" name="Freeform 121">
                <a:extLst>
                  <a:ext uri="{FF2B5EF4-FFF2-40B4-BE49-F238E27FC236}">
                    <a16:creationId xmlns=""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7" name="Freeform 122">
                <a:extLst>
                  <a:ext uri="{FF2B5EF4-FFF2-40B4-BE49-F238E27FC236}">
                    <a16:creationId xmlns=""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8" name="Freeform 123">
                <a:extLst>
                  <a:ext uri="{FF2B5EF4-FFF2-40B4-BE49-F238E27FC236}">
                    <a16:creationId xmlns=""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9" name="Freeform 124">
                <a:extLst>
                  <a:ext uri="{FF2B5EF4-FFF2-40B4-BE49-F238E27FC236}">
                    <a16:creationId xmlns=""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0" name="Freeform 125">
                <a:extLst>
                  <a:ext uri="{FF2B5EF4-FFF2-40B4-BE49-F238E27FC236}">
                    <a16:creationId xmlns=""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1" name="Freeform 126">
                <a:extLst>
                  <a:ext uri="{FF2B5EF4-FFF2-40B4-BE49-F238E27FC236}">
                    <a16:creationId xmlns=""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2" name="Freeform 127">
                <a:extLst>
                  <a:ext uri="{FF2B5EF4-FFF2-40B4-BE49-F238E27FC236}">
                    <a16:creationId xmlns=""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3" name="Freeform 128">
                <a:extLst>
                  <a:ext uri="{FF2B5EF4-FFF2-40B4-BE49-F238E27FC236}">
                    <a16:creationId xmlns=""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4" name="Freeform 129">
                <a:extLst>
                  <a:ext uri="{FF2B5EF4-FFF2-40B4-BE49-F238E27FC236}">
                    <a16:creationId xmlns=""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5" name="Freeform 130">
                <a:extLst>
                  <a:ext uri="{FF2B5EF4-FFF2-40B4-BE49-F238E27FC236}">
                    <a16:creationId xmlns=""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6" name="Freeform 131">
                <a:extLst>
                  <a:ext uri="{FF2B5EF4-FFF2-40B4-BE49-F238E27FC236}">
                    <a16:creationId xmlns=""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7" name="Freeform 132">
                <a:extLst>
                  <a:ext uri="{FF2B5EF4-FFF2-40B4-BE49-F238E27FC236}">
                    <a16:creationId xmlns=""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8" name="Freeform 133">
                <a:extLst>
                  <a:ext uri="{FF2B5EF4-FFF2-40B4-BE49-F238E27FC236}">
                    <a16:creationId xmlns=""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9" name="Freeform 134">
                <a:extLst>
                  <a:ext uri="{FF2B5EF4-FFF2-40B4-BE49-F238E27FC236}">
                    <a16:creationId xmlns=""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0" name="Freeform 135">
                <a:extLst>
                  <a:ext uri="{FF2B5EF4-FFF2-40B4-BE49-F238E27FC236}">
                    <a16:creationId xmlns=""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1" name="Freeform 136">
                <a:extLst>
                  <a:ext uri="{FF2B5EF4-FFF2-40B4-BE49-F238E27FC236}">
                    <a16:creationId xmlns=""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2" name="Freeform 137">
                <a:extLst>
                  <a:ext uri="{FF2B5EF4-FFF2-40B4-BE49-F238E27FC236}">
                    <a16:creationId xmlns=""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3" name="Freeform 138">
                <a:extLst>
                  <a:ext uri="{FF2B5EF4-FFF2-40B4-BE49-F238E27FC236}">
                    <a16:creationId xmlns=""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4" name="Freeform 139">
                <a:extLst>
                  <a:ext uri="{FF2B5EF4-FFF2-40B4-BE49-F238E27FC236}">
                    <a16:creationId xmlns=""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5" name="Freeform 140">
                <a:extLst>
                  <a:ext uri="{FF2B5EF4-FFF2-40B4-BE49-F238E27FC236}">
                    <a16:creationId xmlns=""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6" name="Freeform 141">
                <a:extLst>
                  <a:ext uri="{FF2B5EF4-FFF2-40B4-BE49-F238E27FC236}">
                    <a16:creationId xmlns=""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7" name="Freeform 142">
                <a:extLst>
                  <a:ext uri="{FF2B5EF4-FFF2-40B4-BE49-F238E27FC236}">
                    <a16:creationId xmlns=""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8" name="Freeform 143">
                <a:extLst>
                  <a:ext uri="{FF2B5EF4-FFF2-40B4-BE49-F238E27FC236}">
                    <a16:creationId xmlns=""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9" name="Freeform 144">
                <a:extLst>
                  <a:ext uri="{FF2B5EF4-FFF2-40B4-BE49-F238E27FC236}">
                    <a16:creationId xmlns=""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0" name="Freeform 145">
                <a:extLst>
                  <a:ext uri="{FF2B5EF4-FFF2-40B4-BE49-F238E27FC236}">
                    <a16:creationId xmlns=""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1" name="Freeform 146">
                <a:extLst>
                  <a:ext uri="{FF2B5EF4-FFF2-40B4-BE49-F238E27FC236}">
                    <a16:creationId xmlns=""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2" name="Freeform 147">
                <a:extLst>
                  <a:ext uri="{FF2B5EF4-FFF2-40B4-BE49-F238E27FC236}">
                    <a16:creationId xmlns=""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3" name="Freeform 148">
                <a:extLst>
                  <a:ext uri="{FF2B5EF4-FFF2-40B4-BE49-F238E27FC236}">
                    <a16:creationId xmlns=""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4" name="Freeform 149">
                <a:extLst>
                  <a:ext uri="{FF2B5EF4-FFF2-40B4-BE49-F238E27FC236}">
                    <a16:creationId xmlns=""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5" name="Freeform 150">
                <a:extLst>
                  <a:ext uri="{FF2B5EF4-FFF2-40B4-BE49-F238E27FC236}">
                    <a16:creationId xmlns=""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6" name="Freeform 151">
                <a:extLst>
                  <a:ext uri="{FF2B5EF4-FFF2-40B4-BE49-F238E27FC236}">
                    <a16:creationId xmlns=""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7" name="Freeform 152">
                <a:extLst>
                  <a:ext uri="{FF2B5EF4-FFF2-40B4-BE49-F238E27FC236}">
                    <a16:creationId xmlns=""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8" name="Freeform 153">
                <a:extLst>
                  <a:ext uri="{FF2B5EF4-FFF2-40B4-BE49-F238E27FC236}">
                    <a16:creationId xmlns=""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9" name="Freeform 154">
                <a:extLst>
                  <a:ext uri="{FF2B5EF4-FFF2-40B4-BE49-F238E27FC236}">
                    <a16:creationId xmlns=""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0" name="Freeform 155">
                <a:extLst>
                  <a:ext uri="{FF2B5EF4-FFF2-40B4-BE49-F238E27FC236}">
                    <a16:creationId xmlns=""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1" name="Freeform 156">
                <a:extLst>
                  <a:ext uri="{FF2B5EF4-FFF2-40B4-BE49-F238E27FC236}">
                    <a16:creationId xmlns=""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2" name="Freeform 157">
                <a:extLst>
                  <a:ext uri="{FF2B5EF4-FFF2-40B4-BE49-F238E27FC236}">
                    <a16:creationId xmlns=""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3" name="Freeform 158">
                <a:extLst>
                  <a:ext uri="{FF2B5EF4-FFF2-40B4-BE49-F238E27FC236}">
                    <a16:creationId xmlns=""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4" name="Freeform 159">
                <a:extLst>
                  <a:ext uri="{FF2B5EF4-FFF2-40B4-BE49-F238E27FC236}">
                    <a16:creationId xmlns=""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5" name="Freeform 160">
                <a:extLst>
                  <a:ext uri="{FF2B5EF4-FFF2-40B4-BE49-F238E27FC236}">
                    <a16:creationId xmlns=""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6" name="Freeform 161">
                <a:extLst>
                  <a:ext uri="{FF2B5EF4-FFF2-40B4-BE49-F238E27FC236}">
                    <a16:creationId xmlns=""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7" name="Freeform 162">
                <a:extLst>
                  <a:ext uri="{FF2B5EF4-FFF2-40B4-BE49-F238E27FC236}">
                    <a16:creationId xmlns=""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8" name="Freeform 163">
                <a:extLst>
                  <a:ext uri="{FF2B5EF4-FFF2-40B4-BE49-F238E27FC236}">
                    <a16:creationId xmlns=""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9" name="Freeform 164">
                <a:extLst>
                  <a:ext uri="{FF2B5EF4-FFF2-40B4-BE49-F238E27FC236}">
                    <a16:creationId xmlns=""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0" name="Freeform 165">
                <a:extLst>
                  <a:ext uri="{FF2B5EF4-FFF2-40B4-BE49-F238E27FC236}">
                    <a16:creationId xmlns=""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1" name="Freeform 166">
                <a:extLst>
                  <a:ext uri="{FF2B5EF4-FFF2-40B4-BE49-F238E27FC236}">
                    <a16:creationId xmlns=""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2" name="Freeform 167">
                <a:extLst>
                  <a:ext uri="{FF2B5EF4-FFF2-40B4-BE49-F238E27FC236}">
                    <a16:creationId xmlns=""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3" name="Freeform 168">
                <a:extLst>
                  <a:ext uri="{FF2B5EF4-FFF2-40B4-BE49-F238E27FC236}">
                    <a16:creationId xmlns=""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4" name="Freeform 169">
                <a:extLst>
                  <a:ext uri="{FF2B5EF4-FFF2-40B4-BE49-F238E27FC236}">
                    <a16:creationId xmlns=""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5" name="Freeform 170">
                <a:extLst>
                  <a:ext uri="{FF2B5EF4-FFF2-40B4-BE49-F238E27FC236}">
                    <a16:creationId xmlns=""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6" name="Freeform 171">
                <a:extLst>
                  <a:ext uri="{FF2B5EF4-FFF2-40B4-BE49-F238E27FC236}">
                    <a16:creationId xmlns=""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7" name="Freeform 172">
                <a:extLst>
                  <a:ext uri="{FF2B5EF4-FFF2-40B4-BE49-F238E27FC236}">
                    <a16:creationId xmlns=""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8" name="Freeform 173">
                <a:extLst>
                  <a:ext uri="{FF2B5EF4-FFF2-40B4-BE49-F238E27FC236}">
                    <a16:creationId xmlns=""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9" name="Freeform 174">
                <a:extLst>
                  <a:ext uri="{FF2B5EF4-FFF2-40B4-BE49-F238E27FC236}">
                    <a16:creationId xmlns=""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0" name="Freeform 175">
                <a:extLst>
                  <a:ext uri="{FF2B5EF4-FFF2-40B4-BE49-F238E27FC236}">
                    <a16:creationId xmlns=""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1" name="Freeform 176">
                <a:extLst>
                  <a:ext uri="{FF2B5EF4-FFF2-40B4-BE49-F238E27FC236}">
                    <a16:creationId xmlns=""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2" name="Freeform 177">
                <a:extLst>
                  <a:ext uri="{FF2B5EF4-FFF2-40B4-BE49-F238E27FC236}">
                    <a16:creationId xmlns=""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3" name="Freeform 178">
                <a:extLst>
                  <a:ext uri="{FF2B5EF4-FFF2-40B4-BE49-F238E27FC236}">
                    <a16:creationId xmlns=""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4" name="Freeform 179">
                <a:extLst>
                  <a:ext uri="{FF2B5EF4-FFF2-40B4-BE49-F238E27FC236}">
                    <a16:creationId xmlns=""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5" name="Freeform 180">
                <a:extLst>
                  <a:ext uri="{FF2B5EF4-FFF2-40B4-BE49-F238E27FC236}">
                    <a16:creationId xmlns=""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6" name="Freeform 181">
                <a:extLst>
                  <a:ext uri="{FF2B5EF4-FFF2-40B4-BE49-F238E27FC236}">
                    <a16:creationId xmlns=""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7" name="Freeform 182">
                <a:extLst>
                  <a:ext uri="{FF2B5EF4-FFF2-40B4-BE49-F238E27FC236}">
                    <a16:creationId xmlns=""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8" name="Freeform 183">
                <a:extLst>
                  <a:ext uri="{FF2B5EF4-FFF2-40B4-BE49-F238E27FC236}">
                    <a16:creationId xmlns=""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9" name="Freeform 184">
                <a:extLst>
                  <a:ext uri="{FF2B5EF4-FFF2-40B4-BE49-F238E27FC236}">
                    <a16:creationId xmlns=""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0" name="Freeform 185">
                <a:extLst>
                  <a:ext uri="{FF2B5EF4-FFF2-40B4-BE49-F238E27FC236}">
                    <a16:creationId xmlns=""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1" name="Freeform 186">
                <a:extLst>
                  <a:ext uri="{FF2B5EF4-FFF2-40B4-BE49-F238E27FC236}">
                    <a16:creationId xmlns=""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2" name="Freeform 187">
                <a:extLst>
                  <a:ext uri="{FF2B5EF4-FFF2-40B4-BE49-F238E27FC236}">
                    <a16:creationId xmlns=""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3" name="Freeform 188">
                <a:extLst>
                  <a:ext uri="{FF2B5EF4-FFF2-40B4-BE49-F238E27FC236}">
                    <a16:creationId xmlns=""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4" name="Freeform 189">
                <a:extLst>
                  <a:ext uri="{FF2B5EF4-FFF2-40B4-BE49-F238E27FC236}">
                    <a16:creationId xmlns=""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5" name="Freeform 190">
                <a:extLst>
                  <a:ext uri="{FF2B5EF4-FFF2-40B4-BE49-F238E27FC236}">
                    <a16:creationId xmlns=""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6" name="Freeform 191">
                <a:extLst>
                  <a:ext uri="{FF2B5EF4-FFF2-40B4-BE49-F238E27FC236}">
                    <a16:creationId xmlns=""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7" name="Freeform 192">
                <a:extLst>
                  <a:ext uri="{FF2B5EF4-FFF2-40B4-BE49-F238E27FC236}">
                    <a16:creationId xmlns=""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8" name="Freeform 193">
                <a:extLst>
                  <a:ext uri="{FF2B5EF4-FFF2-40B4-BE49-F238E27FC236}">
                    <a16:creationId xmlns=""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9" name="Freeform 194">
                <a:extLst>
                  <a:ext uri="{FF2B5EF4-FFF2-40B4-BE49-F238E27FC236}">
                    <a16:creationId xmlns=""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0" name="Freeform 195">
                <a:extLst>
                  <a:ext uri="{FF2B5EF4-FFF2-40B4-BE49-F238E27FC236}">
                    <a16:creationId xmlns=""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1" name="Freeform 196">
                <a:extLst>
                  <a:ext uri="{FF2B5EF4-FFF2-40B4-BE49-F238E27FC236}">
                    <a16:creationId xmlns=""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2" name="Freeform 197">
                <a:extLst>
                  <a:ext uri="{FF2B5EF4-FFF2-40B4-BE49-F238E27FC236}">
                    <a16:creationId xmlns=""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3" name="Freeform 198">
                <a:extLst>
                  <a:ext uri="{FF2B5EF4-FFF2-40B4-BE49-F238E27FC236}">
                    <a16:creationId xmlns=""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4" name="Freeform 199">
                <a:extLst>
                  <a:ext uri="{FF2B5EF4-FFF2-40B4-BE49-F238E27FC236}">
                    <a16:creationId xmlns=""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5" name="Freeform 200">
                <a:extLst>
                  <a:ext uri="{FF2B5EF4-FFF2-40B4-BE49-F238E27FC236}">
                    <a16:creationId xmlns=""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6" name="Freeform 201">
                <a:extLst>
                  <a:ext uri="{FF2B5EF4-FFF2-40B4-BE49-F238E27FC236}">
                    <a16:creationId xmlns=""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7" name="Freeform 202">
                <a:extLst>
                  <a:ext uri="{FF2B5EF4-FFF2-40B4-BE49-F238E27FC236}">
                    <a16:creationId xmlns=""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8" name="Freeform 203">
                <a:extLst>
                  <a:ext uri="{FF2B5EF4-FFF2-40B4-BE49-F238E27FC236}">
                    <a16:creationId xmlns=""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9" name="Freeform 204">
                <a:extLst>
                  <a:ext uri="{FF2B5EF4-FFF2-40B4-BE49-F238E27FC236}">
                    <a16:creationId xmlns=""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20" name="Freeform 206">
              <a:extLst>
                <a:ext uri="{FF2B5EF4-FFF2-40B4-BE49-F238E27FC236}">
                  <a16:creationId xmlns=""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1" name="Freeform 207">
              <a:extLst>
                <a:ext uri="{FF2B5EF4-FFF2-40B4-BE49-F238E27FC236}">
                  <a16:creationId xmlns=""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2" name="Freeform 208">
              <a:extLst>
                <a:ext uri="{FF2B5EF4-FFF2-40B4-BE49-F238E27FC236}">
                  <a16:creationId xmlns=""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3" name="Freeform 209">
              <a:extLst>
                <a:ext uri="{FF2B5EF4-FFF2-40B4-BE49-F238E27FC236}">
                  <a16:creationId xmlns=""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4" name="Freeform 210">
              <a:extLst>
                <a:ext uri="{FF2B5EF4-FFF2-40B4-BE49-F238E27FC236}">
                  <a16:creationId xmlns=""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 name="Freeform 211">
              <a:extLst>
                <a:ext uri="{FF2B5EF4-FFF2-40B4-BE49-F238E27FC236}">
                  <a16:creationId xmlns=""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6" name="Freeform 212">
              <a:extLst>
                <a:ext uri="{FF2B5EF4-FFF2-40B4-BE49-F238E27FC236}">
                  <a16:creationId xmlns=""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7" name="Freeform 213">
              <a:extLst>
                <a:ext uri="{FF2B5EF4-FFF2-40B4-BE49-F238E27FC236}">
                  <a16:creationId xmlns=""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8" name="Freeform 214">
              <a:extLst>
                <a:ext uri="{FF2B5EF4-FFF2-40B4-BE49-F238E27FC236}">
                  <a16:creationId xmlns=""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9" name="Freeform 215">
              <a:extLst>
                <a:ext uri="{FF2B5EF4-FFF2-40B4-BE49-F238E27FC236}">
                  <a16:creationId xmlns=""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0" name="Freeform 216">
              <a:extLst>
                <a:ext uri="{FF2B5EF4-FFF2-40B4-BE49-F238E27FC236}">
                  <a16:creationId xmlns=""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1" name="Freeform 217">
              <a:extLst>
                <a:ext uri="{FF2B5EF4-FFF2-40B4-BE49-F238E27FC236}">
                  <a16:creationId xmlns=""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2" name="Freeform 218">
              <a:extLst>
                <a:ext uri="{FF2B5EF4-FFF2-40B4-BE49-F238E27FC236}">
                  <a16:creationId xmlns=""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3" name="Freeform 219">
              <a:extLst>
                <a:ext uri="{FF2B5EF4-FFF2-40B4-BE49-F238E27FC236}">
                  <a16:creationId xmlns=""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4" name="Freeform 220">
              <a:extLst>
                <a:ext uri="{FF2B5EF4-FFF2-40B4-BE49-F238E27FC236}">
                  <a16:creationId xmlns=""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5" name="Freeform 221">
              <a:extLst>
                <a:ext uri="{FF2B5EF4-FFF2-40B4-BE49-F238E27FC236}">
                  <a16:creationId xmlns=""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6" name="Freeform 222">
              <a:extLst>
                <a:ext uri="{FF2B5EF4-FFF2-40B4-BE49-F238E27FC236}">
                  <a16:creationId xmlns=""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7" name="Freeform 223">
              <a:extLst>
                <a:ext uri="{FF2B5EF4-FFF2-40B4-BE49-F238E27FC236}">
                  <a16:creationId xmlns=""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8" name="Freeform 224">
              <a:extLst>
                <a:ext uri="{FF2B5EF4-FFF2-40B4-BE49-F238E27FC236}">
                  <a16:creationId xmlns=""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9" name="Freeform 225">
              <a:extLst>
                <a:ext uri="{FF2B5EF4-FFF2-40B4-BE49-F238E27FC236}">
                  <a16:creationId xmlns=""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0" name="Freeform 226">
              <a:extLst>
                <a:ext uri="{FF2B5EF4-FFF2-40B4-BE49-F238E27FC236}">
                  <a16:creationId xmlns=""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1" name="Freeform 227">
              <a:extLst>
                <a:ext uri="{FF2B5EF4-FFF2-40B4-BE49-F238E27FC236}">
                  <a16:creationId xmlns=""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2" name="Freeform 228">
              <a:extLst>
                <a:ext uri="{FF2B5EF4-FFF2-40B4-BE49-F238E27FC236}">
                  <a16:creationId xmlns=""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3" name="Freeform 229">
              <a:extLst>
                <a:ext uri="{FF2B5EF4-FFF2-40B4-BE49-F238E27FC236}">
                  <a16:creationId xmlns=""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4" name="Freeform 230">
              <a:extLst>
                <a:ext uri="{FF2B5EF4-FFF2-40B4-BE49-F238E27FC236}">
                  <a16:creationId xmlns=""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5" name="Freeform 231">
              <a:extLst>
                <a:ext uri="{FF2B5EF4-FFF2-40B4-BE49-F238E27FC236}">
                  <a16:creationId xmlns=""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6" name="Freeform 232">
              <a:extLst>
                <a:ext uri="{FF2B5EF4-FFF2-40B4-BE49-F238E27FC236}">
                  <a16:creationId xmlns=""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7" name="Freeform 233">
              <a:extLst>
                <a:ext uri="{FF2B5EF4-FFF2-40B4-BE49-F238E27FC236}">
                  <a16:creationId xmlns=""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8" name="Freeform 234">
              <a:extLst>
                <a:ext uri="{FF2B5EF4-FFF2-40B4-BE49-F238E27FC236}">
                  <a16:creationId xmlns=""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9" name="Freeform 235">
              <a:extLst>
                <a:ext uri="{FF2B5EF4-FFF2-40B4-BE49-F238E27FC236}">
                  <a16:creationId xmlns=""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0" name="Freeform 236">
              <a:extLst>
                <a:ext uri="{FF2B5EF4-FFF2-40B4-BE49-F238E27FC236}">
                  <a16:creationId xmlns=""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1" name="Freeform 237">
              <a:extLst>
                <a:ext uri="{FF2B5EF4-FFF2-40B4-BE49-F238E27FC236}">
                  <a16:creationId xmlns=""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2" name="Freeform 238">
              <a:extLst>
                <a:ext uri="{FF2B5EF4-FFF2-40B4-BE49-F238E27FC236}">
                  <a16:creationId xmlns=""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3" name="Freeform 239">
              <a:extLst>
                <a:ext uri="{FF2B5EF4-FFF2-40B4-BE49-F238E27FC236}">
                  <a16:creationId xmlns=""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4" name="Freeform 240">
              <a:extLst>
                <a:ext uri="{FF2B5EF4-FFF2-40B4-BE49-F238E27FC236}">
                  <a16:creationId xmlns=""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5" name="Freeform 241">
              <a:extLst>
                <a:ext uri="{FF2B5EF4-FFF2-40B4-BE49-F238E27FC236}">
                  <a16:creationId xmlns=""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6" name="Freeform 242">
              <a:extLst>
                <a:ext uri="{FF2B5EF4-FFF2-40B4-BE49-F238E27FC236}">
                  <a16:creationId xmlns=""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7" name="Freeform 243">
              <a:extLst>
                <a:ext uri="{FF2B5EF4-FFF2-40B4-BE49-F238E27FC236}">
                  <a16:creationId xmlns=""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8" name="Freeform 244">
              <a:extLst>
                <a:ext uri="{FF2B5EF4-FFF2-40B4-BE49-F238E27FC236}">
                  <a16:creationId xmlns=""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9" name="Freeform 245">
              <a:extLst>
                <a:ext uri="{FF2B5EF4-FFF2-40B4-BE49-F238E27FC236}">
                  <a16:creationId xmlns=""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0" name="Freeform 246">
              <a:extLst>
                <a:ext uri="{FF2B5EF4-FFF2-40B4-BE49-F238E27FC236}">
                  <a16:creationId xmlns=""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1" name="Freeform 247">
              <a:extLst>
                <a:ext uri="{FF2B5EF4-FFF2-40B4-BE49-F238E27FC236}">
                  <a16:creationId xmlns=""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2" name="Freeform 248">
              <a:extLst>
                <a:ext uri="{FF2B5EF4-FFF2-40B4-BE49-F238E27FC236}">
                  <a16:creationId xmlns=""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3" name="Freeform 249">
              <a:extLst>
                <a:ext uri="{FF2B5EF4-FFF2-40B4-BE49-F238E27FC236}">
                  <a16:creationId xmlns=""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4" name="Freeform 250">
              <a:extLst>
                <a:ext uri="{FF2B5EF4-FFF2-40B4-BE49-F238E27FC236}">
                  <a16:creationId xmlns=""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5" name="Freeform 251">
              <a:extLst>
                <a:ext uri="{FF2B5EF4-FFF2-40B4-BE49-F238E27FC236}">
                  <a16:creationId xmlns=""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6" name="Freeform 252">
              <a:extLst>
                <a:ext uri="{FF2B5EF4-FFF2-40B4-BE49-F238E27FC236}">
                  <a16:creationId xmlns=""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7" name="Freeform 253">
              <a:extLst>
                <a:ext uri="{FF2B5EF4-FFF2-40B4-BE49-F238E27FC236}">
                  <a16:creationId xmlns=""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8" name="Freeform 254">
              <a:extLst>
                <a:ext uri="{FF2B5EF4-FFF2-40B4-BE49-F238E27FC236}">
                  <a16:creationId xmlns=""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9" name="Freeform 255">
              <a:extLst>
                <a:ext uri="{FF2B5EF4-FFF2-40B4-BE49-F238E27FC236}">
                  <a16:creationId xmlns=""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0" name="Freeform 256">
              <a:extLst>
                <a:ext uri="{FF2B5EF4-FFF2-40B4-BE49-F238E27FC236}">
                  <a16:creationId xmlns=""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1" name="Freeform 257">
              <a:extLst>
                <a:ext uri="{FF2B5EF4-FFF2-40B4-BE49-F238E27FC236}">
                  <a16:creationId xmlns=""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2" name="Freeform 258">
              <a:extLst>
                <a:ext uri="{FF2B5EF4-FFF2-40B4-BE49-F238E27FC236}">
                  <a16:creationId xmlns=""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3" name="Freeform 259">
              <a:extLst>
                <a:ext uri="{FF2B5EF4-FFF2-40B4-BE49-F238E27FC236}">
                  <a16:creationId xmlns=""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4" name="Freeform 260">
              <a:extLst>
                <a:ext uri="{FF2B5EF4-FFF2-40B4-BE49-F238E27FC236}">
                  <a16:creationId xmlns=""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5" name="Freeform 261">
              <a:extLst>
                <a:ext uri="{FF2B5EF4-FFF2-40B4-BE49-F238E27FC236}">
                  <a16:creationId xmlns=""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6" name="Freeform 262">
              <a:extLst>
                <a:ext uri="{FF2B5EF4-FFF2-40B4-BE49-F238E27FC236}">
                  <a16:creationId xmlns=""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7" name="Freeform 263">
              <a:extLst>
                <a:ext uri="{FF2B5EF4-FFF2-40B4-BE49-F238E27FC236}">
                  <a16:creationId xmlns=""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8" name="Freeform 264">
              <a:extLst>
                <a:ext uri="{FF2B5EF4-FFF2-40B4-BE49-F238E27FC236}">
                  <a16:creationId xmlns=""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9" name="Freeform 265">
              <a:extLst>
                <a:ext uri="{FF2B5EF4-FFF2-40B4-BE49-F238E27FC236}">
                  <a16:creationId xmlns=""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0" name="Freeform 266">
              <a:extLst>
                <a:ext uri="{FF2B5EF4-FFF2-40B4-BE49-F238E27FC236}">
                  <a16:creationId xmlns=""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1" name="Freeform 267">
              <a:extLst>
                <a:ext uri="{FF2B5EF4-FFF2-40B4-BE49-F238E27FC236}">
                  <a16:creationId xmlns=""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2" name="Freeform 268">
              <a:extLst>
                <a:ext uri="{FF2B5EF4-FFF2-40B4-BE49-F238E27FC236}">
                  <a16:creationId xmlns=""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3" name="Freeform 269">
              <a:extLst>
                <a:ext uri="{FF2B5EF4-FFF2-40B4-BE49-F238E27FC236}">
                  <a16:creationId xmlns=""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4" name="Freeform 270">
              <a:extLst>
                <a:ext uri="{FF2B5EF4-FFF2-40B4-BE49-F238E27FC236}">
                  <a16:creationId xmlns=""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5" name="Freeform 271">
              <a:extLst>
                <a:ext uri="{FF2B5EF4-FFF2-40B4-BE49-F238E27FC236}">
                  <a16:creationId xmlns=""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6" name="Freeform 272">
              <a:extLst>
                <a:ext uri="{FF2B5EF4-FFF2-40B4-BE49-F238E27FC236}">
                  <a16:creationId xmlns=""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7" name="Freeform 273">
              <a:extLst>
                <a:ext uri="{FF2B5EF4-FFF2-40B4-BE49-F238E27FC236}">
                  <a16:creationId xmlns=""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8" name="Freeform 274">
              <a:extLst>
                <a:ext uri="{FF2B5EF4-FFF2-40B4-BE49-F238E27FC236}">
                  <a16:creationId xmlns=""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9" name="Freeform 275">
              <a:extLst>
                <a:ext uri="{FF2B5EF4-FFF2-40B4-BE49-F238E27FC236}">
                  <a16:creationId xmlns=""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0" name="Freeform 276">
              <a:extLst>
                <a:ext uri="{FF2B5EF4-FFF2-40B4-BE49-F238E27FC236}">
                  <a16:creationId xmlns=""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1" name="Freeform 277">
              <a:extLst>
                <a:ext uri="{FF2B5EF4-FFF2-40B4-BE49-F238E27FC236}">
                  <a16:creationId xmlns=""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2" name="Freeform 278">
              <a:extLst>
                <a:ext uri="{FF2B5EF4-FFF2-40B4-BE49-F238E27FC236}">
                  <a16:creationId xmlns=""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3" name="Freeform 279">
              <a:extLst>
                <a:ext uri="{FF2B5EF4-FFF2-40B4-BE49-F238E27FC236}">
                  <a16:creationId xmlns=""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4" name="Freeform 280">
              <a:extLst>
                <a:ext uri="{FF2B5EF4-FFF2-40B4-BE49-F238E27FC236}">
                  <a16:creationId xmlns=""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5" name="Freeform 281">
              <a:extLst>
                <a:ext uri="{FF2B5EF4-FFF2-40B4-BE49-F238E27FC236}">
                  <a16:creationId xmlns=""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6" name="Freeform 282">
              <a:extLst>
                <a:ext uri="{FF2B5EF4-FFF2-40B4-BE49-F238E27FC236}">
                  <a16:creationId xmlns=""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7" name="Freeform 283">
              <a:extLst>
                <a:ext uri="{FF2B5EF4-FFF2-40B4-BE49-F238E27FC236}">
                  <a16:creationId xmlns=""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8" name="Freeform 284">
              <a:extLst>
                <a:ext uri="{FF2B5EF4-FFF2-40B4-BE49-F238E27FC236}">
                  <a16:creationId xmlns=""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9" name="Freeform 285">
              <a:extLst>
                <a:ext uri="{FF2B5EF4-FFF2-40B4-BE49-F238E27FC236}">
                  <a16:creationId xmlns=""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0" name="Freeform 286">
              <a:extLst>
                <a:ext uri="{FF2B5EF4-FFF2-40B4-BE49-F238E27FC236}">
                  <a16:creationId xmlns=""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1" name="Freeform 287">
              <a:extLst>
                <a:ext uri="{FF2B5EF4-FFF2-40B4-BE49-F238E27FC236}">
                  <a16:creationId xmlns=""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2" name="Freeform 288">
              <a:extLst>
                <a:ext uri="{FF2B5EF4-FFF2-40B4-BE49-F238E27FC236}">
                  <a16:creationId xmlns=""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3" name="Freeform 289">
              <a:extLst>
                <a:ext uri="{FF2B5EF4-FFF2-40B4-BE49-F238E27FC236}">
                  <a16:creationId xmlns=""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4" name="Freeform 290">
              <a:extLst>
                <a:ext uri="{FF2B5EF4-FFF2-40B4-BE49-F238E27FC236}">
                  <a16:creationId xmlns=""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5" name="Freeform 291">
              <a:extLst>
                <a:ext uri="{FF2B5EF4-FFF2-40B4-BE49-F238E27FC236}">
                  <a16:creationId xmlns=""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6" name="Freeform 292">
              <a:extLst>
                <a:ext uri="{FF2B5EF4-FFF2-40B4-BE49-F238E27FC236}">
                  <a16:creationId xmlns=""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7" name="Freeform 293">
              <a:extLst>
                <a:ext uri="{FF2B5EF4-FFF2-40B4-BE49-F238E27FC236}">
                  <a16:creationId xmlns=""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8" name="Freeform 294">
              <a:extLst>
                <a:ext uri="{FF2B5EF4-FFF2-40B4-BE49-F238E27FC236}">
                  <a16:creationId xmlns=""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9" name="Freeform 295">
              <a:extLst>
                <a:ext uri="{FF2B5EF4-FFF2-40B4-BE49-F238E27FC236}">
                  <a16:creationId xmlns=""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0" name="Freeform 296">
              <a:extLst>
                <a:ext uri="{FF2B5EF4-FFF2-40B4-BE49-F238E27FC236}">
                  <a16:creationId xmlns=""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1" name="Freeform 297">
              <a:extLst>
                <a:ext uri="{FF2B5EF4-FFF2-40B4-BE49-F238E27FC236}">
                  <a16:creationId xmlns=""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2" name="Freeform 298">
              <a:extLst>
                <a:ext uri="{FF2B5EF4-FFF2-40B4-BE49-F238E27FC236}">
                  <a16:creationId xmlns=""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3" name="Freeform 299">
              <a:extLst>
                <a:ext uri="{FF2B5EF4-FFF2-40B4-BE49-F238E27FC236}">
                  <a16:creationId xmlns=""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4" name="Freeform 300">
              <a:extLst>
                <a:ext uri="{FF2B5EF4-FFF2-40B4-BE49-F238E27FC236}">
                  <a16:creationId xmlns=""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5" name="Freeform 301">
              <a:extLst>
                <a:ext uri="{FF2B5EF4-FFF2-40B4-BE49-F238E27FC236}">
                  <a16:creationId xmlns=""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6" name="Freeform 302">
              <a:extLst>
                <a:ext uri="{FF2B5EF4-FFF2-40B4-BE49-F238E27FC236}">
                  <a16:creationId xmlns=""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7" name="Freeform 303">
              <a:extLst>
                <a:ext uri="{FF2B5EF4-FFF2-40B4-BE49-F238E27FC236}">
                  <a16:creationId xmlns=""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8" name="Freeform 304">
              <a:extLst>
                <a:ext uri="{FF2B5EF4-FFF2-40B4-BE49-F238E27FC236}">
                  <a16:creationId xmlns=""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9" name="Freeform 305">
              <a:extLst>
                <a:ext uri="{FF2B5EF4-FFF2-40B4-BE49-F238E27FC236}">
                  <a16:creationId xmlns=""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Tree>
    <p:extLst>
      <p:ext uri="{BB962C8B-B14F-4D97-AF65-F5344CB8AC3E}">
        <p14:creationId xmlns:p14="http://schemas.microsoft.com/office/powerpoint/2010/main" val="580455186"/>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solidFill>
                  <a:prstClr val="black">
                    <a:tint val="75000"/>
                  </a:prstClr>
                </a:solidFill>
              </a:rPr>
              <a:pPr/>
              <a:t>2022/5/21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5973896"/>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8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4.emf"/><Relationship Id="rId7" Type="http://schemas.openxmlformats.org/officeDocument/2006/relationships/image" Target="../media/image58.emf"/><Relationship Id="rId2" Type="http://schemas.openxmlformats.org/officeDocument/2006/relationships/image" Target="../media/image53.jpg"/><Relationship Id="rId1" Type="http://schemas.openxmlformats.org/officeDocument/2006/relationships/slideLayout" Target="../slideLayouts/slideLayout93.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 Id="rId9" Type="http://schemas.openxmlformats.org/officeDocument/2006/relationships/image" Target="../media/image60.emf"/></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gif"/><Relationship Id="rId2" Type="http://schemas.openxmlformats.org/officeDocument/2006/relationships/image" Target="../media/image72.png"/><Relationship Id="rId1" Type="http://schemas.openxmlformats.org/officeDocument/2006/relationships/slideLayout" Target="../slideLayouts/slideLayout115.xml"/><Relationship Id="rId6" Type="http://schemas.openxmlformats.org/officeDocument/2006/relationships/image" Target="../media/image75.gif"/><Relationship Id="rId5" Type="http://schemas.openxmlformats.org/officeDocument/2006/relationships/image" Target="../media/image74.gif"/><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61.xml"/><Relationship Id="rId5" Type="http://schemas.openxmlformats.org/officeDocument/2006/relationships/image" Target="../media/image52.emf"/><Relationship Id="rId4" Type="http://schemas.openxmlformats.org/officeDocument/2006/relationships/image" Target="../media/image51.emf"/></Relationships>
</file>

<file path=ppt/slides/_rels/slide3.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4.emf"/><Relationship Id="rId7" Type="http://schemas.openxmlformats.org/officeDocument/2006/relationships/image" Target="../media/image58.emf"/><Relationship Id="rId2" Type="http://schemas.openxmlformats.org/officeDocument/2006/relationships/image" Target="../media/image53.jpg"/><Relationship Id="rId1" Type="http://schemas.openxmlformats.org/officeDocument/2006/relationships/slideLayout" Target="../slideLayouts/slideLayout93.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 Id="rId9" Type="http://schemas.openxmlformats.org/officeDocument/2006/relationships/image" Target="../media/image60.emf"/></Relationships>
</file>

<file path=ppt/slides/_rels/slide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9.xml"/><Relationship Id="rId1" Type="http://schemas.openxmlformats.org/officeDocument/2006/relationships/tags" Target="../tags/tag5.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61.xml"/><Relationship Id="rId5" Type="http://schemas.openxmlformats.org/officeDocument/2006/relationships/image" Target="../media/image66.gif"/><Relationship Id="rId4" Type="http://schemas.openxmlformats.org/officeDocument/2006/relationships/image" Target="../media/image65.emf"/></Relationships>
</file>

<file path=ppt/slides/_rels/slide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81.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1.png"/><Relationship Id="rId2" Type="http://schemas.openxmlformats.org/officeDocument/2006/relationships/slideLayout" Target="../slideLayouts/slideLayout72.xml"/><Relationship Id="rId1" Type="http://schemas.openxmlformats.org/officeDocument/2006/relationships/tags" Target="../tags/tag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 xmlns:a16="http://schemas.microsoft.com/office/drawing/2014/main" id="{7E344B9E-4235-4D99-9C68-220C40C5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 xmlns:a16="http://schemas.microsoft.com/office/drawing/2014/main" id="{17D90F82-D78F-42DD-9A56-9556F66F1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 xmlns:a16="http://schemas.microsoft.com/office/drawing/2014/main" id="{E189541B-B39E-4638-9D43-92944763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4" name="图片 333">
            <a:extLst>
              <a:ext uri="{FF2B5EF4-FFF2-40B4-BE49-F238E27FC236}">
                <a16:creationId xmlns="" xmlns:a16="http://schemas.microsoft.com/office/drawing/2014/main" id="{C9CD878C-58EC-4B7C-8E16-E1C2A3C441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 xmlns:a16="http://schemas.microsoft.com/office/drawing/2014/main" id="{420F89D8-45EE-4E1E-9611-CC2B34129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sp>
        <p:nvSpPr>
          <p:cNvPr id="19" name="Title 1">
            <a:extLst>
              <a:ext uri="{FF2B5EF4-FFF2-40B4-BE49-F238E27FC236}">
                <a16:creationId xmlns="" xmlns:a16="http://schemas.microsoft.com/office/drawing/2014/main" id="{B617BD64-3631-4195-ABF3-1A7D72513797}"/>
              </a:ext>
            </a:extLst>
          </p:cNvPr>
          <p:cNvSpPr txBox="1">
            <a:spLocks/>
          </p:cNvSpPr>
          <p:nvPr/>
        </p:nvSpPr>
        <p:spPr>
          <a:xfrm>
            <a:off x="692458" y="3915682"/>
            <a:ext cx="11159230" cy="144562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vi-VN" sz="4800" b="1" i="0" u="none" strike="noStrike" kern="1200" cap="none" spc="0" normalizeH="0" baseline="0" noProof="0" dirty="0">
              <a:ln>
                <a:noFill/>
              </a:ln>
              <a:solidFill>
                <a:srgbClr val="0070C0"/>
              </a:solidFill>
              <a:effectLst/>
              <a:uLnTx/>
              <a:uFillTx/>
              <a:latin typeface="Arial-Rounded" panose="020B0500000000000000" charset="0"/>
              <a:ea typeface="微软雅黑"/>
              <a:cs typeface="Arial-Rounded" panose="020B0500000000000000" charset="0"/>
              <a:sym typeface="+mn-ea"/>
            </a:endParaRPr>
          </a:p>
        </p:txBody>
      </p:sp>
      <p:sp>
        <p:nvSpPr>
          <p:cNvPr id="11" name="WordArt 12">
            <a:extLst>
              <a:ext uri="{FF2B5EF4-FFF2-40B4-BE49-F238E27FC236}">
                <a16:creationId xmlns="" xmlns:a16="http://schemas.microsoft.com/office/drawing/2014/main" id="{F7ADFA6C-62B0-433F-BF39-2C29E971ACA4}"/>
              </a:ext>
            </a:extLst>
          </p:cNvPr>
          <p:cNvSpPr>
            <a:spLocks noChangeArrowheads="1" noChangeShapeType="1" noTextEdit="1"/>
          </p:cNvSpPr>
          <p:nvPr/>
        </p:nvSpPr>
        <p:spPr bwMode="auto">
          <a:xfrm>
            <a:off x="2919046" y="1583057"/>
            <a:ext cx="6173260" cy="72201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solidFill>
                    <a:srgbClr val="FF0000"/>
                  </a:solidFill>
                  <a:round/>
                  <a:headEnd/>
                  <a:tailEnd/>
                </a:ln>
                <a:solidFill>
                  <a:srgbClr val="0000FF"/>
                </a:solidFill>
                <a:effectLst>
                  <a:outerShdw sy="50000" kx="2453608" rotWithShape="0">
                    <a:srgbClr val="868686">
                      <a:alpha val="50000"/>
                    </a:srgbClr>
                  </a:outerShdw>
                </a:effectLst>
                <a:uLnTx/>
                <a:uFillTx/>
                <a:latin typeface="Times New Roman" pitchFamily="18" charset="0"/>
                <a:ea typeface="微软雅黑"/>
                <a:cs typeface="Times New Roman" pitchFamily="18" charset="0"/>
              </a:rPr>
              <a:t>MÔN: TIẾNG VIỆT</a:t>
            </a:r>
          </a:p>
        </p:txBody>
      </p:sp>
      <p:sp>
        <p:nvSpPr>
          <p:cNvPr id="12" name="TextBox 12">
            <a:extLst>
              <a:ext uri="{FF2B5EF4-FFF2-40B4-BE49-F238E27FC236}">
                <a16:creationId xmlns="" xmlns:a16="http://schemas.microsoft.com/office/drawing/2014/main" id="{6C4E161B-F9DD-4B77-8B06-5F400B1845BC}"/>
              </a:ext>
            </a:extLst>
          </p:cNvPr>
          <p:cNvSpPr txBox="1">
            <a:spLocks noChangeArrowheads="1"/>
          </p:cNvSpPr>
          <p:nvPr/>
        </p:nvSpPr>
        <p:spPr bwMode="auto">
          <a:xfrm>
            <a:off x="1340158" y="418058"/>
            <a:ext cx="9331036"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Times New Roman" pitchFamily="18" charset="0"/>
                <a:ea typeface="微软雅黑"/>
                <a:cs typeface="Times New Roman" pitchFamily="18" charset="0"/>
              </a:rPr>
              <a:t>TRƯỜNG </a:t>
            </a:r>
            <a:r>
              <a:rPr kumimoji="0" lang="en-US" sz="2400" b="1" i="0" u="none" strike="noStrike" kern="1200" cap="none" spc="0" normalizeH="0" baseline="0" noProof="0" dirty="0">
                <a:ln>
                  <a:noFill/>
                </a:ln>
                <a:solidFill>
                  <a:srgbClr val="002060"/>
                </a:solidFill>
                <a:effectLst/>
                <a:uLnTx/>
                <a:uFillTx/>
                <a:latin typeface="Times New Roman" pitchFamily="18" charset="0"/>
                <a:ea typeface="微软雅黑"/>
                <a:cs typeface="Times New Roman" pitchFamily="18" charset="0"/>
              </a:rPr>
              <a:t>TIỂU HỌC </a:t>
            </a:r>
            <a:r>
              <a:rPr kumimoji="0" lang="en-US" sz="2400" b="1" i="0" u="none" strike="noStrike" kern="1200" cap="none" spc="0" normalizeH="0" baseline="0" noProof="0" dirty="0" smtClean="0">
                <a:ln>
                  <a:noFill/>
                </a:ln>
                <a:solidFill>
                  <a:srgbClr val="002060"/>
                </a:solidFill>
                <a:effectLst/>
                <a:uLnTx/>
                <a:uFillTx/>
                <a:latin typeface="Times New Roman" pitchFamily="18" charset="0"/>
                <a:ea typeface="微软雅黑"/>
                <a:cs typeface="Times New Roman" pitchFamily="18" charset="0"/>
              </a:rPr>
              <a:t>NGỌC</a:t>
            </a:r>
            <a:r>
              <a:rPr kumimoji="0" lang="en-US" sz="2400" b="1" i="0" u="none" strike="noStrike" kern="1200" cap="none" spc="0" normalizeH="0" noProof="0" dirty="0" smtClean="0">
                <a:ln>
                  <a:noFill/>
                </a:ln>
                <a:solidFill>
                  <a:srgbClr val="002060"/>
                </a:solidFill>
                <a:effectLst/>
                <a:uLnTx/>
                <a:uFillTx/>
                <a:latin typeface="Times New Roman" pitchFamily="18" charset="0"/>
                <a:ea typeface="微软雅黑"/>
                <a:cs typeface="Times New Roman" pitchFamily="18" charset="0"/>
              </a:rPr>
              <a:t> LÂM</a:t>
            </a:r>
            <a:endParaRPr kumimoji="0" lang="en-US" sz="2400" b="1" i="0" u="none" strike="noStrike" kern="1200" cap="none" spc="0" normalizeH="0" baseline="0" noProof="0" dirty="0">
              <a:ln>
                <a:noFill/>
              </a:ln>
              <a:solidFill>
                <a:srgbClr val="002060"/>
              </a:solidFill>
              <a:effectLst/>
              <a:uLnTx/>
              <a:uFillTx/>
              <a:latin typeface="Times New Roman" pitchFamily="18" charset="0"/>
              <a:ea typeface="微软雅黑"/>
              <a:cs typeface="Times New Roman" pitchFamily="18" charset="0"/>
            </a:endParaRPr>
          </a:p>
        </p:txBody>
      </p:sp>
      <p:sp>
        <p:nvSpPr>
          <p:cNvPr id="14" name="TextBox 14">
            <a:extLst>
              <a:ext uri="{FF2B5EF4-FFF2-40B4-BE49-F238E27FC236}">
                <a16:creationId xmlns="" xmlns:a16="http://schemas.microsoft.com/office/drawing/2014/main" id="{EB10385B-F046-4438-8FC1-E8CE3816DB7F}"/>
              </a:ext>
            </a:extLst>
          </p:cNvPr>
          <p:cNvSpPr txBox="1">
            <a:spLocks noChangeArrowheads="1"/>
          </p:cNvSpPr>
          <p:nvPr/>
        </p:nvSpPr>
        <p:spPr bwMode="auto">
          <a:xfrm>
            <a:off x="1692812" y="2804319"/>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rPr>
              <a:t>LỚP 2</a:t>
            </a:r>
          </a:p>
        </p:txBody>
      </p:sp>
      <p:sp>
        <p:nvSpPr>
          <p:cNvPr id="15" name="TextBox 14">
            <a:extLst>
              <a:ext uri="{FF2B5EF4-FFF2-40B4-BE49-F238E27FC236}">
                <a16:creationId xmlns="" xmlns:a16="http://schemas.microsoft.com/office/drawing/2014/main" id="{FEA451F1-829F-4C4F-8CBA-583B09B0390E}"/>
              </a:ext>
            </a:extLst>
          </p:cNvPr>
          <p:cNvSpPr txBox="1">
            <a:spLocks noChangeArrowheads="1"/>
          </p:cNvSpPr>
          <p:nvPr/>
        </p:nvSpPr>
        <p:spPr bwMode="auto">
          <a:xfrm>
            <a:off x="1692812" y="3764249"/>
            <a:ext cx="7724764"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rPr>
              <a:t>Bài: </a:t>
            </a:r>
            <a:r>
              <a:rPr kumimoji="0" lang="en-US" sz="3600" b="1" i="0" u="none" strike="noStrike" kern="1200" cap="none" spc="0" normalizeH="0" baseline="0" noProof="0" dirty="0" smtClean="0">
                <a:ln>
                  <a:noFill/>
                </a:ln>
                <a:solidFill>
                  <a:srgbClr val="7030A0"/>
                </a:solidFill>
                <a:effectLst/>
                <a:uLnTx/>
                <a:uFillTx/>
                <a:latin typeface="Times New Roman" pitchFamily="18" charset="0"/>
                <a:ea typeface="微软雅黑"/>
                <a:cs typeface="Times New Roman" pitchFamily="18" charset="0"/>
              </a:rPr>
              <a:t>Ôn tập và </a:t>
            </a:r>
            <a:r>
              <a:rPr lang="en-US" sz="3600" b="1" noProof="0" dirty="0" smtClean="0">
                <a:solidFill>
                  <a:srgbClr val="7030A0"/>
                </a:solidFill>
                <a:ea typeface="微软雅黑"/>
                <a:cs typeface="Times New Roman" pitchFamily="18" charset="0"/>
              </a:rPr>
              <a:t>Đ</a:t>
            </a:r>
            <a:r>
              <a:rPr kumimoji="0" lang="en-US" sz="3600" b="1" i="0" u="none" strike="noStrike" kern="1200" cap="none" spc="0" normalizeH="0" baseline="0" noProof="0" dirty="0" smtClean="0">
                <a:ln>
                  <a:noFill/>
                </a:ln>
                <a:solidFill>
                  <a:srgbClr val="7030A0"/>
                </a:solidFill>
                <a:effectLst/>
                <a:uLnTx/>
                <a:uFillTx/>
                <a:latin typeface="Times New Roman" pitchFamily="18" charset="0"/>
                <a:ea typeface="微软雅黑"/>
                <a:cs typeface="Times New Roman" pitchFamily="18" charset="0"/>
              </a:rPr>
              <a:t>ánh </a:t>
            </a:r>
            <a:r>
              <a:rPr kumimoji="0" lang="en-US" sz="3600" b="1" i="0" u="none" strike="noStrike" kern="1200" cap="none" spc="0" normalizeH="0" baseline="0" noProof="0" dirty="0" smtClean="0">
                <a:ln>
                  <a:noFill/>
                </a:ln>
                <a:solidFill>
                  <a:srgbClr val="7030A0"/>
                </a:solidFill>
                <a:effectLst/>
                <a:uLnTx/>
                <a:uFillTx/>
                <a:latin typeface="Times New Roman" pitchFamily="18" charset="0"/>
                <a:ea typeface="微软雅黑"/>
                <a:cs typeface="Times New Roman" pitchFamily="18" charset="0"/>
              </a:rPr>
              <a:t>giá cuối </a:t>
            </a:r>
            <a:r>
              <a:rPr kumimoji="0" lang="en-US" sz="3600" b="1" i="0" u="none" strike="noStrike" kern="1200" cap="none" spc="0" normalizeH="0" baseline="0" noProof="0" dirty="0" smtClean="0">
                <a:ln>
                  <a:noFill/>
                </a:ln>
                <a:solidFill>
                  <a:srgbClr val="7030A0"/>
                </a:solidFill>
                <a:effectLst/>
                <a:uLnTx/>
                <a:uFillTx/>
                <a:latin typeface="Times New Roman" pitchFamily="18" charset="0"/>
                <a:ea typeface="微软雅黑"/>
                <a:cs typeface="Times New Roman" pitchFamily="18" charset="0"/>
              </a:rPr>
              <a:t>học</a:t>
            </a:r>
            <a:r>
              <a:rPr kumimoji="0" lang="en-US" sz="3600" b="1" i="0" u="none" strike="noStrike" kern="1200" cap="none" spc="0" normalizeH="0" noProof="0" dirty="0" smtClean="0">
                <a:ln>
                  <a:noFill/>
                </a:ln>
                <a:solidFill>
                  <a:srgbClr val="7030A0"/>
                </a:solidFill>
                <a:effectLst/>
                <a:uLnTx/>
                <a:uFillTx/>
                <a:latin typeface="Times New Roman" pitchFamily="18" charset="0"/>
                <a:ea typeface="微软雅黑"/>
                <a:cs typeface="Times New Roman" pitchFamily="18" charset="0"/>
              </a:rPr>
              <a:t> </a:t>
            </a:r>
            <a:r>
              <a:rPr kumimoji="0" lang="en-US" sz="3600" b="1" i="0" u="none" strike="noStrike" kern="1200" cap="none" spc="0" normalizeH="0" baseline="0" noProof="0" dirty="0" smtClean="0">
                <a:ln>
                  <a:noFill/>
                </a:ln>
                <a:solidFill>
                  <a:srgbClr val="7030A0"/>
                </a:solidFill>
                <a:effectLst/>
                <a:uLnTx/>
                <a:uFillTx/>
                <a:latin typeface="Times New Roman" pitchFamily="18" charset="0"/>
                <a:ea typeface="微软雅黑"/>
                <a:cs typeface="Times New Roman" pitchFamily="18" charset="0"/>
              </a:rPr>
              <a:t>kì 2</a:t>
            </a:r>
            <a:endParaRPr kumimoji="0" lang="en-US" sz="3600" b="1" i="0" u="none" strike="noStrike" kern="1200" cap="none" spc="0" normalizeH="0" baseline="0" noProof="0" dirty="0">
              <a:ln>
                <a:noFill/>
              </a:ln>
              <a:solidFill>
                <a:srgbClr val="7030A0"/>
              </a:solidFill>
              <a:effectLst/>
              <a:uLnTx/>
              <a:uFillTx/>
              <a:latin typeface="Times New Roman" pitchFamily="18" charset="0"/>
              <a:ea typeface="微软雅黑"/>
              <a:cs typeface="Times New Roman" pitchFamily="18" charset="0"/>
            </a:endParaRPr>
          </a:p>
        </p:txBody>
      </p:sp>
    </p:spTree>
    <p:extLst>
      <p:ext uri="{BB962C8B-B14F-4D97-AF65-F5344CB8AC3E}">
        <p14:creationId xmlns:p14="http://schemas.microsoft.com/office/powerpoint/2010/main" val="11596780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nodePh="1">
                                  <p:stCondLst>
                                    <p:cond delay="0"/>
                                  </p:stCondLst>
                                  <p:endCondLst>
                                    <p:cond evt="begin" delay="0">
                                      <p:tn val="21"/>
                                    </p:cond>
                                  </p:end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34" presetClass="emph" presetSubtype="0" fill="hold" nodeType="clickEffect" nodePh="1">
                                  <p:stCondLst>
                                    <p:cond delay="0"/>
                                  </p:stCondLst>
                                  <p:endCondLst>
                                    <p:cond evt="begin" delay="0">
                                      <p:tn val="26"/>
                                    </p:cond>
                                  </p:endCondLst>
                                  <p:iterate type="lt">
                                    <p:tmPct val="10000"/>
                                  </p:iterate>
                                  <p:childTnLst>
                                    <p:animMotion origin="layout" path="M -2.70833E-6 -4.44444E-6 L -2.70833E-6 -0.07222 " pathEditMode="relative" rAng="0" ptsTypes="AA">
                                      <p:cBhvr>
                                        <p:cTn id="27" dur="250" accel="50000" decel="50000" autoRev="1" fill="hold">
                                          <p:stCondLst>
                                            <p:cond delay="0"/>
                                          </p:stCondLst>
                                        </p:cTn>
                                        <p:tgtEl>
                                          <p:spTgt spid="19">
                                            <p:txEl>
                                              <p:pRg st="0" end="0"/>
                                            </p:txEl>
                                          </p:spTgt>
                                        </p:tgtEl>
                                        <p:attrNameLst>
                                          <p:attrName>ppt_x</p:attrName>
                                          <p:attrName>ppt_y</p:attrName>
                                        </p:attrNameLst>
                                      </p:cBhvr>
                                      <p:rCtr x="0" y="-3611"/>
                                    </p:animMotion>
                                    <p:animRot by="1500000">
                                      <p:cBhvr>
                                        <p:cTn id="28" dur="125" fill="hold">
                                          <p:stCondLst>
                                            <p:cond delay="0"/>
                                          </p:stCondLst>
                                        </p:cTn>
                                        <p:tgtEl>
                                          <p:spTgt spid="19">
                                            <p:txEl>
                                              <p:pRg st="0" end="0"/>
                                            </p:txEl>
                                          </p:spTgt>
                                        </p:tgtEl>
                                        <p:attrNameLst>
                                          <p:attrName>r</p:attrName>
                                        </p:attrNameLst>
                                      </p:cBhvr>
                                    </p:animRot>
                                    <p:animRot by="-1500000">
                                      <p:cBhvr>
                                        <p:cTn id="29" dur="125" fill="hold">
                                          <p:stCondLst>
                                            <p:cond delay="125"/>
                                          </p:stCondLst>
                                        </p:cTn>
                                        <p:tgtEl>
                                          <p:spTgt spid="19">
                                            <p:txEl>
                                              <p:pRg st="0" end="0"/>
                                            </p:txEl>
                                          </p:spTgt>
                                        </p:tgtEl>
                                        <p:attrNameLst>
                                          <p:attrName>r</p:attrName>
                                        </p:attrNameLst>
                                      </p:cBhvr>
                                    </p:animRot>
                                    <p:animRot by="-1500000">
                                      <p:cBhvr>
                                        <p:cTn id="30" dur="125" fill="hold">
                                          <p:stCondLst>
                                            <p:cond delay="250"/>
                                          </p:stCondLst>
                                        </p:cTn>
                                        <p:tgtEl>
                                          <p:spTgt spid="19">
                                            <p:txEl>
                                              <p:pRg st="0" end="0"/>
                                            </p:txEl>
                                          </p:spTgt>
                                        </p:tgtEl>
                                        <p:attrNameLst>
                                          <p:attrName>r</p:attrName>
                                        </p:attrNameLst>
                                      </p:cBhvr>
                                    </p:animRot>
                                    <p:animRot by="1500000">
                                      <p:cBhvr>
                                        <p:cTn id="31" dur="125" fill="hold">
                                          <p:stCondLst>
                                            <p:cond delay="375"/>
                                          </p:stCondLst>
                                        </p:cTn>
                                        <p:tgtEl>
                                          <p:spTgt spid="1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 xmlns:a16="http://schemas.microsoft.com/office/drawing/2014/main" id="{D7705692-CD95-4598-B67E-BCAA088FCD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13" r="7813"/>
          <a:stretch/>
        </p:blipFill>
        <p:spPr>
          <a:xfrm rot="5400000">
            <a:off x="2667000" y="-2667000"/>
            <a:ext cx="6858000" cy="12192000"/>
          </a:xfrm>
          <a:prstGeom prst="rect">
            <a:avLst/>
          </a:prstGeom>
        </p:spPr>
      </p:pic>
      <p:pic>
        <p:nvPicPr>
          <p:cNvPr id="4" name="图片 3"/>
          <p:cNvPicPr>
            <a:picLocks noChangeAspect="1"/>
          </p:cNvPicPr>
          <p:nvPr/>
        </p:nvPicPr>
        <p:blipFill>
          <a:blip r:embed="rId3"/>
          <a:stretch>
            <a:fillRect/>
          </a:stretch>
        </p:blipFill>
        <p:spPr>
          <a:xfrm>
            <a:off x="-168900" y="-229800"/>
            <a:ext cx="2700000" cy="1755000"/>
          </a:xfrm>
          <a:prstGeom prst="rect">
            <a:avLst/>
          </a:prstGeom>
        </p:spPr>
      </p:pic>
      <p:pic>
        <p:nvPicPr>
          <p:cNvPr id="5" name="图片 4"/>
          <p:cNvPicPr>
            <a:picLocks noChangeAspect="1"/>
          </p:cNvPicPr>
          <p:nvPr/>
        </p:nvPicPr>
        <p:blipFill>
          <a:blip r:embed="rId3"/>
          <a:stretch>
            <a:fillRect/>
          </a:stretch>
        </p:blipFill>
        <p:spPr>
          <a:xfrm>
            <a:off x="0" y="0"/>
            <a:ext cx="2700000" cy="1755000"/>
          </a:xfrm>
          <a:prstGeom prst="rect">
            <a:avLst/>
          </a:prstGeom>
        </p:spPr>
      </p:pic>
      <p:pic>
        <p:nvPicPr>
          <p:cNvPr id="6" name="图片 5"/>
          <p:cNvPicPr>
            <a:picLocks noChangeAspect="1"/>
          </p:cNvPicPr>
          <p:nvPr/>
        </p:nvPicPr>
        <p:blipFill>
          <a:blip r:embed="rId4"/>
          <a:stretch>
            <a:fillRect/>
          </a:stretch>
        </p:blipFill>
        <p:spPr>
          <a:xfrm>
            <a:off x="-66412" y="0"/>
            <a:ext cx="1620000" cy="1057500"/>
          </a:xfrm>
          <a:prstGeom prst="rect">
            <a:avLst/>
          </a:prstGeom>
        </p:spPr>
      </p:pic>
      <p:pic>
        <p:nvPicPr>
          <p:cNvPr id="7" name="图片 6"/>
          <p:cNvPicPr>
            <a:picLocks noChangeAspect="1"/>
          </p:cNvPicPr>
          <p:nvPr/>
        </p:nvPicPr>
        <p:blipFill>
          <a:blip r:embed="rId5"/>
          <a:stretch>
            <a:fillRect/>
          </a:stretch>
        </p:blipFill>
        <p:spPr>
          <a:xfrm flipV="1">
            <a:off x="-113450" y="6195394"/>
            <a:ext cx="12330000" cy="45719"/>
          </a:xfrm>
          <a:prstGeom prst="rect">
            <a:avLst/>
          </a:prstGeom>
        </p:spPr>
      </p:pic>
      <p:pic>
        <p:nvPicPr>
          <p:cNvPr id="8" name="图片 9"/>
          <p:cNvPicPr>
            <a:picLocks noChangeAspect="1"/>
          </p:cNvPicPr>
          <p:nvPr/>
        </p:nvPicPr>
        <p:blipFill>
          <a:blip r:embed="rId5"/>
          <a:stretch>
            <a:fillRect/>
          </a:stretch>
        </p:blipFill>
        <p:spPr>
          <a:xfrm flipV="1">
            <a:off x="-113450" y="6351556"/>
            <a:ext cx="12330000" cy="45719"/>
          </a:xfrm>
          <a:prstGeom prst="rect">
            <a:avLst/>
          </a:prstGeom>
        </p:spPr>
      </p:pic>
      <p:pic>
        <p:nvPicPr>
          <p:cNvPr id="9" name="图片 10"/>
          <p:cNvPicPr>
            <a:picLocks noChangeAspect="1"/>
          </p:cNvPicPr>
          <p:nvPr/>
        </p:nvPicPr>
        <p:blipFill>
          <a:blip r:embed="rId5"/>
          <a:stretch>
            <a:fillRect/>
          </a:stretch>
        </p:blipFill>
        <p:spPr>
          <a:xfrm flipV="1">
            <a:off x="-113450" y="6507718"/>
            <a:ext cx="12330000" cy="45719"/>
          </a:xfrm>
          <a:prstGeom prst="rect">
            <a:avLst/>
          </a:prstGeom>
        </p:spPr>
      </p:pic>
      <p:pic>
        <p:nvPicPr>
          <p:cNvPr id="10" name="图片 11"/>
          <p:cNvPicPr>
            <a:picLocks noChangeAspect="1"/>
          </p:cNvPicPr>
          <p:nvPr/>
        </p:nvPicPr>
        <p:blipFill>
          <a:blip r:embed="rId5"/>
          <a:stretch>
            <a:fillRect/>
          </a:stretch>
        </p:blipFill>
        <p:spPr>
          <a:xfrm flipV="1">
            <a:off x="-113450" y="6663879"/>
            <a:ext cx="12330000" cy="45719"/>
          </a:xfrm>
          <a:prstGeom prst="rect">
            <a:avLst/>
          </a:prstGeom>
        </p:spPr>
      </p:pic>
      <p:grpSp>
        <p:nvGrpSpPr>
          <p:cNvPr id="11" name="Group 10">
            <a:extLst>
              <a:ext uri="{FF2B5EF4-FFF2-40B4-BE49-F238E27FC236}">
                <a16:creationId xmlns="" xmlns:a16="http://schemas.microsoft.com/office/drawing/2014/main" id="{F2D1349F-689A-4919-BF91-9B8712A4F8CE}"/>
              </a:ext>
            </a:extLst>
          </p:cNvPr>
          <p:cNvGrpSpPr/>
          <p:nvPr/>
        </p:nvGrpSpPr>
        <p:grpSpPr>
          <a:xfrm>
            <a:off x="345884" y="-10662"/>
            <a:ext cx="12723321" cy="7087800"/>
            <a:chOff x="3259204" y="722177"/>
            <a:chExt cx="5673592" cy="5941702"/>
          </a:xfrm>
        </p:grpSpPr>
        <p:pic>
          <p:nvPicPr>
            <p:cNvPr id="12" name="图片 8"/>
            <p:cNvPicPr>
              <a:picLocks noChangeAspect="1"/>
            </p:cNvPicPr>
            <p:nvPr/>
          </p:nvPicPr>
          <p:blipFill>
            <a:blip r:embed="rId6"/>
            <a:stretch>
              <a:fillRect/>
            </a:stretch>
          </p:blipFill>
          <p:spPr>
            <a:xfrm>
              <a:off x="3259204" y="722177"/>
              <a:ext cx="5673592" cy="5653257"/>
            </a:xfrm>
            <a:prstGeom prst="rect">
              <a:avLst/>
            </a:prstGeom>
          </p:spPr>
        </p:pic>
        <p:pic>
          <p:nvPicPr>
            <p:cNvPr id="13" name="图片 7"/>
            <p:cNvPicPr>
              <a:picLocks noChangeAspect="1"/>
            </p:cNvPicPr>
            <p:nvPr/>
          </p:nvPicPr>
          <p:blipFill>
            <a:blip r:embed="rId7"/>
            <a:stretch>
              <a:fillRect/>
            </a:stretch>
          </p:blipFill>
          <p:spPr>
            <a:xfrm>
              <a:off x="3835615" y="4344547"/>
              <a:ext cx="4186468" cy="2319332"/>
            </a:xfrm>
            <a:prstGeom prst="rect">
              <a:avLst/>
            </a:prstGeom>
          </p:spPr>
        </p:pic>
      </p:grpSp>
      <p:pic>
        <p:nvPicPr>
          <p:cNvPr id="14" name="图片 16"/>
          <p:cNvPicPr>
            <a:picLocks noChangeAspect="1"/>
          </p:cNvPicPr>
          <p:nvPr/>
        </p:nvPicPr>
        <p:blipFill>
          <a:blip r:embed="rId8"/>
          <a:stretch>
            <a:fillRect/>
          </a:stretch>
        </p:blipFill>
        <p:spPr>
          <a:xfrm>
            <a:off x="1338088" y="1100100"/>
            <a:ext cx="191250" cy="360000"/>
          </a:xfrm>
          <a:prstGeom prst="rect">
            <a:avLst/>
          </a:prstGeom>
        </p:spPr>
      </p:pic>
      <p:pic>
        <p:nvPicPr>
          <p:cNvPr id="15" name="图片 17"/>
          <p:cNvPicPr>
            <a:picLocks noChangeAspect="1"/>
          </p:cNvPicPr>
          <p:nvPr/>
        </p:nvPicPr>
        <p:blipFill>
          <a:blip r:embed="rId9"/>
          <a:stretch>
            <a:fillRect/>
          </a:stretch>
        </p:blipFill>
        <p:spPr>
          <a:xfrm>
            <a:off x="1622939" y="490200"/>
            <a:ext cx="101250" cy="315000"/>
          </a:xfrm>
          <a:prstGeom prst="rect">
            <a:avLst/>
          </a:prstGeom>
        </p:spPr>
      </p:pic>
      <p:sp>
        <p:nvSpPr>
          <p:cNvPr id="16" name="文本框 18"/>
          <p:cNvSpPr txBox="1"/>
          <p:nvPr/>
        </p:nvSpPr>
        <p:spPr>
          <a:xfrm>
            <a:off x="2277358" y="747608"/>
            <a:ext cx="8024371" cy="769441"/>
          </a:xfrm>
          <a:prstGeom prst="rect">
            <a:avLst/>
          </a:prstGeom>
          <a:noFill/>
        </p:spPr>
        <p:txBody>
          <a:bodyPr wrap="square" rtlCol="0">
            <a:spAutoFit/>
          </a:bodyPr>
          <a:lstStyle/>
          <a:p>
            <a:pPr algn="ctr"/>
            <a:r>
              <a:rPr lang="en-US" altLang="zh-CN" sz="44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 CẦU CẦN ĐẠT</a:t>
            </a:r>
          </a:p>
        </p:txBody>
      </p:sp>
      <p:sp>
        <p:nvSpPr>
          <p:cNvPr id="17" name="isḻîḓè">
            <a:extLst>
              <a:ext uri="{FF2B5EF4-FFF2-40B4-BE49-F238E27FC236}">
                <a16:creationId xmlns="" xmlns:a16="http://schemas.microsoft.com/office/drawing/2014/main" id="{B65D6A18-A848-4365-8261-A87CDAF5B169}"/>
              </a:ext>
            </a:extLst>
          </p:cNvPr>
          <p:cNvSpPr/>
          <p:nvPr/>
        </p:nvSpPr>
        <p:spPr bwMode="auto">
          <a:xfrm>
            <a:off x="2281835" y="1426231"/>
            <a:ext cx="822311" cy="573560"/>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a:solidFill>
                  <a:prstClr val="black">
                    <a:lumMod val="95000"/>
                    <a:lumOff val="5000"/>
                  </a:prstClr>
                </a:solidFill>
                <a:latin typeface="Times New Roman" pitchFamily="18" charset="0"/>
                <a:ea typeface="仓耳玄三M W05" panose="02020400000000000000" pitchFamily="18" charset="-122"/>
                <a:cs typeface="Times New Roman" pitchFamily="18" charset="0"/>
              </a:rPr>
              <a:t>01</a:t>
            </a:r>
            <a:endParaRPr lang="zh-CN" altLang="en-US" sz="3200" b="1">
              <a:solidFill>
                <a:prstClr val="black">
                  <a:lumMod val="95000"/>
                  <a:lumOff val="5000"/>
                </a:prstClr>
              </a:solidFill>
              <a:latin typeface="Times New Roman" pitchFamily="18" charset="0"/>
              <a:ea typeface="仓耳玄三M W05" panose="02020400000000000000" pitchFamily="18" charset="-122"/>
              <a:cs typeface="Times New Roman" pitchFamily="18" charset="0"/>
            </a:endParaRPr>
          </a:p>
        </p:txBody>
      </p:sp>
      <p:sp>
        <p:nvSpPr>
          <p:cNvPr id="18" name="isḻîḓè">
            <a:extLst>
              <a:ext uri="{FF2B5EF4-FFF2-40B4-BE49-F238E27FC236}">
                <a16:creationId xmlns="" xmlns:a16="http://schemas.microsoft.com/office/drawing/2014/main" id="{2D5C3EA8-0EA8-4A1D-AB27-36CB41F4EB17}"/>
              </a:ext>
            </a:extLst>
          </p:cNvPr>
          <p:cNvSpPr/>
          <p:nvPr/>
        </p:nvSpPr>
        <p:spPr bwMode="auto">
          <a:xfrm>
            <a:off x="3572026" y="1477377"/>
            <a:ext cx="6491709" cy="738012"/>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sz="2800" dirty="0">
                <a:solidFill>
                  <a:prstClr val="black"/>
                </a:solidFill>
                <a:latin typeface="Times New Roman" panose="02020603050405020304" pitchFamily="18" charset="0"/>
                <a:cs typeface="Times New Roman" panose="02020603050405020304" pitchFamily="18" charset="0"/>
              </a:rPr>
              <a:t>- Củng cố kĩ năng viết chính tả theo hình thức nghe – viết.</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9" name="isḻîḓè">
            <a:extLst>
              <a:ext uri="{FF2B5EF4-FFF2-40B4-BE49-F238E27FC236}">
                <a16:creationId xmlns="" xmlns:a16="http://schemas.microsoft.com/office/drawing/2014/main" id="{1380D21F-97BD-43C0-80EB-5174AA5D5A43}"/>
              </a:ext>
            </a:extLst>
          </p:cNvPr>
          <p:cNvSpPr/>
          <p:nvPr/>
        </p:nvSpPr>
        <p:spPr bwMode="auto">
          <a:xfrm>
            <a:off x="1887943" y="2372479"/>
            <a:ext cx="822311" cy="655229"/>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a:solidFill>
                  <a:prstClr val="black">
                    <a:lumMod val="95000"/>
                    <a:lumOff val="5000"/>
                  </a:prstClr>
                </a:solidFill>
                <a:latin typeface="Times New Roman" pitchFamily="18" charset="0"/>
                <a:ea typeface="仓耳玄三M W05" panose="02020400000000000000" pitchFamily="18" charset="-122"/>
                <a:cs typeface="Times New Roman" pitchFamily="18" charset="0"/>
              </a:rPr>
              <a:t>02</a:t>
            </a:r>
            <a:endParaRPr lang="zh-CN" altLang="en-US" sz="3200" b="1">
              <a:solidFill>
                <a:prstClr val="black">
                  <a:lumMod val="95000"/>
                  <a:lumOff val="5000"/>
                </a:prstClr>
              </a:solidFill>
              <a:latin typeface="Times New Roman" pitchFamily="18" charset="0"/>
              <a:ea typeface="仓耳玄三M W05" panose="02020400000000000000" pitchFamily="18" charset="-122"/>
              <a:cs typeface="Times New Roman" pitchFamily="18" charset="0"/>
            </a:endParaRPr>
          </a:p>
        </p:txBody>
      </p:sp>
      <p:sp>
        <p:nvSpPr>
          <p:cNvPr id="20" name="isḻîḓè">
            <a:extLst>
              <a:ext uri="{FF2B5EF4-FFF2-40B4-BE49-F238E27FC236}">
                <a16:creationId xmlns="" xmlns:a16="http://schemas.microsoft.com/office/drawing/2014/main" id="{CC18E718-57BD-48E6-81A4-E988EC090412}"/>
              </a:ext>
            </a:extLst>
          </p:cNvPr>
          <p:cNvSpPr/>
          <p:nvPr/>
        </p:nvSpPr>
        <p:spPr bwMode="auto">
          <a:xfrm>
            <a:off x="2879154" y="2365484"/>
            <a:ext cx="8037870" cy="862339"/>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sz="2800" dirty="0">
                <a:solidFill>
                  <a:prstClr val="black"/>
                </a:solidFill>
                <a:latin typeface="Times New Roman" panose="02020603050405020304" pitchFamily="18" charset="0"/>
                <a:cs typeface="Times New Roman" panose="02020603050405020304" pitchFamily="18" charset="0"/>
              </a:rPr>
              <a:t>- Viết đúng các từ ngữ có chứa âm, vần dễ sai do ảnh hưởng của cách phát âm địa phương.</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21" name="isḻîḓè">
            <a:extLst>
              <a:ext uri="{FF2B5EF4-FFF2-40B4-BE49-F238E27FC236}">
                <a16:creationId xmlns="" xmlns:a16="http://schemas.microsoft.com/office/drawing/2014/main" id="{B65D6A18-A848-4365-8261-A87CDAF5B169}"/>
              </a:ext>
            </a:extLst>
          </p:cNvPr>
          <p:cNvSpPr/>
          <p:nvPr/>
        </p:nvSpPr>
        <p:spPr bwMode="auto">
          <a:xfrm>
            <a:off x="2446761" y="3407427"/>
            <a:ext cx="822311" cy="573560"/>
          </a:xfrm>
          <a:prstGeom prst="roundRect">
            <a:avLst>
              <a:gd name="adj" fmla="val 46371"/>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dirty="0" smtClean="0">
                <a:solidFill>
                  <a:prstClr val="black">
                    <a:lumMod val="95000"/>
                    <a:lumOff val="5000"/>
                  </a:prstClr>
                </a:solidFill>
                <a:latin typeface="Times New Roman" pitchFamily="18" charset="0"/>
                <a:ea typeface="仓耳玄三M W05" panose="02020400000000000000" pitchFamily="18" charset="-122"/>
                <a:cs typeface="Times New Roman" pitchFamily="18" charset="0"/>
              </a:rPr>
              <a:t>03</a:t>
            </a:r>
            <a:endParaRPr lang="zh-CN" altLang="en-US" sz="3200" b="1" dirty="0">
              <a:solidFill>
                <a:prstClr val="black">
                  <a:lumMod val="95000"/>
                  <a:lumOff val="5000"/>
                </a:prstClr>
              </a:solidFill>
              <a:latin typeface="Times New Roman" pitchFamily="18" charset="0"/>
              <a:ea typeface="仓耳玄三M W05" panose="02020400000000000000" pitchFamily="18" charset="-122"/>
              <a:cs typeface="Times New Roman" pitchFamily="18" charset="0"/>
            </a:endParaRPr>
          </a:p>
        </p:txBody>
      </p:sp>
      <p:sp>
        <p:nvSpPr>
          <p:cNvPr id="22" name="isḻîḓè">
            <a:extLst>
              <a:ext uri="{FF2B5EF4-FFF2-40B4-BE49-F238E27FC236}">
                <a16:creationId xmlns="" xmlns:a16="http://schemas.microsoft.com/office/drawing/2014/main" id="{2D5C3EA8-0EA8-4A1D-AB27-36CB41F4EB17}"/>
              </a:ext>
            </a:extLst>
          </p:cNvPr>
          <p:cNvSpPr/>
          <p:nvPr/>
        </p:nvSpPr>
        <p:spPr bwMode="auto">
          <a:xfrm>
            <a:off x="3437972" y="3458573"/>
            <a:ext cx="8103696" cy="1050798"/>
          </a:xfrm>
          <a:prstGeom prst="roundRect">
            <a:avLst>
              <a:gd name="adj" fmla="val 46371"/>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sz="2800" dirty="0">
                <a:solidFill>
                  <a:prstClr val="black"/>
                </a:solidFill>
                <a:latin typeface="Times New Roman" panose="02020603050405020304" pitchFamily="18" charset="0"/>
                <a:cs typeface="Times New Roman" panose="02020603050405020304" pitchFamily="18" charset="0"/>
              </a:rPr>
              <a:t>- Viết được đoạn văn ngắn khoảng 4 – 5 câu thể hiện tình cảm, cảm xúc khi sắp kết thúc năm học.</a:t>
            </a:r>
            <a:endParaRPr lang="vi-VN"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2342959"/>
      </p:ext>
    </p:extLst>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3">
            <a:extLst>
              <a:ext uri="{FF2B5EF4-FFF2-40B4-BE49-F238E27FC236}">
                <a16:creationId xmlns="" xmlns:a16="http://schemas.microsoft.com/office/drawing/2014/main" id="{411C2712-2DDF-47B9-A529-A0722DA67296}"/>
              </a:ext>
            </a:extLst>
          </p:cNvPr>
          <p:cNvPicPr>
            <a:picLocks noChangeAspect="1"/>
          </p:cNvPicPr>
          <p:nvPr/>
        </p:nvPicPr>
        <p:blipFill rotWithShape="1">
          <a:blip r:embed="rId2"/>
          <a:srcRect l="3670" t="1162" r="4672" b="2906"/>
          <a:stretch/>
        </p:blipFill>
        <p:spPr>
          <a:xfrm>
            <a:off x="0" y="0"/>
            <a:ext cx="12192000" cy="6858000"/>
          </a:xfrm>
          <a:prstGeom prst="rect">
            <a:avLst/>
          </a:prstGeom>
        </p:spPr>
      </p:pic>
      <p:pic>
        <p:nvPicPr>
          <p:cNvPr id="3" name="Picture 2">
            <a:extLst>
              <a:ext uri="{FF2B5EF4-FFF2-40B4-BE49-F238E27FC236}">
                <a16:creationId xmlns="" xmlns:a16="http://schemas.microsoft.com/office/drawing/2014/main" id="{53170ADC-CA95-4549-8A84-2168C763064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09600" y="2127448"/>
            <a:ext cx="3998226" cy="4103656"/>
          </a:xfrm>
          <a:prstGeom prst="rect">
            <a:avLst/>
          </a:prstGeom>
          <a:effectLst>
            <a:outerShdw blurRad="76200" dir="13500000" sy="23000" kx="1200000" algn="br" rotWithShape="0">
              <a:prstClr val="black">
                <a:alpha val="20000"/>
              </a:prstClr>
            </a:outerShdw>
          </a:effectLst>
        </p:spPr>
      </p:pic>
      <p:sp>
        <p:nvSpPr>
          <p:cNvPr id="4" name="Rectangle 3">
            <a:extLst>
              <a:ext uri="{FF2B5EF4-FFF2-40B4-BE49-F238E27FC236}">
                <a16:creationId xmlns="" xmlns:a16="http://schemas.microsoft.com/office/drawing/2014/main" id="{A2D72917-6390-4241-94F9-496FA03CBB64}"/>
              </a:ext>
            </a:extLst>
          </p:cNvPr>
          <p:cNvSpPr/>
          <p:nvPr/>
        </p:nvSpPr>
        <p:spPr>
          <a:xfrm rot="647696">
            <a:off x="2284558" y="1809681"/>
            <a:ext cx="7136474" cy="1928894"/>
          </a:xfrm>
          <a:prstGeom prst="rect">
            <a:avLst/>
          </a:prstGeom>
        </p:spPr>
        <p:txBody>
          <a:bodyPr wrap="square">
            <a:prstTxWarp prst="textArchUp">
              <a:avLst/>
            </a:prstTxWarp>
            <a:spAutoFit/>
            <a:scene3d>
              <a:camera prst="orthographicFront"/>
              <a:lightRig rig="threePt" dir="t"/>
            </a:scene3d>
            <a:sp3d extrusionH="57150">
              <a:bevelT w="82550" h="38100" prst="coolSlant"/>
            </a:sp3d>
          </a:bodyPr>
          <a:lstStyle/>
          <a:p>
            <a:pPr algn="ctr"/>
            <a:r>
              <a:rPr lang="en-US" sz="8000" b="1">
                <a:ln>
                  <a:solidFill>
                    <a:srgbClr val="C00000"/>
                  </a:solidFill>
                </a:ln>
                <a:solidFill>
                  <a:srgbClr val="CE3A72"/>
                </a:solidFill>
                <a:effectLst>
                  <a:glow rad="63500">
                    <a:srgbClr val="A5A5A5">
                      <a:satMod val="175000"/>
                      <a:alpha val="40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Thank</a:t>
            </a:r>
            <a:r>
              <a:rPr lang="en-US" sz="8000" b="1">
                <a:ln>
                  <a:solidFill>
                    <a:srgbClr val="C00000"/>
                  </a:solidFill>
                </a:ln>
                <a:solidFill>
                  <a:srgbClr val="CE3A72"/>
                </a:solidFill>
                <a:effectLst>
                  <a:glow rad="63500">
                    <a:srgbClr val="A5A5A5">
                      <a:satMod val="175000"/>
                      <a:alpha val="40000"/>
                    </a:srgbClr>
                  </a:glow>
                  <a:outerShdw blurRad="38100" dist="38100" dir="2700000" algn="tl">
                    <a:srgbClr val="000000">
                      <a:alpha val="43137"/>
                    </a:srgbClr>
                  </a:outerShdw>
                </a:effectLst>
                <a:latin typeface="#9Slide05 HLT AphroditeSlimPro" panose="02000507000000020002" pitchFamily="2" charset="0"/>
              </a:rPr>
              <a:t> you!</a:t>
            </a:r>
            <a:endParaRPr lang="id-ID" sz="8000" b="1" dirty="0">
              <a:ln>
                <a:solidFill>
                  <a:srgbClr val="C00000"/>
                </a:solidFill>
              </a:ln>
              <a:solidFill>
                <a:srgbClr val="CE3A72"/>
              </a:solidFill>
              <a:effectLst>
                <a:glow rad="63500">
                  <a:srgbClr val="A5A5A5">
                    <a:satMod val="175000"/>
                    <a:alpha val="40000"/>
                  </a:srgbClr>
                </a:glow>
                <a:outerShdw blurRad="38100" dist="38100" dir="2700000" algn="tl">
                  <a:srgbClr val="000000">
                    <a:alpha val="43137"/>
                  </a:srgbClr>
                </a:outerShdw>
              </a:effectLst>
              <a:latin typeface="#9Slide05 HLT AphroditeSlimPro" panose="02000507000000020002" pitchFamily="2" charset="0"/>
            </a:endParaRPr>
          </a:p>
        </p:txBody>
      </p:sp>
      <p:grpSp>
        <p:nvGrpSpPr>
          <p:cNvPr id="5" name="Group 4">
            <a:extLst>
              <a:ext uri="{FF2B5EF4-FFF2-40B4-BE49-F238E27FC236}">
                <a16:creationId xmlns="" xmlns:a16="http://schemas.microsoft.com/office/drawing/2014/main" id="{E47E6F83-0A01-4DB6-A799-99D852C1470A}"/>
              </a:ext>
            </a:extLst>
          </p:cNvPr>
          <p:cNvGrpSpPr/>
          <p:nvPr/>
        </p:nvGrpSpPr>
        <p:grpSpPr>
          <a:xfrm>
            <a:off x="-45315" y="4938402"/>
            <a:ext cx="12803675" cy="1906156"/>
            <a:chOff x="-1002990" y="5118411"/>
            <a:chExt cx="12440223" cy="2548985"/>
          </a:xfrm>
        </p:grpSpPr>
        <p:pic>
          <p:nvPicPr>
            <p:cNvPr id="6" name="Picture 5">
              <a:extLst>
                <a:ext uri="{FF2B5EF4-FFF2-40B4-BE49-F238E27FC236}">
                  <a16:creationId xmlns="" xmlns:a16="http://schemas.microsoft.com/office/drawing/2014/main" id="{74F5CA39-BF50-4EFE-9239-7245FAE4B4F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2990" y="5184259"/>
              <a:ext cx="2690818" cy="2431481"/>
            </a:xfrm>
            <a:prstGeom prst="rect">
              <a:avLst/>
            </a:prstGeom>
          </p:spPr>
        </p:pic>
        <p:pic>
          <p:nvPicPr>
            <p:cNvPr id="7" name="Picture 6">
              <a:extLst>
                <a:ext uri="{FF2B5EF4-FFF2-40B4-BE49-F238E27FC236}">
                  <a16:creationId xmlns="" xmlns:a16="http://schemas.microsoft.com/office/drawing/2014/main" id="{A2E64C2B-6192-4D6F-8927-F6D26F826B4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52946" y="5745391"/>
              <a:ext cx="1996967" cy="1804501"/>
            </a:xfrm>
            <a:prstGeom prst="rect">
              <a:avLst/>
            </a:prstGeom>
          </p:spPr>
        </p:pic>
        <p:pic>
          <p:nvPicPr>
            <p:cNvPr id="8" name="Picture 7">
              <a:extLst>
                <a:ext uri="{FF2B5EF4-FFF2-40B4-BE49-F238E27FC236}">
                  <a16:creationId xmlns="" xmlns:a16="http://schemas.microsoft.com/office/drawing/2014/main" id="{885554A0-07BC-43A2-8CAF-E1EBF7B5E22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37624" y="6247301"/>
              <a:ext cx="1441523" cy="1302591"/>
            </a:xfrm>
            <a:prstGeom prst="rect">
              <a:avLst/>
            </a:prstGeom>
          </p:spPr>
        </p:pic>
        <p:pic>
          <p:nvPicPr>
            <p:cNvPr id="9" name="Picture 8">
              <a:extLst>
                <a:ext uri="{FF2B5EF4-FFF2-40B4-BE49-F238E27FC236}">
                  <a16:creationId xmlns="" xmlns:a16="http://schemas.microsoft.com/office/drawing/2014/main" id="{A5070C3E-65E4-40A6-9639-E053AD9F472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54599" y="5118411"/>
              <a:ext cx="2690819" cy="2431481"/>
            </a:xfrm>
            <a:prstGeom prst="rect">
              <a:avLst/>
            </a:prstGeom>
          </p:spPr>
        </p:pic>
        <p:pic>
          <p:nvPicPr>
            <p:cNvPr id="10" name="Picture 9">
              <a:extLst>
                <a:ext uri="{FF2B5EF4-FFF2-40B4-BE49-F238E27FC236}">
                  <a16:creationId xmlns="" xmlns:a16="http://schemas.microsoft.com/office/drawing/2014/main" id="{3D1EA79B-B0A7-4302-90BB-0FE9DC5E4E1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4234" y="5184259"/>
              <a:ext cx="2690819" cy="2431484"/>
            </a:xfrm>
            <a:prstGeom prst="rect">
              <a:avLst/>
            </a:prstGeom>
          </p:spPr>
        </p:pic>
        <p:pic>
          <p:nvPicPr>
            <p:cNvPr id="11" name="Picture 10">
              <a:extLst>
                <a:ext uri="{FF2B5EF4-FFF2-40B4-BE49-F238E27FC236}">
                  <a16:creationId xmlns="" xmlns:a16="http://schemas.microsoft.com/office/drawing/2014/main" id="{CFA5164D-533C-44EF-9945-3CA71BAE59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38078" y="5235915"/>
              <a:ext cx="2690819" cy="2431481"/>
            </a:xfrm>
            <a:prstGeom prst="rect">
              <a:avLst/>
            </a:prstGeom>
          </p:spPr>
        </p:pic>
        <p:pic>
          <p:nvPicPr>
            <p:cNvPr id="12" name="Picture 11">
              <a:extLst>
                <a:ext uri="{FF2B5EF4-FFF2-40B4-BE49-F238E27FC236}">
                  <a16:creationId xmlns="" xmlns:a16="http://schemas.microsoft.com/office/drawing/2014/main" id="{5DE41964-4CA5-4598-97D0-27514BB81DF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746414" y="5118411"/>
              <a:ext cx="2690819" cy="2431481"/>
            </a:xfrm>
            <a:prstGeom prst="rect">
              <a:avLst/>
            </a:prstGeom>
          </p:spPr>
        </p:pic>
      </p:grpSp>
      <p:grpSp>
        <p:nvGrpSpPr>
          <p:cNvPr id="13" name="Group 12">
            <a:extLst>
              <a:ext uri="{FF2B5EF4-FFF2-40B4-BE49-F238E27FC236}">
                <a16:creationId xmlns="" xmlns:a16="http://schemas.microsoft.com/office/drawing/2014/main" id="{C9615F6E-23C5-4AD7-96A8-7B5249C8E2C6}"/>
              </a:ext>
            </a:extLst>
          </p:cNvPr>
          <p:cNvGrpSpPr/>
          <p:nvPr/>
        </p:nvGrpSpPr>
        <p:grpSpPr>
          <a:xfrm>
            <a:off x="0" y="4848327"/>
            <a:ext cx="12192000" cy="2174175"/>
            <a:chOff x="-1178284" y="4220649"/>
            <a:chExt cx="14695717" cy="3022482"/>
          </a:xfrm>
        </p:grpSpPr>
        <p:grpSp>
          <p:nvGrpSpPr>
            <p:cNvPr id="14" name="Group 13">
              <a:extLst>
                <a:ext uri="{FF2B5EF4-FFF2-40B4-BE49-F238E27FC236}">
                  <a16:creationId xmlns=""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25" name="Picture 24">
                <a:extLst>
                  <a:ext uri="{FF2B5EF4-FFF2-40B4-BE49-F238E27FC236}">
                    <a16:creationId xmlns="" xmlns:a16="http://schemas.microsoft.com/office/drawing/2014/main" id="{EDC79866-1996-4210-B5F7-8728AF9C94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6" name="Picture 25">
                <a:extLst>
                  <a:ext uri="{FF2B5EF4-FFF2-40B4-BE49-F238E27FC236}">
                    <a16:creationId xmlns="" xmlns:a16="http://schemas.microsoft.com/office/drawing/2014/main" id="{291079A8-942C-434C-B330-45A8067A76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7" name="Picture 26">
                <a:extLst>
                  <a:ext uri="{FF2B5EF4-FFF2-40B4-BE49-F238E27FC236}">
                    <a16:creationId xmlns="" xmlns:a16="http://schemas.microsoft.com/office/drawing/2014/main" id="{7A75CD49-249C-44D8-9FB1-57817F7418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8" name="Picture 27">
                <a:extLst>
                  <a:ext uri="{FF2B5EF4-FFF2-40B4-BE49-F238E27FC236}">
                    <a16:creationId xmlns="" xmlns:a16="http://schemas.microsoft.com/office/drawing/2014/main" id="{924FCEDF-F73D-43DF-BB7D-9FE9C34DF4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9" name="Picture 28">
                <a:extLst>
                  <a:ext uri="{FF2B5EF4-FFF2-40B4-BE49-F238E27FC236}">
                    <a16:creationId xmlns="" xmlns:a16="http://schemas.microsoft.com/office/drawing/2014/main" id="{54FA3BA9-C56B-4169-86F6-AD72DB633C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0" name="Picture 29">
                <a:extLst>
                  <a:ext uri="{FF2B5EF4-FFF2-40B4-BE49-F238E27FC236}">
                    <a16:creationId xmlns="" xmlns:a16="http://schemas.microsoft.com/office/drawing/2014/main" id="{B30A95C2-E3DF-4B99-AECC-79B0434CDD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1" name="Picture 30">
                <a:extLst>
                  <a:ext uri="{FF2B5EF4-FFF2-40B4-BE49-F238E27FC236}">
                    <a16:creationId xmlns="" xmlns:a16="http://schemas.microsoft.com/office/drawing/2014/main" id="{E4BF4E02-3D6F-423B-95D3-EE3BEEA996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5" name="Picture 14">
              <a:extLst>
                <a:ext uri="{FF2B5EF4-FFF2-40B4-BE49-F238E27FC236}">
                  <a16:creationId xmlns="" xmlns:a16="http://schemas.microsoft.com/office/drawing/2014/main" id="{678F8A15-C1F7-4576-A447-37CFB8F111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16" name="Picture 15">
              <a:extLst>
                <a:ext uri="{FF2B5EF4-FFF2-40B4-BE49-F238E27FC236}">
                  <a16:creationId xmlns="" xmlns:a16="http://schemas.microsoft.com/office/drawing/2014/main" id="{39CCE20A-6DD4-407E-99D0-DA3CD8883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grpSp>
          <p:nvGrpSpPr>
            <p:cNvPr id="17" name="Group 16">
              <a:extLst>
                <a:ext uri="{FF2B5EF4-FFF2-40B4-BE49-F238E27FC236}">
                  <a16:creationId xmlns=""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18" name="Picture 17">
                <a:extLst>
                  <a:ext uri="{FF2B5EF4-FFF2-40B4-BE49-F238E27FC236}">
                    <a16:creationId xmlns="" xmlns:a16="http://schemas.microsoft.com/office/drawing/2014/main" id="{4D5D57A7-51ED-4E93-A9E3-41F7BDA20F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9" name="Picture 18">
                <a:extLst>
                  <a:ext uri="{FF2B5EF4-FFF2-40B4-BE49-F238E27FC236}">
                    <a16:creationId xmlns="" xmlns:a16="http://schemas.microsoft.com/office/drawing/2014/main" id="{184C85DF-9DF7-45EB-90D6-24D93C37BC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0" name="Picture 19">
                <a:extLst>
                  <a:ext uri="{FF2B5EF4-FFF2-40B4-BE49-F238E27FC236}">
                    <a16:creationId xmlns="" xmlns:a16="http://schemas.microsoft.com/office/drawing/2014/main" id="{D76DA4C8-17F6-4DC8-A1D4-86638A6BB9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1" name="Picture 20">
                <a:extLst>
                  <a:ext uri="{FF2B5EF4-FFF2-40B4-BE49-F238E27FC236}">
                    <a16:creationId xmlns="" xmlns:a16="http://schemas.microsoft.com/office/drawing/2014/main" id="{80F811CE-A382-4AE2-A4DF-0D3CAE50E3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2" name="Picture 21">
                <a:extLst>
                  <a:ext uri="{FF2B5EF4-FFF2-40B4-BE49-F238E27FC236}">
                    <a16:creationId xmlns="" xmlns:a16="http://schemas.microsoft.com/office/drawing/2014/main" id="{E9CCE8F8-483B-4147-A55A-0A4D4BBFDC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3" name="Picture 22">
                <a:extLst>
                  <a:ext uri="{FF2B5EF4-FFF2-40B4-BE49-F238E27FC236}">
                    <a16:creationId xmlns="" xmlns:a16="http://schemas.microsoft.com/office/drawing/2014/main" id="{EE5D15B8-56C6-438F-9679-30FE614A75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4" name="Picture 23">
                <a:extLst>
                  <a:ext uri="{FF2B5EF4-FFF2-40B4-BE49-F238E27FC236}">
                    <a16:creationId xmlns="" xmlns:a16="http://schemas.microsoft.com/office/drawing/2014/main" id="{C5717DDF-BC7C-466F-BA91-933C861484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132985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875E-6 1.85185E-6 L 1.875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48161" y="4285397"/>
            <a:ext cx="11818861" cy="2388358"/>
          </a:xfrm>
          <a:prstGeom prst="rect">
            <a:avLst/>
          </a:prstGeom>
        </p:spPr>
      </p:pic>
      <p:pic>
        <p:nvPicPr>
          <p:cNvPr id="3" name="图片 2"/>
          <p:cNvPicPr>
            <a:picLocks noChangeAspect="1"/>
          </p:cNvPicPr>
          <p:nvPr/>
        </p:nvPicPr>
        <p:blipFill>
          <a:blip r:embed="rId3"/>
          <a:stretch>
            <a:fillRect/>
          </a:stretch>
        </p:blipFill>
        <p:spPr>
          <a:xfrm>
            <a:off x="1921101" y="1473958"/>
            <a:ext cx="8272979" cy="2635291"/>
          </a:xfrm>
          <a:prstGeom prst="rect">
            <a:avLst/>
          </a:prstGeom>
        </p:spPr>
      </p:pic>
      <p:pic>
        <p:nvPicPr>
          <p:cNvPr id="4" name="图片 3"/>
          <p:cNvPicPr>
            <a:picLocks noChangeAspect="1"/>
          </p:cNvPicPr>
          <p:nvPr/>
        </p:nvPicPr>
        <p:blipFill>
          <a:blip r:embed="rId4"/>
          <a:stretch>
            <a:fillRect/>
          </a:stretch>
        </p:blipFill>
        <p:spPr>
          <a:xfrm>
            <a:off x="965881" y="395786"/>
            <a:ext cx="9935813" cy="1302800"/>
          </a:xfrm>
          <a:prstGeom prst="rect">
            <a:avLst/>
          </a:prstGeom>
        </p:spPr>
      </p:pic>
      <p:pic>
        <p:nvPicPr>
          <p:cNvPr id="5" name="图片 4"/>
          <p:cNvPicPr>
            <a:picLocks noChangeAspect="1"/>
          </p:cNvPicPr>
          <p:nvPr/>
        </p:nvPicPr>
        <p:blipFill>
          <a:blip r:embed="rId5"/>
          <a:stretch>
            <a:fillRect/>
          </a:stretch>
        </p:blipFill>
        <p:spPr>
          <a:xfrm>
            <a:off x="406321" y="2872861"/>
            <a:ext cx="7195481" cy="3419904"/>
          </a:xfrm>
          <a:prstGeom prst="rect">
            <a:avLst/>
          </a:prstGeom>
        </p:spPr>
      </p:pic>
      <p:sp>
        <p:nvSpPr>
          <p:cNvPr id="12" name="文本框 11"/>
          <p:cNvSpPr txBox="1"/>
          <p:nvPr/>
        </p:nvSpPr>
        <p:spPr>
          <a:xfrm>
            <a:off x="4404204" y="2437993"/>
            <a:ext cx="49602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prstClr val="black"/>
                </a:solidFill>
                <a:effectLst/>
                <a:uLnTx/>
                <a:uFillTx/>
                <a:latin typeface="+mj-lt"/>
                <a:ea typeface="方正静蕾简体" panose="02000000000000000000" pitchFamily="2" charset="-122"/>
                <a:cs typeface="+mn-cs"/>
              </a:rPr>
              <a:t>Tiết</a:t>
            </a:r>
            <a:r>
              <a:rPr kumimoji="0" lang="en-US" altLang="zh-CN" sz="6000" b="1" i="0" u="none" strike="noStrike" kern="1200" cap="none" spc="0" normalizeH="0" baseline="0" noProof="0" dirty="0">
                <a:ln>
                  <a:noFill/>
                </a:ln>
                <a:solidFill>
                  <a:prstClr val="black"/>
                </a:solidFill>
                <a:effectLst/>
                <a:uLnTx/>
                <a:uFillTx/>
                <a:latin typeface="+mj-lt"/>
                <a:ea typeface="方正静蕾简体" panose="02000000000000000000" pitchFamily="2" charset="-122"/>
                <a:cs typeface="+mn-cs"/>
              </a:rPr>
              <a:t> 7 + 8</a:t>
            </a:r>
            <a:endParaRPr kumimoji="0" lang="zh-CN" altLang="en-US" sz="6000" b="1" i="0" u="none" strike="noStrike" kern="1200" cap="none" spc="0" normalizeH="0" baseline="0" noProof="0" dirty="0">
              <a:ln>
                <a:noFill/>
              </a:ln>
              <a:solidFill>
                <a:prstClr val="black"/>
              </a:solidFill>
              <a:effectLst/>
              <a:uLnTx/>
              <a:uFillTx/>
              <a:latin typeface="+mj-lt"/>
              <a:ea typeface="方正静蕾简体" panose="02000000000000000000" pitchFamily="2" charset="-122"/>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 xmlns:a16="http://schemas.microsoft.com/office/drawing/2014/main" id="{D7705692-CD95-4598-B67E-BCAA088FCD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13" r="7813"/>
          <a:stretch/>
        </p:blipFill>
        <p:spPr>
          <a:xfrm rot="5400000">
            <a:off x="2667000" y="-2667000"/>
            <a:ext cx="6858000" cy="12192000"/>
          </a:xfrm>
          <a:prstGeom prst="rect">
            <a:avLst/>
          </a:prstGeom>
        </p:spPr>
      </p:pic>
      <p:pic>
        <p:nvPicPr>
          <p:cNvPr id="4" name="图片 3"/>
          <p:cNvPicPr>
            <a:picLocks noChangeAspect="1"/>
          </p:cNvPicPr>
          <p:nvPr/>
        </p:nvPicPr>
        <p:blipFill>
          <a:blip r:embed="rId3"/>
          <a:stretch>
            <a:fillRect/>
          </a:stretch>
        </p:blipFill>
        <p:spPr>
          <a:xfrm>
            <a:off x="-168900" y="-229800"/>
            <a:ext cx="2700000" cy="1755000"/>
          </a:xfrm>
          <a:prstGeom prst="rect">
            <a:avLst/>
          </a:prstGeom>
        </p:spPr>
      </p:pic>
      <p:pic>
        <p:nvPicPr>
          <p:cNvPr id="5" name="图片 4"/>
          <p:cNvPicPr>
            <a:picLocks noChangeAspect="1"/>
          </p:cNvPicPr>
          <p:nvPr/>
        </p:nvPicPr>
        <p:blipFill>
          <a:blip r:embed="rId3"/>
          <a:stretch>
            <a:fillRect/>
          </a:stretch>
        </p:blipFill>
        <p:spPr>
          <a:xfrm>
            <a:off x="0" y="0"/>
            <a:ext cx="2700000" cy="1755000"/>
          </a:xfrm>
          <a:prstGeom prst="rect">
            <a:avLst/>
          </a:prstGeom>
        </p:spPr>
      </p:pic>
      <p:pic>
        <p:nvPicPr>
          <p:cNvPr id="6" name="图片 5"/>
          <p:cNvPicPr>
            <a:picLocks noChangeAspect="1"/>
          </p:cNvPicPr>
          <p:nvPr/>
        </p:nvPicPr>
        <p:blipFill>
          <a:blip r:embed="rId4"/>
          <a:stretch>
            <a:fillRect/>
          </a:stretch>
        </p:blipFill>
        <p:spPr>
          <a:xfrm>
            <a:off x="-66412" y="0"/>
            <a:ext cx="1620000" cy="1057500"/>
          </a:xfrm>
          <a:prstGeom prst="rect">
            <a:avLst/>
          </a:prstGeom>
        </p:spPr>
      </p:pic>
      <p:pic>
        <p:nvPicPr>
          <p:cNvPr id="7" name="图片 6"/>
          <p:cNvPicPr>
            <a:picLocks noChangeAspect="1"/>
          </p:cNvPicPr>
          <p:nvPr/>
        </p:nvPicPr>
        <p:blipFill>
          <a:blip r:embed="rId5"/>
          <a:stretch>
            <a:fillRect/>
          </a:stretch>
        </p:blipFill>
        <p:spPr>
          <a:xfrm flipV="1">
            <a:off x="-113450" y="6195394"/>
            <a:ext cx="12330000" cy="45719"/>
          </a:xfrm>
          <a:prstGeom prst="rect">
            <a:avLst/>
          </a:prstGeom>
        </p:spPr>
      </p:pic>
      <p:pic>
        <p:nvPicPr>
          <p:cNvPr id="8" name="图片 9"/>
          <p:cNvPicPr>
            <a:picLocks noChangeAspect="1"/>
          </p:cNvPicPr>
          <p:nvPr/>
        </p:nvPicPr>
        <p:blipFill>
          <a:blip r:embed="rId5"/>
          <a:stretch>
            <a:fillRect/>
          </a:stretch>
        </p:blipFill>
        <p:spPr>
          <a:xfrm flipV="1">
            <a:off x="-113450" y="6351556"/>
            <a:ext cx="12330000" cy="45719"/>
          </a:xfrm>
          <a:prstGeom prst="rect">
            <a:avLst/>
          </a:prstGeom>
        </p:spPr>
      </p:pic>
      <p:pic>
        <p:nvPicPr>
          <p:cNvPr id="9" name="图片 10"/>
          <p:cNvPicPr>
            <a:picLocks noChangeAspect="1"/>
          </p:cNvPicPr>
          <p:nvPr/>
        </p:nvPicPr>
        <p:blipFill>
          <a:blip r:embed="rId5"/>
          <a:stretch>
            <a:fillRect/>
          </a:stretch>
        </p:blipFill>
        <p:spPr>
          <a:xfrm flipV="1">
            <a:off x="-113450" y="6507718"/>
            <a:ext cx="12330000" cy="45719"/>
          </a:xfrm>
          <a:prstGeom prst="rect">
            <a:avLst/>
          </a:prstGeom>
        </p:spPr>
      </p:pic>
      <p:pic>
        <p:nvPicPr>
          <p:cNvPr id="10" name="图片 11"/>
          <p:cNvPicPr>
            <a:picLocks noChangeAspect="1"/>
          </p:cNvPicPr>
          <p:nvPr/>
        </p:nvPicPr>
        <p:blipFill>
          <a:blip r:embed="rId5"/>
          <a:stretch>
            <a:fillRect/>
          </a:stretch>
        </p:blipFill>
        <p:spPr>
          <a:xfrm flipV="1">
            <a:off x="-113450" y="6663879"/>
            <a:ext cx="12330000" cy="45719"/>
          </a:xfrm>
          <a:prstGeom prst="rect">
            <a:avLst/>
          </a:prstGeom>
        </p:spPr>
      </p:pic>
      <p:grpSp>
        <p:nvGrpSpPr>
          <p:cNvPr id="11" name="Group 10">
            <a:extLst>
              <a:ext uri="{FF2B5EF4-FFF2-40B4-BE49-F238E27FC236}">
                <a16:creationId xmlns="" xmlns:a16="http://schemas.microsoft.com/office/drawing/2014/main" id="{F2D1349F-689A-4919-BF91-9B8712A4F8CE}"/>
              </a:ext>
            </a:extLst>
          </p:cNvPr>
          <p:cNvGrpSpPr/>
          <p:nvPr/>
        </p:nvGrpSpPr>
        <p:grpSpPr>
          <a:xfrm>
            <a:off x="345884" y="-10662"/>
            <a:ext cx="12723321" cy="7087800"/>
            <a:chOff x="3259204" y="722177"/>
            <a:chExt cx="5673592" cy="5941702"/>
          </a:xfrm>
        </p:grpSpPr>
        <p:pic>
          <p:nvPicPr>
            <p:cNvPr id="12" name="图片 8"/>
            <p:cNvPicPr>
              <a:picLocks noChangeAspect="1"/>
            </p:cNvPicPr>
            <p:nvPr/>
          </p:nvPicPr>
          <p:blipFill>
            <a:blip r:embed="rId6"/>
            <a:stretch>
              <a:fillRect/>
            </a:stretch>
          </p:blipFill>
          <p:spPr>
            <a:xfrm>
              <a:off x="3259204" y="722177"/>
              <a:ext cx="5673592" cy="5653257"/>
            </a:xfrm>
            <a:prstGeom prst="rect">
              <a:avLst/>
            </a:prstGeom>
          </p:spPr>
        </p:pic>
        <p:pic>
          <p:nvPicPr>
            <p:cNvPr id="13" name="图片 7"/>
            <p:cNvPicPr>
              <a:picLocks noChangeAspect="1"/>
            </p:cNvPicPr>
            <p:nvPr/>
          </p:nvPicPr>
          <p:blipFill>
            <a:blip r:embed="rId7"/>
            <a:stretch>
              <a:fillRect/>
            </a:stretch>
          </p:blipFill>
          <p:spPr>
            <a:xfrm>
              <a:off x="3835615" y="4344547"/>
              <a:ext cx="4186468" cy="2319332"/>
            </a:xfrm>
            <a:prstGeom prst="rect">
              <a:avLst/>
            </a:prstGeom>
          </p:spPr>
        </p:pic>
      </p:grpSp>
      <p:pic>
        <p:nvPicPr>
          <p:cNvPr id="14" name="图片 16"/>
          <p:cNvPicPr>
            <a:picLocks noChangeAspect="1"/>
          </p:cNvPicPr>
          <p:nvPr/>
        </p:nvPicPr>
        <p:blipFill>
          <a:blip r:embed="rId8"/>
          <a:stretch>
            <a:fillRect/>
          </a:stretch>
        </p:blipFill>
        <p:spPr>
          <a:xfrm>
            <a:off x="1338088" y="1100100"/>
            <a:ext cx="191250" cy="360000"/>
          </a:xfrm>
          <a:prstGeom prst="rect">
            <a:avLst/>
          </a:prstGeom>
        </p:spPr>
      </p:pic>
      <p:pic>
        <p:nvPicPr>
          <p:cNvPr id="15" name="图片 17"/>
          <p:cNvPicPr>
            <a:picLocks noChangeAspect="1"/>
          </p:cNvPicPr>
          <p:nvPr/>
        </p:nvPicPr>
        <p:blipFill>
          <a:blip r:embed="rId9"/>
          <a:stretch>
            <a:fillRect/>
          </a:stretch>
        </p:blipFill>
        <p:spPr>
          <a:xfrm>
            <a:off x="1622939" y="490200"/>
            <a:ext cx="101250" cy="315000"/>
          </a:xfrm>
          <a:prstGeom prst="rect">
            <a:avLst/>
          </a:prstGeom>
        </p:spPr>
      </p:pic>
      <p:sp>
        <p:nvSpPr>
          <p:cNvPr id="16" name="文本框 18"/>
          <p:cNvSpPr txBox="1"/>
          <p:nvPr/>
        </p:nvSpPr>
        <p:spPr>
          <a:xfrm>
            <a:off x="2277358" y="747608"/>
            <a:ext cx="8024371" cy="769441"/>
          </a:xfrm>
          <a:prstGeom prst="rect">
            <a:avLst/>
          </a:prstGeom>
          <a:noFill/>
        </p:spPr>
        <p:txBody>
          <a:bodyPr wrap="square" rtlCol="0">
            <a:spAutoFit/>
          </a:bodyPr>
          <a:lstStyle/>
          <a:p>
            <a:pPr algn="ctr"/>
            <a:r>
              <a:rPr lang="en-US" altLang="zh-CN" sz="44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 CẦU CẦN ĐẠT</a:t>
            </a:r>
          </a:p>
        </p:txBody>
      </p:sp>
      <p:sp>
        <p:nvSpPr>
          <p:cNvPr id="17" name="isḻîḓè">
            <a:extLst>
              <a:ext uri="{FF2B5EF4-FFF2-40B4-BE49-F238E27FC236}">
                <a16:creationId xmlns="" xmlns:a16="http://schemas.microsoft.com/office/drawing/2014/main" id="{B65D6A18-A848-4365-8261-A87CDAF5B169}"/>
              </a:ext>
            </a:extLst>
          </p:cNvPr>
          <p:cNvSpPr/>
          <p:nvPr/>
        </p:nvSpPr>
        <p:spPr bwMode="auto">
          <a:xfrm>
            <a:off x="2281835" y="1426231"/>
            <a:ext cx="822311" cy="573560"/>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a:solidFill>
                  <a:prstClr val="black">
                    <a:lumMod val="95000"/>
                    <a:lumOff val="5000"/>
                  </a:prstClr>
                </a:solidFill>
                <a:latin typeface="Times New Roman" pitchFamily="18" charset="0"/>
                <a:ea typeface="仓耳玄三M W05" panose="02020400000000000000" pitchFamily="18" charset="-122"/>
                <a:cs typeface="Times New Roman" pitchFamily="18" charset="0"/>
              </a:rPr>
              <a:t>01</a:t>
            </a:r>
            <a:endParaRPr lang="zh-CN" altLang="en-US" sz="3200" b="1">
              <a:solidFill>
                <a:prstClr val="black">
                  <a:lumMod val="95000"/>
                  <a:lumOff val="5000"/>
                </a:prstClr>
              </a:solidFill>
              <a:latin typeface="Times New Roman" pitchFamily="18" charset="0"/>
              <a:ea typeface="仓耳玄三M W05" panose="02020400000000000000" pitchFamily="18" charset="-122"/>
              <a:cs typeface="Times New Roman" pitchFamily="18" charset="0"/>
            </a:endParaRPr>
          </a:p>
        </p:txBody>
      </p:sp>
      <p:sp>
        <p:nvSpPr>
          <p:cNvPr id="18" name="isḻîḓè">
            <a:extLst>
              <a:ext uri="{FF2B5EF4-FFF2-40B4-BE49-F238E27FC236}">
                <a16:creationId xmlns="" xmlns:a16="http://schemas.microsoft.com/office/drawing/2014/main" id="{2D5C3EA8-0EA8-4A1D-AB27-36CB41F4EB17}"/>
              </a:ext>
            </a:extLst>
          </p:cNvPr>
          <p:cNvSpPr/>
          <p:nvPr/>
        </p:nvSpPr>
        <p:spPr bwMode="auto">
          <a:xfrm>
            <a:off x="3572026" y="1477377"/>
            <a:ext cx="6491709" cy="738012"/>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sz="2800" dirty="0">
                <a:latin typeface="Times New Roman" panose="02020603050405020304" pitchFamily="18" charset="0"/>
                <a:cs typeface="Times New Roman" panose="02020603050405020304" pitchFamily="18" charset="0"/>
              </a:rPr>
              <a:t>- Củng cố kĩ năng viết chính tả theo hình thức nghe – viết.</a:t>
            </a:r>
            <a:endParaRPr lang="vi-VN" sz="2800" dirty="0">
              <a:latin typeface="Times New Roman" panose="02020603050405020304" pitchFamily="18" charset="0"/>
              <a:cs typeface="Times New Roman" panose="02020603050405020304" pitchFamily="18" charset="0"/>
            </a:endParaRPr>
          </a:p>
        </p:txBody>
      </p:sp>
      <p:sp>
        <p:nvSpPr>
          <p:cNvPr id="19" name="isḻîḓè">
            <a:extLst>
              <a:ext uri="{FF2B5EF4-FFF2-40B4-BE49-F238E27FC236}">
                <a16:creationId xmlns="" xmlns:a16="http://schemas.microsoft.com/office/drawing/2014/main" id="{1380D21F-97BD-43C0-80EB-5174AA5D5A43}"/>
              </a:ext>
            </a:extLst>
          </p:cNvPr>
          <p:cNvSpPr/>
          <p:nvPr/>
        </p:nvSpPr>
        <p:spPr bwMode="auto">
          <a:xfrm>
            <a:off x="1887943" y="2372479"/>
            <a:ext cx="822311" cy="655229"/>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a:solidFill>
                  <a:prstClr val="black">
                    <a:lumMod val="95000"/>
                    <a:lumOff val="5000"/>
                  </a:prstClr>
                </a:solidFill>
                <a:latin typeface="Times New Roman" pitchFamily="18" charset="0"/>
                <a:ea typeface="仓耳玄三M W05" panose="02020400000000000000" pitchFamily="18" charset="-122"/>
                <a:cs typeface="Times New Roman" pitchFamily="18" charset="0"/>
              </a:rPr>
              <a:t>02</a:t>
            </a:r>
            <a:endParaRPr lang="zh-CN" altLang="en-US" sz="3200" b="1">
              <a:solidFill>
                <a:prstClr val="black">
                  <a:lumMod val="95000"/>
                  <a:lumOff val="5000"/>
                </a:prstClr>
              </a:solidFill>
              <a:latin typeface="Times New Roman" pitchFamily="18" charset="0"/>
              <a:ea typeface="仓耳玄三M W05" panose="02020400000000000000" pitchFamily="18" charset="-122"/>
              <a:cs typeface="Times New Roman" pitchFamily="18" charset="0"/>
            </a:endParaRPr>
          </a:p>
        </p:txBody>
      </p:sp>
      <p:sp>
        <p:nvSpPr>
          <p:cNvPr id="20" name="isḻîḓè">
            <a:extLst>
              <a:ext uri="{FF2B5EF4-FFF2-40B4-BE49-F238E27FC236}">
                <a16:creationId xmlns="" xmlns:a16="http://schemas.microsoft.com/office/drawing/2014/main" id="{CC18E718-57BD-48E6-81A4-E988EC090412}"/>
              </a:ext>
            </a:extLst>
          </p:cNvPr>
          <p:cNvSpPr/>
          <p:nvPr/>
        </p:nvSpPr>
        <p:spPr bwMode="auto">
          <a:xfrm>
            <a:off x="2879154" y="2365484"/>
            <a:ext cx="8037870" cy="862339"/>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sz="2800" dirty="0">
                <a:latin typeface="Times New Roman" panose="02020603050405020304" pitchFamily="18" charset="0"/>
                <a:cs typeface="Times New Roman" panose="02020603050405020304" pitchFamily="18" charset="0"/>
              </a:rPr>
              <a:t>- Viết đúng các từ ngữ có chứa âm, vần dễ sai do ảnh hưởng của cách phát âm địa phương.</a:t>
            </a:r>
            <a:endParaRPr lang="vi-VN" sz="2800" dirty="0">
              <a:latin typeface="Times New Roman" panose="02020603050405020304" pitchFamily="18" charset="0"/>
              <a:cs typeface="Times New Roman" panose="02020603050405020304" pitchFamily="18" charset="0"/>
            </a:endParaRPr>
          </a:p>
        </p:txBody>
      </p:sp>
      <p:sp>
        <p:nvSpPr>
          <p:cNvPr id="21" name="isḻîḓè">
            <a:extLst>
              <a:ext uri="{FF2B5EF4-FFF2-40B4-BE49-F238E27FC236}">
                <a16:creationId xmlns="" xmlns:a16="http://schemas.microsoft.com/office/drawing/2014/main" id="{B65D6A18-A848-4365-8261-A87CDAF5B169}"/>
              </a:ext>
            </a:extLst>
          </p:cNvPr>
          <p:cNvSpPr/>
          <p:nvPr/>
        </p:nvSpPr>
        <p:spPr bwMode="auto">
          <a:xfrm>
            <a:off x="2446761" y="3407427"/>
            <a:ext cx="822311" cy="573560"/>
          </a:xfrm>
          <a:prstGeom prst="roundRect">
            <a:avLst>
              <a:gd name="adj" fmla="val 46371"/>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dirty="0" smtClean="0">
                <a:solidFill>
                  <a:prstClr val="black">
                    <a:lumMod val="95000"/>
                    <a:lumOff val="5000"/>
                  </a:prstClr>
                </a:solidFill>
                <a:latin typeface="Times New Roman" pitchFamily="18" charset="0"/>
                <a:ea typeface="仓耳玄三M W05" panose="02020400000000000000" pitchFamily="18" charset="-122"/>
                <a:cs typeface="Times New Roman" pitchFamily="18" charset="0"/>
              </a:rPr>
              <a:t>03</a:t>
            </a:r>
            <a:endParaRPr lang="zh-CN" altLang="en-US" sz="3200" b="1" dirty="0">
              <a:solidFill>
                <a:prstClr val="black">
                  <a:lumMod val="95000"/>
                  <a:lumOff val="5000"/>
                </a:prstClr>
              </a:solidFill>
              <a:latin typeface="Times New Roman" pitchFamily="18" charset="0"/>
              <a:ea typeface="仓耳玄三M W05" panose="02020400000000000000" pitchFamily="18" charset="-122"/>
              <a:cs typeface="Times New Roman" pitchFamily="18" charset="0"/>
            </a:endParaRPr>
          </a:p>
        </p:txBody>
      </p:sp>
      <p:sp>
        <p:nvSpPr>
          <p:cNvPr id="22" name="isḻîḓè">
            <a:extLst>
              <a:ext uri="{FF2B5EF4-FFF2-40B4-BE49-F238E27FC236}">
                <a16:creationId xmlns="" xmlns:a16="http://schemas.microsoft.com/office/drawing/2014/main" id="{2D5C3EA8-0EA8-4A1D-AB27-36CB41F4EB17}"/>
              </a:ext>
            </a:extLst>
          </p:cNvPr>
          <p:cNvSpPr/>
          <p:nvPr/>
        </p:nvSpPr>
        <p:spPr bwMode="auto">
          <a:xfrm>
            <a:off x="3437972" y="3458573"/>
            <a:ext cx="8103696" cy="1050798"/>
          </a:xfrm>
          <a:prstGeom prst="roundRect">
            <a:avLst>
              <a:gd name="adj" fmla="val 46371"/>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sz="2800" dirty="0">
                <a:latin typeface="Times New Roman" panose="02020603050405020304" pitchFamily="18" charset="0"/>
                <a:cs typeface="Times New Roman" panose="02020603050405020304" pitchFamily="18" charset="0"/>
              </a:rPr>
              <a:t>- Viết được đoạn văn ngắn khoảng 4 – 5 câu thể hiện tình cảm, cảm xúc khi sắp kết thúc năm học.</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8409298"/>
      </p:ext>
    </p:extLst>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A64FC4C-FF92-49A5-A781-FD37EAF01FE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480391" y="275265"/>
            <a:ext cx="8374455" cy="6307469"/>
          </a:xfrm>
          <a:prstGeom prst="roundRect">
            <a:avLst>
              <a:gd name="adj" fmla="val 23219"/>
            </a:avLst>
          </a:prstGeom>
          <a:effectLst>
            <a:softEdge rad="63500"/>
          </a:effectLst>
        </p:spPr>
      </p:pic>
      <p:sp>
        <p:nvSpPr>
          <p:cNvPr id="2" name="TextBox 1">
            <a:extLst>
              <a:ext uri="{FF2B5EF4-FFF2-40B4-BE49-F238E27FC236}">
                <a16:creationId xmlns="" xmlns:a16="http://schemas.microsoft.com/office/drawing/2014/main" id="{D5E76E4F-46A3-421C-AE4F-C2CCCEB2F1D1}"/>
              </a:ext>
            </a:extLst>
          </p:cNvPr>
          <p:cNvSpPr txBox="1"/>
          <p:nvPr/>
        </p:nvSpPr>
        <p:spPr>
          <a:xfrm>
            <a:off x="4879059" y="227549"/>
            <a:ext cx="8065133" cy="52482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133" b="1" i="0" u="none" strike="noStrike" kern="0" cap="none" spc="0" normalizeH="0" baseline="0" noProof="0" dirty="0">
                <a:ln>
                  <a:noFill/>
                </a:ln>
                <a:solidFill>
                  <a:srgbClr val="BAE5E4">
                    <a:lumMod val="50000"/>
                  </a:srgbClr>
                </a:solidFill>
                <a:effectLst/>
                <a:uLnTx/>
                <a:uFillTx/>
                <a:latin typeface="UTM Avo" panose="02040603050506020204" pitchFamily="18" charset="0"/>
                <a:ea typeface="Arial-Rounded"/>
                <a:cs typeface="Arial"/>
                <a:sym typeface="Arial"/>
              </a:rPr>
              <a:t>10. Nghe – </a:t>
            </a:r>
            <a:r>
              <a:rPr kumimoji="0" lang="en-US" sz="2133" b="1" i="0" u="none" strike="noStrike" kern="0" cap="none" spc="0" normalizeH="0" baseline="0" noProof="0" dirty="0" err="1">
                <a:ln>
                  <a:noFill/>
                </a:ln>
                <a:solidFill>
                  <a:srgbClr val="BAE5E4">
                    <a:lumMod val="50000"/>
                  </a:srgbClr>
                </a:solidFill>
                <a:effectLst/>
                <a:uLnTx/>
                <a:uFillTx/>
                <a:latin typeface="UTM Avo" panose="02040603050506020204" pitchFamily="18" charset="0"/>
                <a:ea typeface="Arial-Rounded"/>
                <a:cs typeface="Arial"/>
                <a:sym typeface="Arial"/>
              </a:rPr>
              <a:t>viết</a:t>
            </a:r>
            <a:endParaRPr kumimoji="0" lang="en-US" sz="2133" b="1" i="0" u="none" strike="noStrike" kern="0" cap="none" spc="0" normalizeH="0" baseline="0" noProof="0" dirty="0">
              <a:ln>
                <a:noFill/>
              </a:ln>
              <a:solidFill>
                <a:srgbClr val="BAE5E4">
                  <a:lumMod val="50000"/>
                </a:srgbClr>
              </a:solidFill>
              <a:effectLst/>
              <a:uLnTx/>
              <a:uFillTx/>
              <a:latin typeface="UTM Avo" panose="02040603050506020204" pitchFamily="18" charset="0"/>
              <a:ea typeface="Arial-Rounded"/>
              <a:cs typeface="Arial"/>
              <a:sym typeface="Arial"/>
            </a:endParaRPr>
          </a:p>
        </p:txBody>
      </p:sp>
      <p:sp>
        <p:nvSpPr>
          <p:cNvPr id="7" name="TextBox 6">
            <a:extLst>
              <a:ext uri="{FF2B5EF4-FFF2-40B4-BE49-F238E27FC236}">
                <a16:creationId xmlns="" xmlns:a16="http://schemas.microsoft.com/office/drawing/2014/main" id="{02A2D565-DF26-4040-A566-BB55168232D7}"/>
              </a:ext>
            </a:extLst>
          </p:cNvPr>
          <p:cNvSpPr txBox="1"/>
          <p:nvPr/>
        </p:nvSpPr>
        <p:spPr>
          <a:xfrm>
            <a:off x="1020725" y="704657"/>
            <a:ext cx="4185453" cy="600164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FFAB40">
                    <a:lumMod val="75000"/>
                  </a:srgbClr>
                </a:solidFill>
                <a:effectLst/>
                <a:uLnTx/>
                <a:uFillTx/>
                <a:latin typeface="Arial-Rounded"/>
                <a:ea typeface="Arial-Rounded"/>
                <a:cs typeface="Arial"/>
                <a:sym typeface="Arial"/>
              </a:rPr>
              <a:t>Tiếng gà mở cửa</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1" u="none" strike="noStrike" kern="0" cap="none" spc="0" normalizeH="0" baseline="0" noProof="0" dirty="0">
                <a:ln>
                  <a:noFill/>
                </a:ln>
                <a:solidFill>
                  <a:srgbClr val="000000"/>
                </a:solidFill>
                <a:effectLst/>
                <a:uLnTx/>
                <a:uFillTx/>
                <a:latin typeface="Arial-Rounded"/>
                <a:ea typeface="Arial-Rounded"/>
                <a:cs typeface="Arial"/>
                <a:sym typeface="Arial"/>
              </a:rPr>
              <a:t>(Trích)</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Em bừng tỉnh dậy</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Lắng nghe</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Tiếng gà vang bốn phía</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Tiếng gà gõ cửa</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Tiếng gà thổi bừng bếp lửa.</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Mở cửa! Mở cửa!</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Tiếng gà lảnh lói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Nhuộm đỏ vầng đông</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Tiếng gà rung khóm hồng</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Tiếng gà chín tươi chùm ớt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Giọt sương mai nhảy nhót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Ngọn tre lên vút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Trời xanh trong</a:t>
            </a:r>
            <a:r>
              <a:rPr kumimoji="0" lang="vi-VN" sz="2400" b="0" i="0" u="none" strike="noStrike" kern="0" cap="none" spc="0" normalizeH="0" baseline="0" noProof="0" dirty="0" smtClean="0">
                <a:ln>
                  <a:noFill/>
                </a:ln>
                <a:solidFill>
                  <a:srgbClr val="000000"/>
                </a:solidFill>
                <a:effectLst/>
                <a:uLnTx/>
                <a:uFillTx/>
                <a:latin typeface="Arial-Rounded"/>
                <a:ea typeface="Arial-Rounded"/>
                <a:cs typeface="Arial"/>
                <a:sym typeface="Arial"/>
              </a:rPr>
              <a: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vi-VN" sz="2400" kern="0" dirty="0">
                <a:solidFill>
                  <a:srgbClr val="000000"/>
                </a:solidFill>
                <a:latin typeface="Arial-Rounded"/>
                <a:ea typeface="Arial-Rounded"/>
                <a:cs typeface="Arial"/>
                <a:sym typeface="Arial"/>
              </a:rPr>
              <a:t> </a:t>
            </a:r>
            <a:r>
              <a:rPr lang="vi-VN" sz="2400" kern="0" dirty="0" smtClean="0">
                <a:solidFill>
                  <a:srgbClr val="000000"/>
                </a:solidFill>
                <a:latin typeface="Arial-Rounded"/>
                <a:ea typeface="Arial-Rounded"/>
                <a:cs typeface="Arial"/>
                <a:sym typeface="Arial"/>
              </a:rPr>
              <a:t>                     </a:t>
            </a:r>
            <a:r>
              <a:rPr kumimoji="0" lang="vi-VN" sz="2400" b="0" i="0" u="none" strike="noStrike" kern="0" cap="none" spc="0" normalizeH="0" baseline="0" noProof="0" dirty="0" smtClean="0">
                <a:ln>
                  <a:noFill/>
                </a:ln>
                <a:solidFill>
                  <a:srgbClr val="000000"/>
                </a:solidFill>
                <a:effectLst/>
                <a:uLnTx/>
                <a:uFillTx/>
                <a:latin typeface="Arial-Rounded"/>
                <a:ea typeface="Arial-Rounded"/>
                <a:cs typeface="Arial"/>
                <a:sym typeface="Arial"/>
              </a:rPr>
              <a:t>(</a:t>
            </a:r>
            <a:r>
              <a:rPr kumimoji="0" lang="vi-VN" sz="2400" b="0" i="0" u="none" strike="noStrike" kern="0" cap="none" spc="0" normalizeH="0" baseline="0" noProof="0" dirty="0">
                <a:ln>
                  <a:noFill/>
                </a:ln>
                <a:solidFill>
                  <a:srgbClr val="000000"/>
                </a:solidFill>
                <a:effectLst/>
                <a:uLnTx/>
                <a:uFillTx/>
                <a:latin typeface="Arial-Rounded"/>
                <a:ea typeface="Arial-Rounded"/>
                <a:cs typeface="Arial"/>
                <a:sym typeface="Arial"/>
              </a:rPr>
              <a:t>Định Hải)</a:t>
            </a:r>
          </a:p>
        </p:txBody>
      </p:sp>
    </p:spTree>
    <p:custDataLst>
      <p:tags r:id="rId1"/>
    </p:custDataLst>
    <p:extLst>
      <p:ext uri="{BB962C8B-B14F-4D97-AF65-F5344CB8AC3E}">
        <p14:creationId xmlns:p14="http://schemas.microsoft.com/office/powerpoint/2010/main" val="35245999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5" name="TextBox 4">
            <a:extLst>
              <a:ext uri="{FF2B5EF4-FFF2-40B4-BE49-F238E27FC236}">
                <a16:creationId xmlns="" xmlns:a16="http://schemas.microsoft.com/office/drawing/2014/main" id="{ADE3F928-C4F8-460B-B23C-C58A8E723604}"/>
              </a:ext>
            </a:extLst>
          </p:cNvPr>
          <p:cNvSpPr txBox="1"/>
          <p:nvPr/>
        </p:nvSpPr>
        <p:spPr>
          <a:xfrm>
            <a:off x="1062496" y="1293650"/>
            <a:ext cx="9960682" cy="584775"/>
          </a:xfrm>
          <a:prstGeom prst="rect">
            <a:avLst/>
          </a:prstGeom>
          <a:noFill/>
        </p:spPr>
        <p:txBody>
          <a:bodyPr wrap="square" rtlCol="0">
            <a:spAutoFit/>
          </a:bodyPr>
          <a:lstStyle/>
          <a:p>
            <a:pPr defTabSz="1219170">
              <a:buClr>
                <a:srgbClr val="000000"/>
              </a:buClr>
            </a:pPr>
            <a:r>
              <a:rPr lang="en-US" sz="3200" b="1" kern="0" dirty="0">
                <a:solidFill>
                  <a:srgbClr val="BAE5E4">
                    <a:lumMod val="50000"/>
                  </a:srgbClr>
                </a:solidFill>
                <a:latin typeface="+mj-lt"/>
                <a:cs typeface="Arial"/>
                <a:sym typeface="Arial"/>
              </a:rPr>
              <a:t>11. </a:t>
            </a:r>
            <a:r>
              <a:rPr lang="vi-VN" sz="3200" b="1" kern="0" dirty="0">
                <a:solidFill>
                  <a:srgbClr val="BAE5E4">
                    <a:lumMod val="50000"/>
                  </a:srgbClr>
                </a:solidFill>
                <a:latin typeface="+mj-lt"/>
                <a:cs typeface="Arial"/>
                <a:sym typeface="Arial"/>
              </a:rPr>
              <a:t>Chọn a hoặc b.</a:t>
            </a:r>
          </a:p>
        </p:txBody>
      </p:sp>
      <p:sp>
        <p:nvSpPr>
          <p:cNvPr id="6" name="TextBox 5">
            <a:extLst>
              <a:ext uri="{FF2B5EF4-FFF2-40B4-BE49-F238E27FC236}">
                <a16:creationId xmlns="" xmlns:a16="http://schemas.microsoft.com/office/drawing/2014/main" id="{50147AAD-09CE-4302-B857-517C4559F58B}"/>
              </a:ext>
            </a:extLst>
          </p:cNvPr>
          <p:cNvSpPr txBox="1"/>
          <p:nvPr/>
        </p:nvSpPr>
        <p:spPr>
          <a:xfrm>
            <a:off x="1062496" y="1742545"/>
            <a:ext cx="6565855" cy="523220"/>
          </a:xfrm>
          <a:prstGeom prst="rect">
            <a:avLst/>
          </a:prstGeom>
          <a:noFill/>
        </p:spPr>
        <p:txBody>
          <a:bodyPr wrap="square" rtlCol="0">
            <a:spAutoFit/>
          </a:bodyPr>
          <a:lstStyle/>
          <a:p>
            <a:pPr defTabSz="1219170">
              <a:buClr>
                <a:srgbClr val="000000"/>
              </a:buClr>
            </a:pPr>
            <a:r>
              <a:rPr lang="vi-VN" sz="2800" kern="0" dirty="0">
                <a:solidFill>
                  <a:srgbClr val="000000"/>
                </a:solidFill>
                <a:latin typeface="+mj-lt"/>
                <a:cs typeface="Arial"/>
                <a:sym typeface="Arial"/>
              </a:rPr>
              <a:t>a. Chọn </a:t>
            </a:r>
            <a:r>
              <a:rPr lang="vi-VN" sz="2800" b="1" i="1" kern="0" dirty="0">
                <a:solidFill>
                  <a:srgbClr val="000000"/>
                </a:solidFill>
                <a:latin typeface="+mj-lt"/>
                <a:cs typeface="Arial"/>
                <a:sym typeface="Arial"/>
              </a:rPr>
              <a:t>l </a:t>
            </a:r>
            <a:r>
              <a:rPr lang="vi-VN" sz="2800" kern="0" dirty="0">
                <a:solidFill>
                  <a:srgbClr val="000000"/>
                </a:solidFill>
                <a:latin typeface="+mj-lt"/>
                <a:cs typeface="Arial"/>
                <a:sym typeface="Arial"/>
              </a:rPr>
              <a:t>hoặc </a:t>
            </a:r>
            <a:r>
              <a:rPr lang="vi-VN" sz="2800" b="1" i="1" kern="0" dirty="0">
                <a:solidFill>
                  <a:srgbClr val="000000"/>
                </a:solidFill>
                <a:latin typeface="+mj-lt"/>
                <a:cs typeface="Arial"/>
                <a:sym typeface="Arial"/>
              </a:rPr>
              <a:t>n</a:t>
            </a:r>
            <a:r>
              <a:rPr lang="vi-VN" sz="2800" i="1" kern="0" dirty="0">
                <a:solidFill>
                  <a:srgbClr val="000000"/>
                </a:solidFill>
                <a:latin typeface="+mj-lt"/>
                <a:cs typeface="Arial"/>
                <a:sym typeface="Arial"/>
              </a:rPr>
              <a:t> </a:t>
            </a:r>
            <a:r>
              <a:rPr lang="vi-VN" sz="2800" kern="0" dirty="0">
                <a:solidFill>
                  <a:srgbClr val="000000"/>
                </a:solidFill>
                <a:latin typeface="+mj-lt"/>
                <a:cs typeface="Arial"/>
                <a:sym typeface="Arial"/>
              </a:rPr>
              <a:t>thay cho ô vuông.</a:t>
            </a:r>
          </a:p>
        </p:txBody>
      </p:sp>
      <p:sp>
        <p:nvSpPr>
          <p:cNvPr id="7" name="TextBox 6">
            <a:extLst>
              <a:ext uri="{FF2B5EF4-FFF2-40B4-BE49-F238E27FC236}">
                <a16:creationId xmlns="" xmlns:a16="http://schemas.microsoft.com/office/drawing/2014/main" id="{329BAADE-AFAC-4FB6-BD8F-6A44D6DDC339}"/>
              </a:ext>
            </a:extLst>
          </p:cNvPr>
          <p:cNvSpPr txBox="1"/>
          <p:nvPr/>
        </p:nvSpPr>
        <p:spPr>
          <a:xfrm>
            <a:off x="1415441" y="2228172"/>
            <a:ext cx="9832931" cy="2677656"/>
          </a:xfrm>
          <a:prstGeom prst="rect">
            <a:avLst/>
          </a:prstGeom>
          <a:noFill/>
        </p:spPr>
        <p:txBody>
          <a:bodyPr wrap="square" rtlCol="0">
            <a:spAutoFit/>
          </a:bodyPr>
          <a:lstStyle/>
          <a:p>
            <a:pPr algn="ctr" defTabSz="1219170">
              <a:buClr>
                <a:srgbClr val="000000"/>
              </a:buClr>
            </a:pPr>
            <a:r>
              <a:rPr lang="vi-VN" sz="2800" b="1" kern="0" dirty="0">
                <a:solidFill>
                  <a:srgbClr val="FF0000"/>
                </a:solidFill>
                <a:latin typeface="+mj-lt"/>
                <a:cs typeface="Arial"/>
                <a:sym typeface="Arial"/>
              </a:rPr>
              <a:t>Mùa thu sang</a:t>
            </a:r>
          </a:p>
          <a:p>
            <a:pPr defTabSz="1219170">
              <a:buClr>
                <a:srgbClr val="000000"/>
              </a:buClr>
            </a:pPr>
            <a:r>
              <a:rPr lang="vi-VN" sz="2800" kern="0" dirty="0">
                <a:solidFill>
                  <a:srgbClr val="000000"/>
                </a:solidFill>
                <a:latin typeface="+mj-lt"/>
                <a:cs typeface="Arial"/>
                <a:sym typeface="Arial"/>
              </a:rPr>
              <a:t>Cứ mỗi độ thu sang		Em cắp sách tới trường</a:t>
            </a:r>
          </a:p>
          <a:p>
            <a:pPr defTabSz="1219170">
              <a:buClr>
                <a:srgbClr val="000000"/>
              </a:buClr>
            </a:pPr>
            <a:r>
              <a:rPr lang="vi-VN" sz="2800" kern="0" dirty="0">
                <a:solidFill>
                  <a:srgbClr val="000000"/>
                </a:solidFill>
                <a:latin typeface="+mj-lt"/>
                <a:cs typeface="Arial"/>
                <a:sym typeface="Arial"/>
              </a:rPr>
              <a:t>Hoa cúc    </a:t>
            </a:r>
            <a:r>
              <a:rPr lang="vi-VN" sz="2800" b="1" kern="0" dirty="0" smtClean="0">
                <a:solidFill>
                  <a:srgbClr val="FF0000"/>
                </a:solidFill>
                <a:latin typeface="+mj-lt"/>
                <a:cs typeface="Arial"/>
                <a:sym typeface="Arial"/>
              </a:rPr>
              <a:t>l</a:t>
            </a:r>
            <a:r>
              <a:rPr lang="vi-VN" sz="2800" kern="0" dirty="0" smtClean="0">
                <a:solidFill>
                  <a:srgbClr val="000000"/>
                </a:solidFill>
                <a:latin typeface="+mj-lt"/>
                <a:cs typeface="Arial"/>
                <a:sym typeface="Arial"/>
              </a:rPr>
              <a:t>ại    </a:t>
            </a:r>
            <a:r>
              <a:rPr lang="vi-VN" sz="2800" b="1" kern="0" dirty="0" smtClean="0">
                <a:solidFill>
                  <a:srgbClr val="FF0000"/>
                </a:solidFill>
                <a:latin typeface="+mj-lt"/>
                <a:cs typeface="Arial"/>
                <a:sym typeface="Arial"/>
              </a:rPr>
              <a:t>n</a:t>
            </a:r>
            <a:r>
              <a:rPr lang="vi-VN" sz="2800" kern="0" dirty="0" smtClean="0">
                <a:solidFill>
                  <a:srgbClr val="000000"/>
                </a:solidFill>
                <a:latin typeface="+mj-lt"/>
                <a:cs typeface="Arial"/>
                <a:sym typeface="Arial"/>
              </a:rPr>
              <a:t>ở </a:t>
            </a:r>
            <a:r>
              <a:rPr lang="vi-VN" sz="2800" kern="0" dirty="0">
                <a:solidFill>
                  <a:srgbClr val="000000"/>
                </a:solidFill>
                <a:latin typeface="+mj-lt"/>
                <a:cs typeface="Arial"/>
                <a:sym typeface="Arial"/>
              </a:rPr>
              <a:t>vàng	</a:t>
            </a:r>
            <a:r>
              <a:rPr lang="vi-VN" sz="2800" b="1" kern="0" dirty="0" smtClean="0">
                <a:solidFill>
                  <a:srgbClr val="FF0000"/>
                </a:solidFill>
                <a:latin typeface="+mj-lt"/>
                <a:cs typeface="Arial"/>
                <a:sym typeface="Arial"/>
              </a:rPr>
              <a:t>N</a:t>
            </a:r>
            <a:r>
              <a:rPr lang="vi-VN" sz="2800" kern="0" dirty="0" smtClean="0">
                <a:solidFill>
                  <a:srgbClr val="000000"/>
                </a:solidFill>
                <a:latin typeface="+mj-lt"/>
                <a:cs typeface="Arial"/>
                <a:sym typeface="Arial"/>
              </a:rPr>
              <a:t>ắng </a:t>
            </a:r>
            <a:r>
              <a:rPr lang="vi-VN" sz="2800" kern="0" dirty="0">
                <a:solidFill>
                  <a:srgbClr val="000000"/>
                </a:solidFill>
                <a:latin typeface="+mj-lt"/>
                <a:cs typeface="Arial"/>
                <a:sym typeface="Arial"/>
              </a:rPr>
              <a:t>tươi trải trên đường</a:t>
            </a:r>
          </a:p>
          <a:p>
            <a:pPr defTabSz="1219170">
              <a:buClr>
                <a:srgbClr val="000000"/>
              </a:buClr>
            </a:pPr>
            <a:r>
              <a:rPr lang="vi-VN" sz="2800" kern="0" dirty="0" smtClean="0">
                <a:solidFill>
                  <a:srgbClr val="000000"/>
                </a:solidFill>
                <a:latin typeface="+mj-lt"/>
                <a:cs typeface="Arial"/>
                <a:sym typeface="Arial"/>
              </a:rPr>
              <a:t>Ngoài </a:t>
            </a:r>
            <a:r>
              <a:rPr lang="vi-VN" sz="2800" kern="0" dirty="0">
                <a:solidFill>
                  <a:srgbClr val="000000"/>
                </a:solidFill>
                <a:latin typeface="+mj-lt"/>
                <a:cs typeface="Arial"/>
                <a:sym typeface="Arial"/>
              </a:rPr>
              <a:t>vườn hương thơm ngát	Trời cao xanh gió mát</a:t>
            </a:r>
          </a:p>
          <a:p>
            <a:pPr defTabSz="1219170">
              <a:buClr>
                <a:srgbClr val="000000"/>
              </a:buClr>
            </a:pPr>
            <a:r>
              <a:rPr lang="vi-VN" sz="2800" kern="0" dirty="0">
                <a:solidFill>
                  <a:srgbClr val="000000"/>
                </a:solidFill>
                <a:latin typeface="+mj-lt"/>
                <a:cs typeface="Arial"/>
                <a:sym typeface="Arial"/>
              </a:rPr>
              <a:t>Ong bướm bay rộn ràng	Đẹp thay  </a:t>
            </a:r>
            <a:r>
              <a:rPr lang="vi-VN" sz="2800" b="1" kern="0" dirty="0" smtClean="0">
                <a:solidFill>
                  <a:srgbClr val="FF0000"/>
                </a:solidFill>
                <a:latin typeface="+mj-lt"/>
                <a:cs typeface="Arial"/>
                <a:sym typeface="Arial"/>
              </a:rPr>
              <a:t>l </a:t>
            </a:r>
            <a:r>
              <a:rPr lang="vi-VN" sz="2800" kern="0" dirty="0">
                <a:solidFill>
                  <a:srgbClr val="000000"/>
                </a:solidFill>
                <a:latin typeface="+mj-lt"/>
                <a:cs typeface="Arial"/>
                <a:sym typeface="Arial"/>
              </a:rPr>
              <a:t>úc thu </a:t>
            </a:r>
            <a:r>
              <a:rPr lang="vi-VN" sz="2800" kern="0" dirty="0" smtClean="0">
                <a:solidFill>
                  <a:srgbClr val="000000"/>
                </a:solidFill>
                <a:latin typeface="+mj-lt"/>
                <a:cs typeface="Arial"/>
                <a:sym typeface="Arial"/>
              </a:rPr>
              <a:t>sang.</a:t>
            </a:r>
          </a:p>
          <a:p>
            <a:pPr defTabSz="1219170">
              <a:buClr>
                <a:srgbClr val="000000"/>
              </a:buClr>
            </a:pPr>
            <a:r>
              <a:rPr lang="vi-VN" sz="2800" kern="0" dirty="0">
                <a:solidFill>
                  <a:srgbClr val="000000"/>
                </a:solidFill>
                <a:latin typeface="+mj-lt"/>
                <a:cs typeface="Arial"/>
                <a:sym typeface="Arial"/>
              </a:rPr>
              <a:t> </a:t>
            </a:r>
            <a:r>
              <a:rPr lang="vi-VN" sz="2800" kern="0" dirty="0" smtClean="0">
                <a:solidFill>
                  <a:srgbClr val="000000"/>
                </a:solidFill>
                <a:latin typeface="+mj-lt"/>
                <a:cs typeface="Arial"/>
                <a:sym typeface="Arial"/>
              </a:rPr>
              <a:t>                                                                 </a:t>
            </a:r>
            <a:r>
              <a:rPr lang="vi-VN" sz="2400" kern="0" dirty="0" smtClean="0">
                <a:solidFill>
                  <a:srgbClr val="000000"/>
                </a:solidFill>
                <a:latin typeface="+mj-lt"/>
                <a:cs typeface="Arial"/>
                <a:sym typeface="Arial"/>
              </a:rPr>
              <a:t>(</a:t>
            </a:r>
            <a:r>
              <a:rPr lang="vi-VN" sz="2400" i="1" kern="0" dirty="0" smtClean="0">
                <a:solidFill>
                  <a:srgbClr val="000000"/>
                </a:solidFill>
                <a:latin typeface="+mj-lt"/>
                <a:cs typeface="Arial"/>
                <a:sym typeface="Arial"/>
              </a:rPr>
              <a:t>Theo </a:t>
            </a:r>
            <a:r>
              <a:rPr lang="vi-VN" sz="2400" kern="0" dirty="0" smtClean="0">
                <a:solidFill>
                  <a:srgbClr val="000000"/>
                </a:solidFill>
                <a:latin typeface="+mj-lt"/>
                <a:cs typeface="Arial"/>
                <a:sym typeface="Arial"/>
              </a:rPr>
              <a:t>Trần Lê Văn)</a:t>
            </a:r>
            <a:endParaRPr lang="vi-VN" sz="2400" kern="0" dirty="0">
              <a:solidFill>
                <a:srgbClr val="000000"/>
              </a:solidFill>
              <a:latin typeface="+mj-lt"/>
              <a:cs typeface="Arial"/>
              <a:sym typeface="Arial"/>
            </a:endParaRPr>
          </a:p>
        </p:txBody>
      </p:sp>
      <p:grpSp>
        <p:nvGrpSpPr>
          <p:cNvPr id="8" name="Group 7">
            <a:extLst>
              <a:ext uri="{FF2B5EF4-FFF2-40B4-BE49-F238E27FC236}">
                <a16:creationId xmlns="" xmlns:a16="http://schemas.microsoft.com/office/drawing/2014/main" id="{1EC574B3-D5EB-4697-A9AE-80A1FD468CCD}"/>
              </a:ext>
            </a:extLst>
          </p:cNvPr>
          <p:cNvGrpSpPr/>
          <p:nvPr/>
        </p:nvGrpSpPr>
        <p:grpSpPr>
          <a:xfrm>
            <a:off x="2848601" y="3197935"/>
            <a:ext cx="430997" cy="348977"/>
            <a:chOff x="7507111" y="2996098"/>
            <a:chExt cx="417689" cy="417689"/>
          </a:xfrm>
        </p:grpSpPr>
        <p:sp>
          <p:nvSpPr>
            <p:cNvPr id="9" name="Rectangle 8">
              <a:extLst>
                <a:ext uri="{FF2B5EF4-FFF2-40B4-BE49-F238E27FC236}">
                  <a16:creationId xmlns="" xmlns:a16="http://schemas.microsoft.com/office/drawing/2014/main" id="{5C74992B-986A-4912-B653-DEA97179ADED}"/>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BAE5E4"/>
                </a:solidFill>
                <a:latin typeface="+mj-lt"/>
                <a:sym typeface="Arial"/>
              </a:endParaRPr>
            </a:p>
          </p:txBody>
        </p:sp>
        <p:cxnSp>
          <p:nvCxnSpPr>
            <p:cNvPr id="10" name="Straight Connector 9">
              <a:extLst>
                <a:ext uri="{FF2B5EF4-FFF2-40B4-BE49-F238E27FC236}">
                  <a16:creationId xmlns="" xmlns:a16="http://schemas.microsoft.com/office/drawing/2014/main" id="{4AE51D15-26C9-4550-9902-9E3625E37CC4}"/>
                </a:ext>
              </a:extLst>
            </p:cNvPr>
            <p:cNvCxnSpPr>
              <a:stCxn id="9" idx="0"/>
              <a:endCxn id="9"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 xmlns:a16="http://schemas.microsoft.com/office/drawing/2014/main" id="{31AFD13E-7A6F-4E5B-BFA0-71E20051B009}"/>
                </a:ext>
              </a:extLst>
            </p:cNvPr>
            <p:cNvCxnSpPr>
              <a:stCxn id="9" idx="3"/>
              <a:endCxn id="9"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 xmlns:a16="http://schemas.microsoft.com/office/drawing/2014/main" id="{219CE062-FCE0-40B4-86FA-319B2D34B543}"/>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13" name="Group 12">
            <a:extLst>
              <a:ext uri="{FF2B5EF4-FFF2-40B4-BE49-F238E27FC236}">
                <a16:creationId xmlns="" xmlns:a16="http://schemas.microsoft.com/office/drawing/2014/main" id="{3448341B-3898-4C64-8B9D-EFCD06301E1E}"/>
              </a:ext>
            </a:extLst>
          </p:cNvPr>
          <p:cNvGrpSpPr/>
          <p:nvPr/>
        </p:nvGrpSpPr>
        <p:grpSpPr>
          <a:xfrm>
            <a:off x="3745133" y="3210461"/>
            <a:ext cx="430997" cy="348977"/>
            <a:chOff x="7507111" y="2996098"/>
            <a:chExt cx="417689" cy="417689"/>
          </a:xfrm>
        </p:grpSpPr>
        <p:sp>
          <p:nvSpPr>
            <p:cNvPr id="14" name="Rectangle 13">
              <a:extLst>
                <a:ext uri="{FF2B5EF4-FFF2-40B4-BE49-F238E27FC236}">
                  <a16:creationId xmlns="" xmlns:a16="http://schemas.microsoft.com/office/drawing/2014/main" id="{D388019B-D1E2-48C9-8FE8-061E8BF03CC1}"/>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BAE5E4"/>
                </a:solidFill>
                <a:latin typeface="+mj-lt"/>
                <a:sym typeface="Arial"/>
              </a:endParaRPr>
            </a:p>
          </p:txBody>
        </p:sp>
        <p:cxnSp>
          <p:nvCxnSpPr>
            <p:cNvPr id="15" name="Straight Connector 14">
              <a:extLst>
                <a:ext uri="{FF2B5EF4-FFF2-40B4-BE49-F238E27FC236}">
                  <a16:creationId xmlns="" xmlns:a16="http://schemas.microsoft.com/office/drawing/2014/main" id="{B690803B-7B50-4938-9951-CA4F15C5DFDD}"/>
                </a:ext>
              </a:extLst>
            </p:cNvPr>
            <p:cNvCxnSpPr>
              <a:stCxn id="14" idx="0"/>
              <a:endCxn id="14"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 xmlns:a16="http://schemas.microsoft.com/office/drawing/2014/main" id="{7F8EE034-B085-4E16-A01B-08ED734654F1}"/>
                </a:ext>
              </a:extLst>
            </p:cNvPr>
            <p:cNvCxnSpPr>
              <a:stCxn id="14" idx="3"/>
              <a:endCxn id="14"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 xmlns:a16="http://schemas.microsoft.com/office/drawing/2014/main" id="{BC87F5C2-B01F-426A-8F13-3A1B3B0D9275}"/>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18" name="Group 17">
            <a:extLst>
              <a:ext uri="{FF2B5EF4-FFF2-40B4-BE49-F238E27FC236}">
                <a16:creationId xmlns="" xmlns:a16="http://schemas.microsoft.com/office/drawing/2014/main" id="{2A761FAE-C93D-4884-8B09-E29D77C1C574}"/>
              </a:ext>
            </a:extLst>
          </p:cNvPr>
          <p:cNvGrpSpPr/>
          <p:nvPr/>
        </p:nvGrpSpPr>
        <p:grpSpPr>
          <a:xfrm>
            <a:off x="6189007" y="3148268"/>
            <a:ext cx="430997" cy="348977"/>
            <a:chOff x="7507111" y="2996098"/>
            <a:chExt cx="417689" cy="417689"/>
          </a:xfrm>
        </p:grpSpPr>
        <p:sp>
          <p:nvSpPr>
            <p:cNvPr id="19" name="Rectangle 18">
              <a:extLst>
                <a:ext uri="{FF2B5EF4-FFF2-40B4-BE49-F238E27FC236}">
                  <a16:creationId xmlns="" xmlns:a16="http://schemas.microsoft.com/office/drawing/2014/main" id="{20224B9E-6BB2-49C9-8C15-C0C92B4775CC}"/>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BAE5E4"/>
                </a:solidFill>
                <a:latin typeface="+mj-lt"/>
                <a:sym typeface="Arial"/>
              </a:endParaRPr>
            </a:p>
          </p:txBody>
        </p:sp>
        <p:cxnSp>
          <p:nvCxnSpPr>
            <p:cNvPr id="20" name="Straight Connector 19">
              <a:extLst>
                <a:ext uri="{FF2B5EF4-FFF2-40B4-BE49-F238E27FC236}">
                  <a16:creationId xmlns="" xmlns:a16="http://schemas.microsoft.com/office/drawing/2014/main" id="{1AB743E6-4ECA-428F-BA40-471C64FFE2E2}"/>
                </a:ext>
              </a:extLst>
            </p:cNvPr>
            <p:cNvCxnSpPr>
              <a:stCxn id="19" idx="0"/>
              <a:endCxn id="19"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 xmlns:a16="http://schemas.microsoft.com/office/drawing/2014/main" id="{547AC9D6-977E-4D35-AE8B-43E9272930DA}"/>
                </a:ext>
              </a:extLst>
            </p:cNvPr>
            <p:cNvCxnSpPr>
              <a:stCxn id="19" idx="3"/>
              <a:endCxn id="19"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 xmlns:a16="http://schemas.microsoft.com/office/drawing/2014/main" id="{EF65EC6A-4B1C-45F8-9A71-6566F6CB1873}"/>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 xmlns:a16="http://schemas.microsoft.com/office/drawing/2014/main" id="{E9CC3B65-2EF4-4A7C-81FC-FE87DDD42B9C}"/>
              </a:ext>
            </a:extLst>
          </p:cNvPr>
          <p:cNvGrpSpPr/>
          <p:nvPr/>
        </p:nvGrpSpPr>
        <p:grpSpPr>
          <a:xfrm>
            <a:off x="7828767" y="4027591"/>
            <a:ext cx="363255" cy="348977"/>
            <a:chOff x="7507111" y="2996098"/>
            <a:chExt cx="417689" cy="417689"/>
          </a:xfrm>
        </p:grpSpPr>
        <p:sp>
          <p:nvSpPr>
            <p:cNvPr id="24" name="Rectangle 23">
              <a:extLst>
                <a:ext uri="{FF2B5EF4-FFF2-40B4-BE49-F238E27FC236}">
                  <a16:creationId xmlns="" xmlns:a16="http://schemas.microsoft.com/office/drawing/2014/main" id="{D47B664F-D8DF-4DF7-A7A7-BFF5BCF5D92E}"/>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BAE5E4"/>
                </a:solidFill>
                <a:latin typeface="+mj-lt"/>
                <a:sym typeface="Arial"/>
              </a:endParaRPr>
            </a:p>
          </p:txBody>
        </p:sp>
        <p:cxnSp>
          <p:nvCxnSpPr>
            <p:cNvPr id="25" name="Straight Connector 24">
              <a:extLst>
                <a:ext uri="{FF2B5EF4-FFF2-40B4-BE49-F238E27FC236}">
                  <a16:creationId xmlns="" xmlns:a16="http://schemas.microsoft.com/office/drawing/2014/main" id="{DF970EF7-C017-4E82-8FB8-0FFCC925C963}"/>
                </a:ext>
              </a:extLst>
            </p:cNvPr>
            <p:cNvCxnSpPr>
              <a:stCxn id="24" idx="0"/>
              <a:endCxn id="24"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 xmlns:a16="http://schemas.microsoft.com/office/drawing/2014/main" id="{A6A096E9-5B43-4A65-94C5-811A8410C8E4}"/>
                </a:ext>
              </a:extLst>
            </p:cNvPr>
            <p:cNvCxnSpPr>
              <a:stCxn id="24" idx="3"/>
              <a:endCxn id="24"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 xmlns:a16="http://schemas.microsoft.com/office/drawing/2014/main" id="{240D8D59-A7C5-4983-88F2-963437C7E038}"/>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pic>
        <p:nvPicPr>
          <p:cNvPr id="28" name="Picture 27" descr="Logo&#10;&#10;Description automatically generated with medium confidence">
            <a:extLst>
              <a:ext uri="{FF2B5EF4-FFF2-40B4-BE49-F238E27FC236}">
                <a16:creationId xmlns="" xmlns:a16="http://schemas.microsoft.com/office/drawing/2014/main" id="{D4C76FB7-62C5-4B88-A855-DF7E0239E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7691" y="451756"/>
            <a:ext cx="2169928" cy="2268561"/>
          </a:xfrm>
          <a:prstGeom prst="rect">
            <a:avLst/>
          </a:prstGeom>
        </p:spPr>
      </p:pic>
    </p:spTree>
    <p:extLst>
      <p:ext uri="{BB962C8B-B14F-4D97-AF65-F5344CB8AC3E}">
        <p14:creationId xmlns:p14="http://schemas.microsoft.com/office/powerpoint/2010/main" val="395244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465046" y="204604"/>
            <a:ext cx="11261908" cy="1283002"/>
          </a:xfrm>
          <a:prstGeom prst="rect">
            <a:avLst/>
          </a:prstGeom>
        </p:spPr>
      </p:pic>
      <p:pic>
        <p:nvPicPr>
          <p:cNvPr id="20" name="图片 19"/>
          <p:cNvPicPr>
            <a:picLocks noChangeAspect="1"/>
          </p:cNvPicPr>
          <p:nvPr/>
        </p:nvPicPr>
        <p:blipFill>
          <a:blip r:embed="rId3"/>
          <a:stretch>
            <a:fillRect/>
          </a:stretch>
        </p:blipFill>
        <p:spPr>
          <a:xfrm>
            <a:off x="1118053" y="2222989"/>
            <a:ext cx="8563953" cy="2786913"/>
          </a:xfrm>
          <a:prstGeom prst="rect">
            <a:avLst/>
          </a:prstGeom>
        </p:spPr>
      </p:pic>
      <p:sp>
        <p:nvSpPr>
          <p:cNvPr id="214" name="Freeform 30"/>
          <p:cNvSpPr>
            <a:spLocks noEditPoints="1"/>
          </p:cNvSpPr>
          <p:nvPr/>
        </p:nvSpPr>
        <p:spPr bwMode="auto">
          <a:xfrm>
            <a:off x="6971863" y="2427111"/>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6FCEC8"/>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Calibri"/>
              <a:ea typeface="宋体" panose="02010600030101010101" pitchFamily="2" charset="-122"/>
              <a:cs typeface="+mn-cs"/>
            </a:endParaRPr>
          </a:p>
        </p:txBody>
      </p:sp>
      <p:sp>
        <p:nvSpPr>
          <p:cNvPr id="217" name="Freeform 30"/>
          <p:cNvSpPr>
            <a:spLocks noEditPoints="1"/>
          </p:cNvSpPr>
          <p:nvPr/>
        </p:nvSpPr>
        <p:spPr bwMode="auto">
          <a:xfrm>
            <a:off x="6971863" y="4416316"/>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6FCEC8"/>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B9BD5">
                  <a:lumMod val="50000"/>
                </a:srgbClr>
              </a:solidFill>
              <a:effectLst/>
              <a:uLnTx/>
              <a:uFillTx/>
              <a:latin typeface="Calibri"/>
              <a:ea typeface="宋体" panose="02010600030101010101" pitchFamily="2" charset="-122"/>
              <a:cs typeface="+mn-cs"/>
            </a:endParaRPr>
          </a:p>
        </p:txBody>
      </p:sp>
      <p:pic>
        <p:nvPicPr>
          <p:cNvPr id="218" name="图片 217"/>
          <p:cNvPicPr>
            <a:picLocks noChangeAspect="1"/>
          </p:cNvPicPr>
          <p:nvPr/>
        </p:nvPicPr>
        <p:blipFill>
          <a:blip r:embed="rId4"/>
          <a:stretch>
            <a:fillRect/>
          </a:stretch>
        </p:blipFill>
        <p:spPr>
          <a:xfrm rot="2448184">
            <a:off x="10767740" y="3489837"/>
            <a:ext cx="715386" cy="1012339"/>
          </a:xfrm>
          <a:prstGeom prst="rect">
            <a:avLst/>
          </a:prstGeom>
        </p:spPr>
      </p:pic>
      <p:sp>
        <p:nvSpPr>
          <p:cNvPr id="117" name="TextBox 116">
            <a:extLst>
              <a:ext uri="{FF2B5EF4-FFF2-40B4-BE49-F238E27FC236}">
                <a16:creationId xmlns="" xmlns:a16="http://schemas.microsoft.com/office/drawing/2014/main" id="{22702BD0-0254-4FAD-B295-442344978A78}"/>
              </a:ext>
            </a:extLst>
          </p:cNvPr>
          <p:cNvSpPr txBox="1"/>
          <p:nvPr/>
        </p:nvSpPr>
        <p:spPr>
          <a:xfrm>
            <a:off x="1845101" y="400071"/>
            <a:ext cx="9960682" cy="646331"/>
          </a:xfrm>
          <a:prstGeom prst="rect">
            <a:avLst/>
          </a:prstGeom>
          <a:noFill/>
        </p:spPr>
        <p:txBody>
          <a:bodyPr wrap="square" rtlCol="0">
            <a:spAutoFit/>
          </a:bodyPr>
          <a:lstStyle/>
          <a:p>
            <a:pPr defTabSz="1219170">
              <a:buClr>
                <a:srgbClr val="000000"/>
              </a:buClr>
            </a:pPr>
            <a:r>
              <a:rPr lang="en-US" sz="3600" b="1" kern="0" dirty="0">
                <a:solidFill>
                  <a:srgbClr val="BAE5E4">
                    <a:lumMod val="50000"/>
                  </a:srgbClr>
                </a:solidFill>
                <a:latin typeface="+mj-lt"/>
                <a:cs typeface="Arial"/>
                <a:sym typeface="Arial"/>
              </a:rPr>
              <a:t>11. </a:t>
            </a:r>
            <a:r>
              <a:rPr lang="vi-VN" sz="3600" b="1" kern="0" dirty="0">
                <a:solidFill>
                  <a:srgbClr val="BAE5E4">
                    <a:lumMod val="50000"/>
                  </a:srgbClr>
                </a:solidFill>
                <a:latin typeface="+mj-lt"/>
                <a:cs typeface="Arial"/>
                <a:sym typeface="Arial"/>
              </a:rPr>
              <a:t>Chọn a hoặc b.</a:t>
            </a:r>
          </a:p>
        </p:txBody>
      </p:sp>
      <p:sp>
        <p:nvSpPr>
          <p:cNvPr id="118" name="TextBox 117">
            <a:extLst>
              <a:ext uri="{FF2B5EF4-FFF2-40B4-BE49-F238E27FC236}">
                <a16:creationId xmlns="" xmlns:a16="http://schemas.microsoft.com/office/drawing/2014/main" id="{7DA0F5E9-E2B3-413D-B38F-FB3C245BB3AD}"/>
              </a:ext>
            </a:extLst>
          </p:cNvPr>
          <p:cNvSpPr txBox="1"/>
          <p:nvPr/>
        </p:nvSpPr>
        <p:spPr>
          <a:xfrm>
            <a:off x="2246164" y="1747163"/>
            <a:ext cx="8377920" cy="523220"/>
          </a:xfrm>
          <a:prstGeom prst="rect">
            <a:avLst/>
          </a:prstGeom>
          <a:noFill/>
        </p:spPr>
        <p:txBody>
          <a:bodyPr wrap="square" rtlCol="0">
            <a:spAutoFit/>
          </a:bodyPr>
          <a:lstStyle/>
          <a:p>
            <a:pPr defTabSz="1219170">
              <a:buClr>
                <a:srgbClr val="000000"/>
              </a:buClr>
            </a:pPr>
            <a:r>
              <a:rPr lang="vi-VN" sz="2800" kern="0" dirty="0">
                <a:solidFill>
                  <a:srgbClr val="000000"/>
                </a:solidFill>
                <a:latin typeface="+mj-lt"/>
                <a:cs typeface="Arial"/>
                <a:sym typeface="Arial"/>
              </a:rPr>
              <a:t>b. Chọn </a:t>
            </a:r>
            <a:r>
              <a:rPr lang="vi-VN" sz="2800" b="1" i="1" kern="0" dirty="0">
                <a:solidFill>
                  <a:srgbClr val="000000"/>
                </a:solidFill>
                <a:latin typeface="+mj-lt"/>
                <a:cs typeface="Arial"/>
                <a:sym typeface="Arial"/>
              </a:rPr>
              <a:t>dấu hỏi </a:t>
            </a:r>
            <a:r>
              <a:rPr lang="vi-VN" sz="2800" kern="0" dirty="0">
                <a:solidFill>
                  <a:srgbClr val="000000"/>
                </a:solidFill>
                <a:latin typeface="+mj-lt"/>
                <a:cs typeface="Arial"/>
                <a:sym typeface="Arial"/>
              </a:rPr>
              <a:t>hoặc </a:t>
            </a:r>
            <a:r>
              <a:rPr lang="vi-VN" sz="2800" b="1" i="1" kern="0" dirty="0">
                <a:solidFill>
                  <a:srgbClr val="000000"/>
                </a:solidFill>
                <a:latin typeface="+mj-lt"/>
                <a:cs typeface="Arial"/>
                <a:sym typeface="Arial"/>
              </a:rPr>
              <a:t>dấu ngã </a:t>
            </a:r>
            <a:r>
              <a:rPr lang="vi-VN" sz="2800" kern="0" dirty="0">
                <a:solidFill>
                  <a:srgbClr val="000000"/>
                </a:solidFill>
                <a:latin typeface="+mj-lt"/>
                <a:cs typeface="Arial"/>
                <a:sym typeface="Arial"/>
              </a:rPr>
              <a:t>cho chữ in đậm.</a:t>
            </a:r>
          </a:p>
        </p:txBody>
      </p:sp>
      <p:sp>
        <p:nvSpPr>
          <p:cNvPr id="119" name="TextBox 118">
            <a:extLst>
              <a:ext uri="{FF2B5EF4-FFF2-40B4-BE49-F238E27FC236}">
                <a16:creationId xmlns="" xmlns:a16="http://schemas.microsoft.com/office/drawing/2014/main" id="{59357321-125C-4059-A881-0BB117166217}"/>
              </a:ext>
            </a:extLst>
          </p:cNvPr>
          <p:cNvSpPr txBox="1"/>
          <p:nvPr/>
        </p:nvSpPr>
        <p:spPr>
          <a:xfrm>
            <a:off x="3370367" y="2590923"/>
            <a:ext cx="6050079" cy="2185214"/>
          </a:xfrm>
          <a:prstGeom prst="rect">
            <a:avLst/>
          </a:prstGeom>
          <a:noFill/>
        </p:spPr>
        <p:txBody>
          <a:bodyPr wrap="square" rtlCol="0">
            <a:spAutoFit/>
          </a:bodyPr>
          <a:lstStyle/>
          <a:p>
            <a:pPr defTabSz="1219170">
              <a:buClr>
                <a:srgbClr val="000000"/>
              </a:buClr>
            </a:pPr>
            <a:r>
              <a:rPr lang="vi-VN" sz="2800" kern="0" dirty="0">
                <a:solidFill>
                  <a:srgbClr val="000000"/>
                </a:solidFill>
                <a:latin typeface="+mj-lt"/>
                <a:cs typeface="Arial"/>
                <a:sym typeface="Arial"/>
              </a:rPr>
              <a:t>Gà mẹ  </a:t>
            </a:r>
            <a:r>
              <a:rPr lang="vi-VN" sz="2800" b="1" kern="0" dirty="0">
                <a:solidFill>
                  <a:srgbClr val="000000"/>
                </a:solidFill>
                <a:latin typeface="+mj-lt"/>
                <a:cs typeface="Arial"/>
                <a:sym typeface="Arial"/>
              </a:rPr>
              <a:t>hoi  </a:t>
            </a:r>
            <a:r>
              <a:rPr lang="vi-VN" sz="2800" kern="0" dirty="0">
                <a:solidFill>
                  <a:srgbClr val="000000"/>
                </a:solidFill>
                <a:latin typeface="+mj-lt"/>
                <a:cs typeface="Arial"/>
                <a:sym typeface="Arial"/>
              </a:rPr>
              <a:t>gà con:</a:t>
            </a:r>
          </a:p>
          <a:p>
            <a:pPr defTabSz="1219170">
              <a:buClr>
                <a:srgbClr val="000000"/>
              </a:buClr>
            </a:pPr>
            <a:r>
              <a:rPr lang="vi-VN" sz="2800" kern="0" dirty="0">
                <a:solidFill>
                  <a:srgbClr val="000000"/>
                </a:solidFill>
                <a:latin typeface="+mj-lt"/>
                <a:cs typeface="Arial"/>
                <a:sym typeface="Arial"/>
              </a:rPr>
              <a:t>-  </a:t>
            </a:r>
            <a:r>
              <a:rPr lang="vi-VN" sz="2800" b="1" kern="0" dirty="0">
                <a:solidFill>
                  <a:srgbClr val="000000"/>
                </a:solidFill>
                <a:latin typeface="+mj-lt"/>
                <a:cs typeface="Arial"/>
                <a:sym typeface="Arial"/>
              </a:rPr>
              <a:t>Đa  </a:t>
            </a:r>
            <a:r>
              <a:rPr lang="vi-VN" sz="2800" kern="0" dirty="0">
                <a:solidFill>
                  <a:srgbClr val="000000"/>
                </a:solidFill>
                <a:latin typeface="+mj-lt"/>
                <a:cs typeface="Arial"/>
                <a:sym typeface="Arial"/>
              </a:rPr>
              <a:t>ngủ chưa thế  </a:t>
            </a:r>
            <a:r>
              <a:rPr lang="vi-VN" sz="2800" b="1" kern="0" dirty="0">
                <a:solidFill>
                  <a:srgbClr val="000000"/>
                </a:solidFill>
                <a:latin typeface="+mj-lt"/>
                <a:cs typeface="Arial"/>
                <a:sym typeface="Arial"/>
              </a:rPr>
              <a:t>ha </a:t>
            </a:r>
            <a:r>
              <a:rPr lang="vi-VN" sz="2800" kern="0" dirty="0">
                <a:solidFill>
                  <a:srgbClr val="000000"/>
                </a:solidFill>
                <a:latin typeface="+mj-lt"/>
                <a:cs typeface="Arial"/>
                <a:sym typeface="Arial"/>
              </a:rPr>
              <a:t>? </a:t>
            </a:r>
          </a:p>
          <a:p>
            <a:pPr defTabSz="1219170">
              <a:buClr>
                <a:srgbClr val="000000"/>
              </a:buClr>
            </a:pPr>
            <a:r>
              <a:rPr lang="vi-VN" sz="2800" b="1" kern="0" dirty="0">
                <a:solidFill>
                  <a:srgbClr val="000000"/>
                </a:solidFill>
                <a:latin typeface="+mj-lt"/>
                <a:cs typeface="Arial"/>
                <a:sym typeface="Arial"/>
              </a:rPr>
              <a:t> Ca  </a:t>
            </a:r>
            <a:r>
              <a:rPr lang="vi-VN" sz="2800" kern="0" dirty="0">
                <a:solidFill>
                  <a:srgbClr val="000000"/>
                </a:solidFill>
                <a:latin typeface="+mj-lt"/>
                <a:cs typeface="Arial"/>
                <a:sym typeface="Arial"/>
              </a:rPr>
              <a:t>đàn gà nhao nhao:</a:t>
            </a:r>
          </a:p>
          <a:p>
            <a:pPr defTabSz="1219170">
              <a:buClr>
                <a:srgbClr val="000000"/>
              </a:buClr>
            </a:pPr>
            <a:r>
              <a:rPr lang="vi-VN" sz="2800" kern="0" dirty="0">
                <a:solidFill>
                  <a:srgbClr val="000000"/>
                </a:solidFill>
                <a:latin typeface="+mj-lt"/>
                <a:cs typeface="Arial"/>
                <a:sym typeface="Arial"/>
              </a:rPr>
              <a:t>- Ngủ  </a:t>
            </a:r>
            <a:r>
              <a:rPr lang="vi-VN" sz="2800" b="1" kern="0" dirty="0">
                <a:solidFill>
                  <a:srgbClr val="000000"/>
                </a:solidFill>
                <a:latin typeface="+mj-lt"/>
                <a:cs typeface="Arial"/>
                <a:sym typeface="Arial"/>
              </a:rPr>
              <a:t>ca  </a:t>
            </a:r>
            <a:r>
              <a:rPr lang="vi-VN" sz="2800" kern="0" dirty="0">
                <a:solidFill>
                  <a:srgbClr val="000000"/>
                </a:solidFill>
                <a:latin typeface="+mj-lt"/>
                <a:cs typeface="Arial"/>
                <a:sym typeface="Arial"/>
              </a:rPr>
              <a:t>rồi đấy ạ!</a:t>
            </a:r>
          </a:p>
          <a:p>
            <a:pPr algn="r" defTabSz="1219170">
              <a:buClr>
                <a:srgbClr val="000000"/>
              </a:buClr>
            </a:pPr>
            <a:r>
              <a:rPr lang="vi-VN" sz="2400" kern="0" dirty="0">
                <a:solidFill>
                  <a:srgbClr val="000000"/>
                </a:solidFill>
                <a:latin typeface="+mj-lt"/>
                <a:cs typeface="Arial"/>
                <a:sym typeface="Arial"/>
              </a:rPr>
              <a:t>(</a:t>
            </a:r>
            <a:r>
              <a:rPr lang="vi-VN" sz="2400" i="1" kern="0" dirty="0">
                <a:solidFill>
                  <a:srgbClr val="000000"/>
                </a:solidFill>
                <a:latin typeface="+mj-lt"/>
                <a:cs typeface="Arial"/>
                <a:sym typeface="Arial"/>
              </a:rPr>
              <a:t>Theo </a:t>
            </a:r>
            <a:r>
              <a:rPr lang="vi-VN" sz="2400" kern="0" dirty="0">
                <a:solidFill>
                  <a:srgbClr val="000000"/>
                </a:solidFill>
                <a:latin typeface="+mj-lt"/>
                <a:cs typeface="Arial"/>
                <a:sym typeface="Arial"/>
              </a:rPr>
              <a:t>Phạm Hổ)</a:t>
            </a:r>
          </a:p>
        </p:txBody>
      </p:sp>
      <p:sp>
        <p:nvSpPr>
          <p:cNvPr id="120" name="Rectangle 119">
            <a:extLst>
              <a:ext uri="{FF2B5EF4-FFF2-40B4-BE49-F238E27FC236}">
                <a16:creationId xmlns="" xmlns:a16="http://schemas.microsoft.com/office/drawing/2014/main" id="{FFC85AD7-0BE1-407E-A3E6-92D215820DBA}"/>
              </a:ext>
            </a:extLst>
          </p:cNvPr>
          <p:cNvSpPr/>
          <p:nvPr/>
        </p:nvSpPr>
        <p:spPr>
          <a:xfrm>
            <a:off x="4604925" y="2552812"/>
            <a:ext cx="794280" cy="584775"/>
          </a:xfrm>
          <a:prstGeom prst="rect">
            <a:avLst/>
          </a:prstGeom>
          <a:solidFill>
            <a:schemeClr val="accent1">
              <a:lumMod val="20000"/>
              <a:lumOff val="80000"/>
            </a:schemeClr>
          </a:solidFill>
          <a:effectLst>
            <a:softEdge rad="63500"/>
          </a:effectLst>
        </p:spPr>
        <p:txBody>
          <a:bodyPr wrap="square">
            <a:spAutoFit/>
          </a:bodyPr>
          <a:lstStyle/>
          <a:p>
            <a:pPr algn="ctr" defTabSz="1219170">
              <a:buClr>
                <a:srgbClr val="000000"/>
              </a:buClr>
            </a:pPr>
            <a:r>
              <a:rPr lang="vi-VN" sz="3200" b="1" kern="0" dirty="0">
                <a:solidFill>
                  <a:srgbClr val="FF0000"/>
                </a:solidFill>
                <a:latin typeface="+mj-lt"/>
                <a:cs typeface="Arial"/>
                <a:sym typeface="Arial"/>
              </a:rPr>
              <a:t>hỏi</a:t>
            </a:r>
          </a:p>
        </p:txBody>
      </p:sp>
      <p:sp>
        <p:nvSpPr>
          <p:cNvPr id="121" name="Rectangle 120">
            <a:extLst>
              <a:ext uri="{FF2B5EF4-FFF2-40B4-BE49-F238E27FC236}">
                <a16:creationId xmlns="" xmlns:a16="http://schemas.microsoft.com/office/drawing/2014/main" id="{9756D7CB-3419-401F-BD55-B41750027F50}"/>
              </a:ext>
            </a:extLst>
          </p:cNvPr>
          <p:cNvSpPr/>
          <p:nvPr/>
        </p:nvSpPr>
        <p:spPr>
          <a:xfrm>
            <a:off x="6452326" y="2969003"/>
            <a:ext cx="802991" cy="584775"/>
          </a:xfrm>
          <a:prstGeom prst="rect">
            <a:avLst/>
          </a:prstGeom>
          <a:solidFill>
            <a:schemeClr val="accent1">
              <a:lumMod val="20000"/>
              <a:lumOff val="80000"/>
            </a:schemeClr>
          </a:solidFill>
          <a:effectLst>
            <a:softEdge rad="63500"/>
          </a:effectLst>
        </p:spPr>
        <p:txBody>
          <a:bodyPr wrap="square">
            <a:spAutoFit/>
          </a:bodyPr>
          <a:lstStyle/>
          <a:p>
            <a:pPr algn="ctr" defTabSz="1219170">
              <a:buClr>
                <a:srgbClr val="000000"/>
              </a:buClr>
            </a:pPr>
            <a:r>
              <a:rPr lang="vi-VN" sz="3200" b="1" kern="0" dirty="0">
                <a:solidFill>
                  <a:srgbClr val="FF0000"/>
                </a:solidFill>
                <a:latin typeface="+mj-lt"/>
                <a:cs typeface="Arial"/>
                <a:sym typeface="Arial"/>
              </a:rPr>
              <a:t>hả</a:t>
            </a:r>
          </a:p>
        </p:txBody>
      </p:sp>
      <p:sp>
        <p:nvSpPr>
          <p:cNvPr id="122" name="Rectangle 121">
            <a:extLst>
              <a:ext uri="{FF2B5EF4-FFF2-40B4-BE49-F238E27FC236}">
                <a16:creationId xmlns="" xmlns:a16="http://schemas.microsoft.com/office/drawing/2014/main" id="{129EE980-FBE3-4659-B11E-F523E8B92181}"/>
              </a:ext>
            </a:extLst>
          </p:cNvPr>
          <p:cNvSpPr/>
          <p:nvPr/>
        </p:nvSpPr>
        <p:spPr>
          <a:xfrm>
            <a:off x="3229030" y="3398019"/>
            <a:ext cx="955874" cy="584775"/>
          </a:xfrm>
          <a:prstGeom prst="rect">
            <a:avLst/>
          </a:prstGeom>
          <a:solidFill>
            <a:schemeClr val="accent1">
              <a:lumMod val="20000"/>
              <a:lumOff val="80000"/>
            </a:schemeClr>
          </a:solidFill>
          <a:effectLst>
            <a:softEdge rad="63500"/>
          </a:effectLst>
        </p:spPr>
        <p:txBody>
          <a:bodyPr wrap="square">
            <a:spAutoFit/>
          </a:bodyPr>
          <a:lstStyle/>
          <a:p>
            <a:pPr algn="ctr" defTabSz="1219170">
              <a:buClr>
                <a:srgbClr val="000000"/>
              </a:buClr>
            </a:pPr>
            <a:r>
              <a:rPr lang="vi-VN" sz="3200" b="1" kern="0" dirty="0">
                <a:solidFill>
                  <a:srgbClr val="FF0000"/>
                </a:solidFill>
                <a:latin typeface="+mj-lt"/>
                <a:cs typeface="Arial"/>
                <a:sym typeface="Arial"/>
              </a:rPr>
              <a:t>Cả</a:t>
            </a:r>
          </a:p>
        </p:txBody>
      </p:sp>
      <p:sp>
        <p:nvSpPr>
          <p:cNvPr id="123" name="Rectangle 122">
            <a:extLst>
              <a:ext uri="{FF2B5EF4-FFF2-40B4-BE49-F238E27FC236}">
                <a16:creationId xmlns="" xmlns:a16="http://schemas.microsoft.com/office/drawing/2014/main" id="{DB2B1C26-7659-4093-90AC-D56C3B34C108}"/>
              </a:ext>
            </a:extLst>
          </p:cNvPr>
          <p:cNvSpPr/>
          <p:nvPr/>
        </p:nvSpPr>
        <p:spPr>
          <a:xfrm>
            <a:off x="3530568" y="2969003"/>
            <a:ext cx="802991" cy="584775"/>
          </a:xfrm>
          <a:prstGeom prst="rect">
            <a:avLst/>
          </a:prstGeom>
          <a:solidFill>
            <a:schemeClr val="accent1">
              <a:lumMod val="20000"/>
              <a:lumOff val="80000"/>
            </a:schemeClr>
          </a:solidFill>
          <a:effectLst>
            <a:softEdge rad="63500"/>
          </a:effectLst>
        </p:spPr>
        <p:txBody>
          <a:bodyPr wrap="square">
            <a:spAutoFit/>
          </a:bodyPr>
          <a:lstStyle/>
          <a:p>
            <a:pPr algn="ctr" defTabSz="1219170">
              <a:buClr>
                <a:srgbClr val="000000"/>
              </a:buClr>
            </a:pPr>
            <a:r>
              <a:rPr lang="vi-VN" sz="3200" b="1" kern="0" dirty="0">
                <a:solidFill>
                  <a:srgbClr val="FF0000"/>
                </a:solidFill>
                <a:latin typeface="+mj-lt"/>
                <a:cs typeface="Arial"/>
                <a:sym typeface="Arial"/>
              </a:rPr>
              <a:t>Đã</a:t>
            </a:r>
          </a:p>
        </p:txBody>
      </p:sp>
      <p:sp>
        <p:nvSpPr>
          <p:cNvPr id="124" name="Rectangle 123">
            <a:extLst>
              <a:ext uri="{FF2B5EF4-FFF2-40B4-BE49-F238E27FC236}">
                <a16:creationId xmlns="" xmlns:a16="http://schemas.microsoft.com/office/drawing/2014/main" id="{C2A6E561-42AB-45AC-9984-A151101D9474}"/>
              </a:ext>
            </a:extLst>
          </p:cNvPr>
          <p:cNvSpPr/>
          <p:nvPr/>
        </p:nvSpPr>
        <p:spPr>
          <a:xfrm>
            <a:off x="4318965" y="3823257"/>
            <a:ext cx="802991" cy="584775"/>
          </a:xfrm>
          <a:prstGeom prst="rect">
            <a:avLst/>
          </a:prstGeom>
          <a:solidFill>
            <a:schemeClr val="accent1">
              <a:lumMod val="20000"/>
              <a:lumOff val="80000"/>
            </a:schemeClr>
          </a:solidFill>
          <a:effectLst>
            <a:softEdge rad="63500"/>
          </a:effectLst>
        </p:spPr>
        <p:txBody>
          <a:bodyPr wrap="square">
            <a:spAutoFit/>
          </a:bodyPr>
          <a:lstStyle/>
          <a:p>
            <a:pPr algn="ctr" defTabSz="1219170">
              <a:buClr>
                <a:srgbClr val="000000"/>
              </a:buClr>
            </a:pPr>
            <a:r>
              <a:rPr lang="vi-VN" sz="3200" b="1" kern="0" dirty="0">
                <a:solidFill>
                  <a:srgbClr val="FF0000"/>
                </a:solidFill>
                <a:latin typeface="+mj-lt"/>
                <a:cs typeface="Arial"/>
                <a:sym typeface="Arial"/>
              </a:rPr>
              <a:t>cả</a:t>
            </a:r>
          </a:p>
        </p:txBody>
      </p:sp>
      <p:pic>
        <p:nvPicPr>
          <p:cNvPr id="125" name="Picture 124" descr="A black and white drawing of a dog&#10;&#10;Description automatically generated with low confidence">
            <a:extLst>
              <a:ext uri="{FF2B5EF4-FFF2-40B4-BE49-F238E27FC236}">
                <a16:creationId xmlns="" xmlns:a16="http://schemas.microsoft.com/office/drawing/2014/main" id="{3800ED25-AA3A-4BB1-B31E-D4FE187BDA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975" y="4512631"/>
            <a:ext cx="2352488" cy="21407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barn(inVertical)">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barn(inVertical)">
                                      <p:cBhvr>
                                        <p:cTn id="12" dur="500"/>
                                        <p:tgtEl>
                                          <p:spTgt spid="11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20"/>
                                        </p:tgtEl>
                                        <p:attrNameLst>
                                          <p:attrName>style.visibility</p:attrName>
                                        </p:attrNameLst>
                                      </p:cBhvr>
                                      <p:to>
                                        <p:strVal val="visible"/>
                                      </p:to>
                                    </p:set>
                                    <p:anim calcmode="lin" valueType="num">
                                      <p:cBhvr>
                                        <p:cTn id="17" dur="500" fill="hold"/>
                                        <p:tgtEl>
                                          <p:spTgt spid="120"/>
                                        </p:tgtEl>
                                        <p:attrNameLst>
                                          <p:attrName>ppt_w</p:attrName>
                                        </p:attrNameLst>
                                      </p:cBhvr>
                                      <p:tavLst>
                                        <p:tav tm="0">
                                          <p:val>
                                            <p:fltVal val="0"/>
                                          </p:val>
                                        </p:tav>
                                        <p:tav tm="100000">
                                          <p:val>
                                            <p:strVal val="#ppt_w"/>
                                          </p:val>
                                        </p:tav>
                                      </p:tavLst>
                                    </p:anim>
                                    <p:anim calcmode="lin" valueType="num">
                                      <p:cBhvr>
                                        <p:cTn id="18" dur="500" fill="hold"/>
                                        <p:tgtEl>
                                          <p:spTgt spid="120"/>
                                        </p:tgtEl>
                                        <p:attrNameLst>
                                          <p:attrName>ppt_h</p:attrName>
                                        </p:attrNameLst>
                                      </p:cBhvr>
                                      <p:tavLst>
                                        <p:tav tm="0">
                                          <p:val>
                                            <p:fltVal val="0"/>
                                          </p:val>
                                        </p:tav>
                                        <p:tav tm="100000">
                                          <p:val>
                                            <p:strVal val="#ppt_h"/>
                                          </p:val>
                                        </p:tav>
                                      </p:tavLst>
                                    </p:anim>
                                    <p:animEffect transition="in" filter="fade">
                                      <p:cBhvr>
                                        <p:cTn id="19" dur="500"/>
                                        <p:tgtEl>
                                          <p:spTgt spid="12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3"/>
                                        </p:tgtEl>
                                        <p:attrNameLst>
                                          <p:attrName>style.visibility</p:attrName>
                                        </p:attrNameLst>
                                      </p:cBhvr>
                                      <p:to>
                                        <p:strVal val="visible"/>
                                      </p:to>
                                    </p:set>
                                    <p:anim calcmode="lin" valueType="num">
                                      <p:cBhvr>
                                        <p:cTn id="24" dur="500" fill="hold"/>
                                        <p:tgtEl>
                                          <p:spTgt spid="123"/>
                                        </p:tgtEl>
                                        <p:attrNameLst>
                                          <p:attrName>ppt_w</p:attrName>
                                        </p:attrNameLst>
                                      </p:cBhvr>
                                      <p:tavLst>
                                        <p:tav tm="0">
                                          <p:val>
                                            <p:fltVal val="0"/>
                                          </p:val>
                                        </p:tav>
                                        <p:tav tm="100000">
                                          <p:val>
                                            <p:strVal val="#ppt_w"/>
                                          </p:val>
                                        </p:tav>
                                      </p:tavLst>
                                    </p:anim>
                                    <p:anim calcmode="lin" valueType="num">
                                      <p:cBhvr>
                                        <p:cTn id="25" dur="500" fill="hold"/>
                                        <p:tgtEl>
                                          <p:spTgt spid="123"/>
                                        </p:tgtEl>
                                        <p:attrNameLst>
                                          <p:attrName>ppt_h</p:attrName>
                                        </p:attrNameLst>
                                      </p:cBhvr>
                                      <p:tavLst>
                                        <p:tav tm="0">
                                          <p:val>
                                            <p:fltVal val="0"/>
                                          </p:val>
                                        </p:tav>
                                        <p:tav tm="100000">
                                          <p:val>
                                            <p:strVal val="#ppt_h"/>
                                          </p:val>
                                        </p:tav>
                                      </p:tavLst>
                                    </p:anim>
                                    <p:animEffect transition="in" filter="fade">
                                      <p:cBhvr>
                                        <p:cTn id="26" dur="500"/>
                                        <p:tgtEl>
                                          <p:spTgt spid="12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1"/>
                                        </p:tgtEl>
                                        <p:attrNameLst>
                                          <p:attrName>style.visibility</p:attrName>
                                        </p:attrNameLst>
                                      </p:cBhvr>
                                      <p:to>
                                        <p:strVal val="visible"/>
                                      </p:to>
                                    </p:set>
                                    <p:anim calcmode="lin" valueType="num">
                                      <p:cBhvr>
                                        <p:cTn id="31" dur="500" fill="hold"/>
                                        <p:tgtEl>
                                          <p:spTgt spid="121"/>
                                        </p:tgtEl>
                                        <p:attrNameLst>
                                          <p:attrName>ppt_w</p:attrName>
                                        </p:attrNameLst>
                                      </p:cBhvr>
                                      <p:tavLst>
                                        <p:tav tm="0">
                                          <p:val>
                                            <p:fltVal val="0"/>
                                          </p:val>
                                        </p:tav>
                                        <p:tav tm="100000">
                                          <p:val>
                                            <p:strVal val="#ppt_w"/>
                                          </p:val>
                                        </p:tav>
                                      </p:tavLst>
                                    </p:anim>
                                    <p:anim calcmode="lin" valueType="num">
                                      <p:cBhvr>
                                        <p:cTn id="32" dur="500" fill="hold"/>
                                        <p:tgtEl>
                                          <p:spTgt spid="121"/>
                                        </p:tgtEl>
                                        <p:attrNameLst>
                                          <p:attrName>ppt_h</p:attrName>
                                        </p:attrNameLst>
                                      </p:cBhvr>
                                      <p:tavLst>
                                        <p:tav tm="0">
                                          <p:val>
                                            <p:fltVal val="0"/>
                                          </p:val>
                                        </p:tav>
                                        <p:tav tm="100000">
                                          <p:val>
                                            <p:strVal val="#ppt_h"/>
                                          </p:val>
                                        </p:tav>
                                      </p:tavLst>
                                    </p:anim>
                                    <p:animEffect transition="in" filter="fade">
                                      <p:cBhvr>
                                        <p:cTn id="33" dur="500"/>
                                        <p:tgtEl>
                                          <p:spTgt spid="1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22"/>
                                        </p:tgtEl>
                                        <p:attrNameLst>
                                          <p:attrName>style.visibility</p:attrName>
                                        </p:attrNameLst>
                                      </p:cBhvr>
                                      <p:to>
                                        <p:strVal val="visible"/>
                                      </p:to>
                                    </p:set>
                                    <p:anim calcmode="lin" valueType="num">
                                      <p:cBhvr>
                                        <p:cTn id="38" dur="500" fill="hold"/>
                                        <p:tgtEl>
                                          <p:spTgt spid="122"/>
                                        </p:tgtEl>
                                        <p:attrNameLst>
                                          <p:attrName>ppt_w</p:attrName>
                                        </p:attrNameLst>
                                      </p:cBhvr>
                                      <p:tavLst>
                                        <p:tav tm="0">
                                          <p:val>
                                            <p:fltVal val="0"/>
                                          </p:val>
                                        </p:tav>
                                        <p:tav tm="100000">
                                          <p:val>
                                            <p:strVal val="#ppt_w"/>
                                          </p:val>
                                        </p:tav>
                                      </p:tavLst>
                                    </p:anim>
                                    <p:anim calcmode="lin" valueType="num">
                                      <p:cBhvr>
                                        <p:cTn id="39" dur="500" fill="hold"/>
                                        <p:tgtEl>
                                          <p:spTgt spid="122"/>
                                        </p:tgtEl>
                                        <p:attrNameLst>
                                          <p:attrName>ppt_h</p:attrName>
                                        </p:attrNameLst>
                                      </p:cBhvr>
                                      <p:tavLst>
                                        <p:tav tm="0">
                                          <p:val>
                                            <p:fltVal val="0"/>
                                          </p:val>
                                        </p:tav>
                                        <p:tav tm="100000">
                                          <p:val>
                                            <p:strVal val="#ppt_h"/>
                                          </p:val>
                                        </p:tav>
                                      </p:tavLst>
                                    </p:anim>
                                    <p:animEffect transition="in" filter="fade">
                                      <p:cBhvr>
                                        <p:cTn id="40" dur="500"/>
                                        <p:tgtEl>
                                          <p:spTgt spid="12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24"/>
                                        </p:tgtEl>
                                        <p:attrNameLst>
                                          <p:attrName>style.visibility</p:attrName>
                                        </p:attrNameLst>
                                      </p:cBhvr>
                                      <p:to>
                                        <p:strVal val="visible"/>
                                      </p:to>
                                    </p:set>
                                    <p:anim calcmode="lin" valueType="num">
                                      <p:cBhvr>
                                        <p:cTn id="45" dur="500" fill="hold"/>
                                        <p:tgtEl>
                                          <p:spTgt spid="124"/>
                                        </p:tgtEl>
                                        <p:attrNameLst>
                                          <p:attrName>ppt_w</p:attrName>
                                        </p:attrNameLst>
                                      </p:cBhvr>
                                      <p:tavLst>
                                        <p:tav tm="0">
                                          <p:val>
                                            <p:fltVal val="0"/>
                                          </p:val>
                                        </p:tav>
                                        <p:tav tm="100000">
                                          <p:val>
                                            <p:strVal val="#ppt_w"/>
                                          </p:val>
                                        </p:tav>
                                      </p:tavLst>
                                    </p:anim>
                                    <p:anim calcmode="lin" valueType="num">
                                      <p:cBhvr>
                                        <p:cTn id="46" dur="500" fill="hold"/>
                                        <p:tgtEl>
                                          <p:spTgt spid="124"/>
                                        </p:tgtEl>
                                        <p:attrNameLst>
                                          <p:attrName>ppt_h</p:attrName>
                                        </p:attrNameLst>
                                      </p:cBhvr>
                                      <p:tavLst>
                                        <p:tav tm="0">
                                          <p:val>
                                            <p:fltVal val="0"/>
                                          </p:val>
                                        </p:tav>
                                        <p:tav tm="100000">
                                          <p:val>
                                            <p:strVal val="#ppt_h"/>
                                          </p:val>
                                        </p:tav>
                                      </p:tavLst>
                                    </p:anim>
                                    <p:animEffect transition="in" filter="fade">
                                      <p:cBhvr>
                                        <p:cTn id="47"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p:bldP spid="120" grpId="0" animBg="1"/>
      <p:bldP spid="121" grpId="0" animBg="1"/>
      <p:bldP spid="122" grpId="0" animBg="1"/>
      <p:bldP spid="123" grpId="0" animBg="1"/>
      <p:bldP spid="1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 xmlns:a16="http://schemas.microsoft.com/office/drawing/2014/main" id="{84C0791A-6676-4043-BBF1-DD2993D19C98}"/>
              </a:ext>
            </a:extLst>
          </p:cNvPr>
          <p:cNvSpPr/>
          <p:nvPr/>
        </p:nvSpPr>
        <p:spPr>
          <a:xfrm flipV="1">
            <a:off x="2205" y="1040782"/>
            <a:ext cx="12187592" cy="45708"/>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2400">
              <a:solidFill>
                <a:srgbClr val="FFFFFF"/>
              </a:solidFill>
              <a:latin typeface=""/>
              <a:ea typeface="字魂35号-经典雅黑" panose="00000500000000000000" pitchFamily="2" charset="-122"/>
              <a:sym typeface=""/>
            </a:endParaRPr>
          </a:p>
        </p:txBody>
      </p:sp>
      <p:cxnSp>
        <p:nvCxnSpPr>
          <p:cNvPr id="20" name="30">
            <a:extLst>
              <a:ext uri="{FF2B5EF4-FFF2-40B4-BE49-F238E27FC236}">
                <a16:creationId xmlns="" xmlns:a16="http://schemas.microsoft.com/office/drawing/2014/main" id="{F5229C80-1FED-4B9B-A731-14A567100433}"/>
              </a:ext>
            </a:extLst>
          </p:cNvPr>
          <p:cNvCxnSpPr/>
          <p:nvPr/>
        </p:nvCxnSpPr>
        <p:spPr>
          <a:xfrm>
            <a:off x="1503205" y="4481783"/>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31">
            <a:extLst>
              <a:ext uri="{FF2B5EF4-FFF2-40B4-BE49-F238E27FC236}">
                <a16:creationId xmlns="" xmlns:a16="http://schemas.microsoft.com/office/drawing/2014/main" id="{97CEFCB1-9421-4B34-BE4F-D64631E6410E}"/>
              </a:ext>
            </a:extLst>
          </p:cNvPr>
          <p:cNvCxnSpPr/>
          <p:nvPr/>
        </p:nvCxnSpPr>
        <p:spPr>
          <a:xfrm>
            <a:off x="1503205" y="6201845"/>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B01A22EF-338A-4354-BA36-EE56076C646D}"/>
              </a:ext>
            </a:extLst>
          </p:cNvPr>
          <p:cNvSpPr txBox="1"/>
          <p:nvPr/>
        </p:nvSpPr>
        <p:spPr>
          <a:xfrm>
            <a:off x="974655" y="1521283"/>
            <a:ext cx="10377377" cy="954107"/>
          </a:xfrm>
          <a:prstGeom prst="rect">
            <a:avLst/>
          </a:prstGeom>
          <a:noFill/>
        </p:spPr>
        <p:txBody>
          <a:bodyPr wrap="square" rtlCol="0">
            <a:spAutoFit/>
          </a:bodyPr>
          <a:lstStyle/>
          <a:p>
            <a:pPr defTabSz="1219170">
              <a:buClr>
                <a:srgbClr val="000000"/>
              </a:buClr>
            </a:pPr>
            <a:r>
              <a:rPr lang="vi-VN" sz="2800" b="1" kern="0" dirty="0">
                <a:solidFill>
                  <a:srgbClr val="BAE5E4">
                    <a:lumMod val="50000"/>
                  </a:srgbClr>
                </a:solidFill>
                <a:latin typeface="+mj-lt"/>
                <a:cs typeface="Arial"/>
                <a:sym typeface="Arial"/>
              </a:rPr>
              <a:t>12. a. Nói cảm xúc, suy nghĩ của em về trường lớp; về thầy cô khi năm học sắp kết thúc.</a:t>
            </a:r>
          </a:p>
        </p:txBody>
      </p:sp>
      <p:pic>
        <p:nvPicPr>
          <p:cNvPr id="6" name="Picture 5">
            <a:extLst>
              <a:ext uri="{FF2B5EF4-FFF2-40B4-BE49-F238E27FC236}">
                <a16:creationId xmlns="" xmlns:a16="http://schemas.microsoft.com/office/drawing/2014/main" id="{516FD2C0-0013-448A-A8B6-ED5F73E4B57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909652" y="2475390"/>
            <a:ext cx="8372696" cy="2552520"/>
          </a:xfrm>
          <a:prstGeom prst="rect">
            <a:avLst/>
          </a:prstGeom>
        </p:spPr>
      </p:pic>
    </p:spTree>
    <p:extLst>
      <p:ext uri="{BB962C8B-B14F-4D97-AF65-F5344CB8AC3E}">
        <p14:creationId xmlns:p14="http://schemas.microsoft.com/office/powerpoint/2010/main" val="39106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04637" y="1091185"/>
            <a:ext cx="11487363" cy="1161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20F0502020204030204"/>
              <a:cs typeface="+mn-ea"/>
              <a:sym typeface="+mn-lt"/>
            </a:endParaRPr>
          </a:p>
        </p:txBody>
      </p:sp>
      <p:pic>
        <p:nvPicPr>
          <p:cNvPr id="3" name="图片 4">
            <a:extLst>
              <a:ext uri="{FF2B5EF4-FFF2-40B4-BE49-F238E27FC236}">
                <a16:creationId xmlns="" xmlns:a16="http://schemas.microsoft.com/office/drawing/2014/main" id="{E79F877D-5681-4E56-85A3-BBE592E709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3534" y="2302236"/>
            <a:ext cx="5631190" cy="3754126"/>
          </a:xfrm>
          <a:prstGeom prst="rect">
            <a:avLst/>
          </a:prstGeom>
        </p:spPr>
      </p:pic>
      <p:sp>
        <p:nvSpPr>
          <p:cNvPr id="4" name="TextBox 3">
            <a:extLst>
              <a:ext uri="{FF2B5EF4-FFF2-40B4-BE49-F238E27FC236}">
                <a16:creationId xmlns="" xmlns:a16="http://schemas.microsoft.com/office/drawing/2014/main" id="{45C652E7-C68E-44D0-BA2F-202AD48CFCA0}"/>
              </a:ext>
            </a:extLst>
          </p:cNvPr>
          <p:cNvSpPr txBox="1"/>
          <p:nvPr/>
        </p:nvSpPr>
        <p:spPr>
          <a:xfrm>
            <a:off x="1044333" y="1151644"/>
            <a:ext cx="10267016" cy="954107"/>
          </a:xfrm>
          <a:prstGeom prst="rect">
            <a:avLst/>
          </a:prstGeom>
          <a:noFill/>
        </p:spPr>
        <p:txBody>
          <a:bodyPr wrap="square" rtlCol="0">
            <a:spAutoFit/>
          </a:bodyPr>
          <a:lstStyle/>
          <a:p>
            <a:pPr algn="ctr" defTabSz="1219170">
              <a:buClr>
                <a:srgbClr val="000000"/>
              </a:buClr>
            </a:pPr>
            <a:r>
              <a:rPr lang="vi-VN" sz="2800" b="1" kern="0" dirty="0">
                <a:solidFill>
                  <a:schemeClr val="bg1"/>
                </a:solidFill>
                <a:latin typeface="+mj-lt"/>
                <a:cs typeface="Arial"/>
                <a:sym typeface="Arial"/>
              </a:rPr>
              <a:t>b. Viết 4 – 5 câu thể hiện tình cảm, cảm xúc của em khi năm học sắp kết thúc.</a:t>
            </a:r>
          </a:p>
        </p:txBody>
      </p:sp>
      <p:sp>
        <p:nvSpPr>
          <p:cNvPr id="5" name="TextBox 4">
            <a:extLst>
              <a:ext uri="{FF2B5EF4-FFF2-40B4-BE49-F238E27FC236}">
                <a16:creationId xmlns="" xmlns:a16="http://schemas.microsoft.com/office/drawing/2014/main" id="{36599475-A52F-4C72-95A6-9BBA86B6123A}"/>
              </a:ext>
            </a:extLst>
          </p:cNvPr>
          <p:cNvSpPr txBox="1"/>
          <p:nvPr/>
        </p:nvSpPr>
        <p:spPr>
          <a:xfrm>
            <a:off x="865272" y="2695205"/>
            <a:ext cx="5939566" cy="2677656"/>
          </a:xfrm>
          <a:prstGeom prst="rect">
            <a:avLst/>
          </a:prstGeom>
          <a:noFill/>
        </p:spPr>
        <p:txBody>
          <a:bodyPr wrap="square" rtlCol="0">
            <a:spAutoFit/>
          </a:bodyPr>
          <a:lstStyle/>
          <a:p>
            <a:pPr defTabSz="1219170">
              <a:buClr>
                <a:srgbClr val="000000"/>
              </a:buClr>
            </a:pPr>
            <a:r>
              <a:rPr lang="vi-VN" sz="2800" kern="0" dirty="0">
                <a:solidFill>
                  <a:srgbClr val="FF0000"/>
                </a:solidFill>
                <a:latin typeface="+mj-lt"/>
                <a:cs typeface="Arial"/>
                <a:sym typeface="Arial"/>
              </a:rPr>
              <a:t>G: </a:t>
            </a:r>
            <a:r>
              <a:rPr lang="vi-VN" sz="2800" kern="0" dirty="0">
                <a:solidFill>
                  <a:srgbClr val="000000"/>
                </a:solidFill>
                <a:latin typeface="+mj-lt"/>
                <a:cs typeface="Arial"/>
                <a:sym typeface="Arial"/>
              </a:rPr>
              <a:t>- Em có suy nghĩ gì khi năm học sắp kết thúc?</a:t>
            </a:r>
          </a:p>
          <a:p>
            <a:pPr defTabSz="1219170">
              <a:buClr>
                <a:srgbClr val="000000"/>
              </a:buClr>
            </a:pPr>
            <a:r>
              <a:rPr lang="vi-VN" sz="2800" kern="0" dirty="0">
                <a:solidFill>
                  <a:srgbClr val="000000"/>
                </a:solidFill>
                <a:latin typeface="+mj-lt"/>
                <a:cs typeface="Arial"/>
                <a:sym typeface="Arial"/>
              </a:rPr>
              <a:t>     - Em cảm thấy thế nào nếu mấy tháng nghỉ hè không đến trường?</a:t>
            </a:r>
          </a:p>
          <a:p>
            <a:pPr defTabSz="1219170">
              <a:buClr>
                <a:srgbClr val="000000"/>
              </a:buClr>
            </a:pPr>
            <a:r>
              <a:rPr lang="vi-VN" sz="2800" kern="0" dirty="0">
                <a:solidFill>
                  <a:srgbClr val="000000"/>
                </a:solidFill>
                <a:latin typeface="+mj-lt"/>
                <a:cs typeface="Arial"/>
                <a:sym typeface="Arial"/>
              </a:rPr>
              <a:t>     - Em sẽ nhớ nhất điều gì về trường lớp, về thầy cô khi nghỉ hè?</a:t>
            </a:r>
          </a:p>
        </p:txBody>
      </p:sp>
    </p:spTree>
    <p:extLst>
      <p:ext uri="{BB962C8B-B14F-4D97-AF65-F5344CB8AC3E}">
        <p14:creationId xmlns:p14="http://schemas.microsoft.com/office/powerpoint/2010/main" val="24741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 xmlns:a16="http://schemas.microsoft.com/office/drawing/2014/main" id="{75386B91-93C7-4B5E-B70E-3FDC07B655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718" y="-471893"/>
            <a:ext cx="10369612" cy="7149139"/>
          </a:xfrm>
          <a:prstGeom prst="rect">
            <a:avLst/>
          </a:prstGeom>
        </p:spPr>
      </p:pic>
      <p:pic>
        <p:nvPicPr>
          <p:cNvPr id="10" name="图片 9">
            <a:extLst>
              <a:ext uri="{FF2B5EF4-FFF2-40B4-BE49-F238E27FC236}">
                <a16:creationId xmlns=""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 xmlns:a16="http://schemas.microsoft.com/office/drawing/2014/main" id="{4C79CB8D-7814-4C46-881C-AB72EA9F2D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04857" y="1831995"/>
            <a:ext cx="3920858" cy="5689483"/>
          </a:xfrm>
          <a:prstGeom prst="rect">
            <a:avLst/>
          </a:prstGeom>
        </p:spPr>
      </p:pic>
      <p:sp>
        <p:nvSpPr>
          <p:cNvPr id="9" name="TextBox 8">
            <a:extLst>
              <a:ext uri="{FF2B5EF4-FFF2-40B4-BE49-F238E27FC236}">
                <a16:creationId xmlns="" xmlns:a16="http://schemas.microsoft.com/office/drawing/2014/main" id="{3FDBB04D-000E-4948-92AA-04254C41FBF2}"/>
              </a:ext>
            </a:extLst>
          </p:cNvPr>
          <p:cNvSpPr txBox="1"/>
          <p:nvPr/>
        </p:nvSpPr>
        <p:spPr>
          <a:xfrm>
            <a:off x="1244525" y="1497875"/>
            <a:ext cx="7213126" cy="3539430"/>
          </a:xfrm>
          <a:prstGeom prst="rect">
            <a:avLst/>
          </a:prstGeom>
          <a:noFill/>
        </p:spPr>
        <p:txBody>
          <a:bodyPr wrap="square">
            <a:spAutoFit/>
          </a:bodyPr>
          <a:lstStyle/>
          <a:p>
            <a:pPr indent="457200" algn="just"/>
            <a:r>
              <a:rPr lang="vi-VN" sz="2800" b="0" i="0" dirty="0">
                <a:solidFill>
                  <a:srgbClr val="76757A"/>
                </a:solidFill>
                <a:effectLst/>
                <a:latin typeface="+mj-lt"/>
              </a:rPr>
              <a:t>Cảm xúc khi sắp kết thúc năm học  vô cùng hỗn độn. Em suy nghĩ rất nhiều về thầy cô, bạn bè.  Em vẫn còn nhớ những khoảnh khắc thầy cầm tay mình đưa từng nét chữ, ân cần chỉ bảo từng phép tính. Những ngày em ốm không đi học được, thầy qua tận nhà hỏi thăm, giảng bài cho em. Em mong lại sớm đến ngày khai trường để em được gặp lại thầy cô và các bạn.</a:t>
            </a:r>
            <a:endParaRPr lang="en-US" sz="2800" dirty="0">
              <a:latin typeface="+mj-lt"/>
            </a:endParaRPr>
          </a:p>
        </p:txBody>
      </p:sp>
    </p:spTree>
    <p:custDataLst>
      <p:tags r:id="rId1"/>
    </p:custDataLst>
    <p:extLst>
      <p:ext uri="{BB962C8B-B14F-4D97-AF65-F5344CB8AC3E}">
        <p14:creationId xmlns:p14="http://schemas.microsoft.com/office/powerpoint/2010/main" val="128879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9.xml><?xml version="1.0" encoding="utf-8"?>
<a:theme xmlns:a="http://schemas.openxmlformats.org/drawingml/2006/main" name="1_千图网海量PPT模板www.58pic.com​​">
  <a:themeElements>
    <a:clrScheme name="自定义 117">
      <a:dk1>
        <a:sysClr val="windowText" lastClr="000000"/>
      </a:dk1>
      <a:lt1>
        <a:sysClr val="window" lastClr="FFFFFF"/>
      </a:lt1>
      <a:dk2>
        <a:srgbClr val="5A6378"/>
      </a:dk2>
      <a:lt2>
        <a:srgbClr val="7F7F7F"/>
      </a:lt2>
      <a:accent1>
        <a:srgbClr val="62AE98"/>
      </a:accent1>
      <a:accent2>
        <a:srgbClr val="DD7F7F"/>
      </a:accent2>
      <a:accent3>
        <a:srgbClr val="62AE98"/>
      </a:accent3>
      <a:accent4>
        <a:srgbClr val="DD7F7F"/>
      </a:accent4>
      <a:accent5>
        <a:srgbClr val="62AE98"/>
      </a:accent5>
      <a:accent6>
        <a:srgbClr val="DD7F7F"/>
      </a:accent6>
      <a:hlink>
        <a:srgbClr val="168BBA"/>
      </a:hlink>
      <a:folHlink>
        <a:srgbClr val="680000"/>
      </a:folHlink>
    </a:clrScheme>
    <a:fontScheme name="rlwt431p">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TotalTime>
  <Words>440</Words>
  <Application>Microsoft Office PowerPoint</Application>
  <PresentationFormat>Widescreen</PresentationFormat>
  <Paragraphs>67</Paragraphs>
  <Slides>11</Slides>
  <Notes>4</Notes>
  <HiddenSlides>0</HiddenSlides>
  <MMClips>0</MMClips>
  <ScaleCrop>false</ScaleCrop>
  <HeadingPairs>
    <vt:vector size="6" baseType="variant">
      <vt:variant>
        <vt:lpstr>Fonts Used</vt:lpstr>
      </vt:variant>
      <vt:variant>
        <vt:i4>18</vt:i4>
      </vt:variant>
      <vt:variant>
        <vt:lpstr>Theme</vt:lpstr>
      </vt:variant>
      <vt:variant>
        <vt:i4>10</vt:i4>
      </vt:variant>
      <vt:variant>
        <vt:lpstr>Slide Titles</vt:lpstr>
      </vt:variant>
      <vt:variant>
        <vt:i4>11</vt:i4>
      </vt:variant>
    </vt:vector>
  </HeadingPairs>
  <TitlesOfParts>
    <vt:vector size="39" baseType="lpstr">
      <vt:lpstr>微软雅黑</vt:lpstr>
      <vt:lpstr>黑体</vt:lpstr>
      <vt:lpstr>宋体</vt:lpstr>
      <vt:lpstr>#9Slide05 HLT AphroditeSlimPro</vt:lpstr>
      <vt:lpstr>Arial</vt:lpstr>
      <vt:lpstr>Arial-Rounded</vt:lpstr>
      <vt:lpstr>Calibri</vt:lpstr>
      <vt:lpstr>Calibri Light</vt:lpstr>
      <vt:lpstr>ITC Avant Garde Std Bk</vt:lpstr>
      <vt:lpstr>Tahoma</vt:lpstr>
      <vt:lpstr>Times New Roman</vt:lpstr>
      <vt:lpstr>UTM Avo</vt:lpstr>
      <vt:lpstr>仓耳玄三M W05</vt:lpstr>
      <vt:lpstr>字魂35号-经典雅黑</vt:lpstr>
      <vt:lpstr>字魂59号-创粗黑</vt:lpstr>
      <vt:lpstr>庞门正道标题体</vt:lpstr>
      <vt:lpstr>方正静蕾简体</vt:lpstr>
      <vt:lpstr>等线</vt:lpstr>
      <vt:lpstr>Office Theme</vt:lpstr>
      <vt:lpstr>1_Office 主题</vt:lpstr>
      <vt:lpstr>千图网海量PPT模板www.58pic.com​​</vt:lpstr>
      <vt:lpstr>2_Office 主题</vt:lpstr>
      <vt:lpstr>https://www.freeppt7.com</vt:lpstr>
      <vt:lpstr>2_Office 主题​​</vt:lpstr>
      <vt:lpstr>1_Office Theme</vt:lpstr>
      <vt:lpstr>包图主题2</vt:lpstr>
      <vt:lpstr>1_千图网海量PPT模板www.58pic.com​​</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My PC</cp:lastModifiedBy>
  <cp:revision>50</cp:revision>
  <dcterms:created xsi:type="dcterms:W3CDTF">2021-07-20T01:55:21Z</dcterms:created>
  <dcterms:modified xsi:type="dcterms:W3CDTF">2022-05-21T15:06:25Z</dcterms:modified>
</cp:coreProperties>
</file>