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  <p:sldMasterId id="2147483825" r:id="rId6"/>
  </p:sldMasterIdLst>
  <p:notesMasterIdLst>
    <p:notesMasterId r:id="rId18"/>
  </p:notesMasterIdLst>
  <p:sldIdLst>
    <p:sldId id="300" r:id="rId7"/>
    <p:sldId id="474" r:id="rId8"/>
    <p:sldId id="570" r:id="rId9"/>
    <p:sldId id="278" r:id="rId10"/>
    <p:sldId id="295" r:id="rId11"/>
    <p:sldId id="571" r:id="rId12"/>
    <p:sldId id="557" r:id="rId13"/>
    <p:sldId id="559" r:id="rId14"/>
    <p:sldId id="569" r:id="rId15"/>
    <p:sldId id="572" r:id="rId16"/>
    <p:sldId id="5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1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86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88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6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53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69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11087341" y="5133943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527317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22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7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7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75360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13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7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7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925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691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1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49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96322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9" y="289318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7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429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45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9" y="289316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9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56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081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61" y="5520407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374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9" y="179665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33" y="23260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2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504" y="2454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701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53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81" y="24864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3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914372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4372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3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3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186" lvl="0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372" lvl="1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556" lvl="2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744" lvl="3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5930" lvl="4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114" lvl="5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300" lvl="6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486" lvl="7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672" lvl="8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51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1" y="557130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1300" kern="0">
                <a:solidFill>
                  <a:srgbClr val="96A5E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kern="0">
              <a:solidFill>
                <a:srgbClr val="96A5E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9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6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799"/>
            </a:lvl3pPr>
            <a:lvl4pPr marL="1371556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4" indent="0" algn="ctr">
              <a:buNone/>
              <a:defRPr sz="1600"/>
            </a:lvl7pPr>
            <a:lvl8pPr marL="3200300" indent="0" algn="ctr">
              <a:buNone/>
              <a:defRPr sz="1600"/>
            </a:lvl8pPr>
            <a:lvl9pPr marL="365748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3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7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80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255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49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3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7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38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394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1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8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1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770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99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9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4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5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9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38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57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62927" cy="21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 Tìm được từ ngữ chỉ người làm việc trên biển</a:t>
              </a:r>
              <a:r>
                <a:rPr lang="en-US" sz="2800" dirty="0" smtClean="0">
                  <a:solidFill>
                    <a:prstClr val="black"/>
                  </a:solidFill>
                </a:rPr>
                <a:t>.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- Đặt 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b="1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b="1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8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lang="vi-VN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xmlns="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xmlns="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xmlns="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xmlns="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xmlns="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xmlns="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xmlns="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xmlns="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xmlns="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xmlns="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xmlns="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xmlns="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xmlns="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xmlns="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xmlns="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xmlns="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xmlns="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xmlns="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xmlns="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xmlns="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xmlns="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54000"/>
            <a:ext cx="9276080" cy="4989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2748518"/>
            <a:ext cx="532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62927" cy="21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 Tìm được từ ngữ chỉ người làm việc trên biển</a:t>
              </a:r>
              <a:r>
                <a:rPr lang="en-US" sz="2800" dirty="0" smtClean="0"/>
                <a:t>.</a:t>
              </a:r>
              <a:endParaRPr lang="vi-VN" sz="28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dirty="0"/>
                <a:t>- Đặt 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b="1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b="1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0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=""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=""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=""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=""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  <p:pic>
        <p:nvPicPr>
          <p:cNvPr id="19" name="Picture 1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6" y="1998258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24" name="Picture 23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38" y="2085676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28" name="Picture 27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13" y="4473153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30" name="Picture 29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16" y="4777140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850140" y="2367757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5971" y="4953992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th Subject for Middle School - 7th Grade: Ratio, Proportion and Percent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266</Words>
  <Application>Microsoft Office PowerPoint</Application>
  <PresentationFormat>Widescreen</PresentationFormat>
  <Paragraphs>48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40" baseType="lpstr">
      <vt:lpstr>微软雅黑</vt:lpstr>
      <vt:lpstr>微软雅黑</vt:lpstr>
      <vt:lpstr>黑体</vt:lpstr>
      <vt:lpstr>SimSun</vt:lpstr>
      <vt:lpstr>SimSun</vt:lpstr>
      <vt:lpstr>Anaheim</vt:lpstr>
      <vt:lpstr>Annie Use Your Telescope</vt:lpstr>
      <vt:lpstr>Arial</vt:lpstr>
      <vt:lpstr>Arial-Rounded</vt:lpstr>
      <vt:lpstr>Barlow Condensed</vt:lpstr>
      <vt:lpstr>Barriecito</vt:lpstr>
      <vt:lpstr>Boogaloo</vt:lpstr>
      <vt:lpstr>Calibri</vt:lpstr>
      <vt:lpstr>Calibri Light</vt:lpstr>
      <vt:lpstr>Dekko</vt:lpstr>
      <vt:lpstr>Exo</vt:lpstr>
      <vt:lpstr>Lato</vt:lpstr>
      <vt:lpstr>Open Sans</vt:lpstr>
      <vt:lpstr>RocknRoll One</vt:lpstr>
      <vt:lpstr>Times New Roman</vt:lpstr>
      <vt:lpstr>方正大标宋简体</vt:lpstr>
      <vt:lpstr>方正大黑简体</vt:lpstr>
      <vt:lpstr>等线</vt:lpstr>
      <vt:lpstr>1_Office Theme</vt:lpstr>
      <vt:lpstr>6_Office Theme</vt:lpstr>
      <vt:lpstr>4_Office Theme</vt:lpstr>
      <vt:lpstr>2_Office 主题​​</vt:lpstr>
      <vt:lpstr>7_Office Theme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My PC</cp:lastModifiedBy>
  <cp:revision>99</cp:revision>
  <dcterms:created xsi:type="dcterms:W3CDTF">2021-05-24T09:52:12Z</dcterms:created>
  <dcterms:modified xsi:type="dcterms:W3CDTF">2022-04-17T15:13:23Z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