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14"/>
  </p:notesMasterIdLst>
  <p:sldIdLst>
    <p:sldId id="318" r:id="rId3"/>
    <p:sldId id="270" r:id="rId4"/>
    <p:sldId id="2007577137" r:id="rId5"/>
    <p:sldId id="319" r:id="rId6"/>
    <p:sldId id="2007577135" r:id="rId7"/>
    <p:sldId id="2007577138" r:id="rId8"/>
    <p:sldId id="2007577139" r:id="rId9"/>
    <p:sldId id="496" r:id="rId10"/>
    <p:sldId id="2007577140" r:id="rId11"/>
    <p:sldId id="264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0B2F5-7ED8-4FD7-87DC-094EAAA7214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D16CC-F2BE-472F-86BD-0163C9D5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65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91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9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10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83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2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5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0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5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3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5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1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1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0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47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0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6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6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7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77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05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22883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404014" y="3252035"/>
            <a:ext cx="11165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gửi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ngoài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đảo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Phân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biệt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: 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s/x;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iêp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21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30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sp>
        <p:nvSpPr>
          <p:cNvPr id="31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4651033" y="1249832"/>
            <a:ext cx="4551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 TẢ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835299" y="5398771"/>
            <a:ext cx="3633538" cy="8847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SGK tr 97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3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0"/>
            <a:ext cx="12192000" cy="693142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631339" y="-247987"/>
            <a:ext cx="2522645" cy="185733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357632" y="292608"/>
            <a:ext cx="2958592" cy="217830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/>
        </p:blipFill>
        <p:spPr>
          <a:xfrm rot="21259508">
            <a:off x="211328" y="1511808"/>
            <a:ext cx="5185664" cy="502310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/>
        </p:blipFill>
        <p:spPr>
          <a:xfrm>
            <a:off x="2255573" y="1541277"/>
            <a:ext cx="536448" cy="15036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3035387" y="-1414272"/>
            <a:ext cx="1267968" cy="3413760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6480043" y="-436531"/>
            <a:ext cx="1267968" cy="3413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8976320" y="-1158240"/>
            <a:ext cx="1267968" cy="341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E56F738-6807-4754-BBC7-39C56117E85F}"/>
              </a:ext>
            </a:extLst>
          </p:cNvPr>
          <p:cNvSpPr/>
          <p:nvPr/>
        </p:nvSpPr>
        <p:spPr>
          <a:xfrm>
            <a:off x="4690107" y="2959390"/>
            <a:ext cx="72250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 chính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 rot="20099163">
            <a:off x="19785" y="2912718"/>
            <a:ext cx="3740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25923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" y="741659"/>
            <a:ext cx="12131195" cy="3879487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00" y="37539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38798" y="648760"/>
            <a:ext cx="574504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EB64A4F-2F51-48FB-A24A-ED66D4B41848}"/>
              </a:ext>
            </a:extLst>
          </p:cNvPr>
          <p:cNvGrpSpPr/>
          <p:nvPr/>
        </p:nvGrpSpPr>
        <p:grpSpPr>
          <a:xfrm>
            <a:off x="1379617" y="4545089"/>
            <a:ext cx="7256875" cy="688814"/>
            <a:chOff x="1216338" y="4241756"/>
            <a:chExt cx="7256875" cy="616399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D4E1F6AD-B226-4417-AAA0-726BB226B36D}"/>
                </a:ext>
              </a:extLst>
            </p:cNvPr>
            <p:cNvGrpSpPr/>
            <p:nvPr/>
          </p:nvGrpSpPr>
          <p:grpSpPr>
            <a:xfrm>
              <a:off x="1216338" y="4241756"/>
              <a:ext cx="919884" cy="574783"/>
              <a:chOff x="2485459" y="1975436"/>
              <a:chExt cx="1901631" cy="1303646"/>
            </a:xfrm>
          </p:grpSpPr>
          <p:pic>
            <p:nvPicPr>
              <p:cNvPr id="19" name="图片 6">
                <a:extLst>
                  <a:ext uri="{FF2B5EF4-FFF2-40B4-BE49-F238E27FC236}">
                    <a16:creationId xmlns="" xmlns:a16="http://schemas.microsoft.com/office/drawing/2014/main" id="{4ADB0063-D8EC-4297-A435-7031D795B9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901631" cy="1303646"/>
              </a:xfrm>
              <a:prstGeom prst="rect">
                <a:avLst/>
              </a:prstGeom>
            </p:spPr>
          </p:pic>
          <p:pic>
            <p:nvPicPr>
              <p:cNvPr id="20" name="图片 2">
                <a:extLst>
                  <a:ext uri="{FF2B5EF4-FFF2-40B4-BE49-F238E27FC236}">
                    <a16:creationId xmlns="" xmlns:a16="http://schemas.microsoft.com/office/drawing/2014/main" id="{71B60E29-B730-405A-B373-E959F2234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0492" y="2302210"/>
                <a:ext cx="341349" cy="792412"/>
              </a:xfrm>
              <a:prstGeom prst="rect">
                <a:avLst/>
              </a:prstGeom>
            </p:spPr>
          </p:pic>
          <p:pic>
            <p:nvPicPr>
              <p:cNvPr id="21" name="图片 9">
                <a:extLst>
                  <a:ext uri="{FF2B5EF4-FFF2-40B4-BE49-F238E27FC236}">
                    <a16:creationId xmlns="" xmlns:a16="http://schemas.microsoft.com/office/drawing/2014/main" id="{B22ABC45-D357-4CFB-B9C3-2368766CB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5744" y="2300875"/>
                <a:ext cx="596040" cy="841268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D824CF9C-C197-4BC0-B1B2-5B75A5B8957D}"/>
                </a:ext>
              </a:extLst>
            </p:cNvPr>
            <p:cNvSpPr/>
            <p:nvPr/>
          </p:nvSpPr>
          <p:spPr>
            <a:xfrm>
              <a:off x="2136222" y="4334857"/>
              <a:ext cx="6336991" cy="5232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dịp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8C6DAE3C-3092-4792-A3CB-422B2BFEA4DF}"/>
              </a:ext>
            </a:extLst>
          </p:cNvPr>
          <p:cNvGrpSpPr/>
          <p:nvPr/>
        </p:nvGrpSpPr>
        <p:grpSpPr>
          <a:xfrm>
            <a:off x="1472812" y="5088069"/>
            <a:ext cx="9459865" cy="742405"/>
            <a:chOff x="1555138" y="5106976"/>
            <a:chExt cx="8995633" cy="742405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52FF39F3-59D6-4CA6-8126-1CA99812EDDC}"/>
                </a:ext>
              </a:extLst>
            </p:cNvPr>
            <p:cNvGrpSpPr/>
            <p:nvPr/>
          </p:nvGrpSpPr>
          <p:grpSpPr>
            <a:xfrm>
              <a:off x="1555138" y="5106976"/>
              <a:ext cx="1019249" cy="742405"/>
              <a:chOff x="5056544" y="1716444"/>
              <a:chExt cx="2132700" cy="1761041"/>
            </a:xfrm>
          </p:grpSpPr>
          <p:pic>
            <p:nvPicPr>
              <p:cNvPr id="25" name="图片 11">
                <a:extLst>
                  <a:ext uri="{FF2B5EF4-FFF2-40B4-BE49-F238E27FC236}">
                    <a16:creationId xmlns="" xmlns:a16="http://schemas.microsoft.com/office/drawing/2014/main" id="{773AF2A2-2B1C-4FD0-B8F1-AA901AF19B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4" y="1716444"/>
                <a:ext cx="2132700" cy="1761041"/>
              </a:xfrm>
              <a:prstGeom prst="rect">
                <a:avLst/>
              </a:prstGeom>
            </p:spPr>
          </p:pic>
          <p:pic>
            <p:nvPicPr>
              <p:cNvPr id="26" name="图片 3">
                <a:extLst>
                  <a:ext uri="{FF2B5EF4-FFF2-40B4-BE49-F238E27FC236}">
                    <a16:creationId xmlns="" xmlns:a16="http://schemas.microsoft.com/office/drawing/2014/main" id="{88A14C84-7E1C-42DF-A741-922778CE2A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1" y="222191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7" name="图片 5">
                <a:extLst>
                  <a:ext uri="{FF2B5EF4-FFF2-40B4-BE49-F238E27FC236}">
                    <a16:creationId xmlns="" xmlns:a16="http://schemas.microsoft.com/office/drawing/2014/main" id="{5489B036-6BFD-4707-AF39-8289D1232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284658"/>
                <a:ext cx="469354" cy="792413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50CE124-A425-4075-8399-F8C02C4B7958}"/>
                </a:ext>
              </a:extLst>
            </p:cNvPr>
            <p:cNvSpPr txBox="1"/>
            <p:nvPr/>
          </p:nvSpPr>
          <p:spPr>
            <a:xfrm>
              <a:off x="2477435" y="5170850"/>
              <a:ext cx="8073336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gửi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CE751DD-237A-4044-AA49-6C1978B5BA0F}"/>
              </a:ext>
            </a:extLst>
          </p:cNvPr>
          <p:cNvGrpSpPr/>
          <p:nvPr/>
        </p:nvGrpSpPr>
        <p:grpSpPr>
          <a:xfrm>
            <a:off x="1629659" y="5657593"/>
            <a:ext cx="10467063" cy="639574"/>
            <a:chOff x="1629659" y="6085777"/>
            <a:chExt cx="10467063" cy="639574"/>
          </a:xfrm>
        </p:grpSpPr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16C9F6B6-0549-4E27-8EBA-58BCEDE190D3}"/>
                </a:ext>
              </a:extLst>
            </p:cNvPr>
            <p:cNvGrpSpPr/>
            <p:nvPr/>
          </p:nvGrpSpPr>
          <p:grpSpPr>
            <a:xfrm>
              <a:off x="1629659" y="6156007"/>
              <a:ext cx="906987" cy="569344"/>
              <a:chOff x="8317164" y="2100522"/>
              <a:chExt cx="1772914" cy="1393004"/>
            </a:xfrm>
          </p:grpSpPr>
          <p:pic>
            <p:nvPicPr>
              <p:cNvPr id="29" name="图片 12">
                <a:extLst>
                  <a:ext uri="{FF2B5EF4-FFF2-40B4-BE49-F238E27FC236}">
                    <a16:creationId xmlns="" xmlns:a16="http://schemas.microsoft.com/office/drawing/2014/main" id="{1FF90C2C-7BC8-459D-8D43-4692EE3FA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30" name="图片 10">
                <a:extLst>
                  <a:ext uri="{FF2B5EF4-FFF2-40B4-BE49-F238E27FC236}">
                    <a16:creationId xmlns="" xmlns:a16="http://schemas.microsoft.com/office/drawing/2014/main" id="{E2B761EC-DA03-4767-8E08-892813BC8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31" name="图片 13">
                <a:extLst>
                  <a:ext uri="{FF2B5EF4-FFF2-40B4-BE49-F238E27FC236}">
                    <a16:creationId xmlns="" xmlns:a16="http://schemas.microsoft.com/office/drawing/2014/main" id="{808F403A-5C78-4354-BF76-DEED0422A2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51D3F2FC-AEF4-4E21-A184-374D6A44B342}"/>
                </a:ext>
              </a:extLst>
            </p:cNvPr>
            <p:cNvSpPr txBox="1"/>
            <p:nvPr/>
          </p:nvSpPr>
          <p:spPr>
            <a:xfrm>
              <a:off x="2482895" y="6085777"/>
              <a:ext cx="961382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gồm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mấy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khổ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77CE74A-7FEF-4599-9023-5586A368E131}"/>
              </a:ext>
            </a:extLst>
          </p:cNvPr>
          <p:cNvSpPr txBox="1"/>
          <p:nvPr/>
        </p:nvSpPr>
        <p:spPr>
          <a:xfrm>
            <a:off x="648929" y="6124516"/>
            <a:ext cx="1104654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từ dễ viết sai trong bài: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207A4D0A-CCFC-4981-949A-1F593A7A13AD}"/>
              </a:ext>
            </a:extLst>
          </p:cNvPr>
          <p:cNvSpPr/>
          <p:nvPr/>
        </p:nvSpPr>
        <p:spPr>
          <a:xfrm>
            <a:off x="228073" y="1217542"/>
            <a:ext cx="399143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Bây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giờ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sắp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Tết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rồi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Con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thư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gửi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bố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(…)</a:t>
            </a:r>
          </a:p>
          <a:p>
            <a:pPr lvl="0" algn="just">
              <a:defRPr/>
            </a:pP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Tết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gửi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bố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Cái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bánh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chưng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vui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Nhưng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bánh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to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quá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Mà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hòm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thư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nhỏ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thôi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0D958C10-C612-4FF0-86A7-6D80A2EFA6D8}"/>
              </a:ext>
            </a:extLst>
          </p:cNvPr>
          <p:cNvSpPr/>
          <p:nvPr/>
        </p:nvSpPr>
        <p:spPr>
          <a:xfrm>
            <a:off x="4160592" y="1710760"/>
            <a:ext cx="39914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Gửi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hoa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sợ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héo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ra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xa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xôi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Con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thư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gửi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vậy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Hẳn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bố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lòng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thôi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75B460D9-CC7B-46EB-822B-386E72D87E63}"/>
              </a:ext>
            </a:extLst>
          </p:cNvPr>
          <p:cNvSpPr/>
          <p:nvPr/>
        </p:nvSpPr>
        <p:spPr>
          <a:xfrm>
            <a:off x="7896293" y="2669399"/>
            <a:ext cx="497746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Ngoài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ấy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chắc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gió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che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Ngoài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ấy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chắc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sóng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Bố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lúc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cũng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nghe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endParaRPr lang="en-US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5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38" grpId="0"/>
      <p:bldP spid="41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77083" y="1281502"/>
            <a:ext cx="6895483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2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E0BB9C1-AFDE-483D-AB0F-47346F877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2"/>
          <a:stretch/>
        </p:blipFill>
        <p:spPr>
          <a:xfrm>
            <a:off x="1149791" y="309281"/>
            <a:ext cx="10629833" cy="63873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45A7CFF-CB3B-46DA-8FDD-4EEAF4E513FF}"/>
              </a:ext>
            </a:extLst>
          </p:cNvPr>
          <p:cNvSpPr txBox="1"/>
          <p:nvPr/>
        </p:nvSpPr>
        <p:spPr>
          <a:xfrm>
            <a:off x="2603145" y="808068"/>
            <a:ext cx="928467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 năm ngày </a:t>
            </a:r>
            <a:r>
              <a:rPr lang="en-US" sz="30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21 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 4 năm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615F29-536A-4E0C-AA52-9F2DEBDED88B}"/>
              </a:ext>
            </a:extLst>
          </p:cNvPr>
          <p:cNvSpPr txBox="1"/>
          <p:nvPr/>
        </p:nvSpPr>
        <p:spPr>
          <a:xfrm>
            <a:off x="5149171" y="1409756"/>
            <a:ext cx="337863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3DE068F-2A72-4662-B2BE-53A8DD593F61}"/>
              </a:ext>
            </a:extLst>
          </p:cNvPr>
          <p:cNvSpPr txBox="1"/>
          <p:nvPr/>
        </p:nvSpPr>
        <p:spPr>
          <a:xfrm>
            <a:off x="3836916" y="1973096"/>
            <a:ext cx="530127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3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đảo</a:t>
            </a:r>
            <a:r>
              <a:rPr lang="en-US" sz="3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endParaRPr lang="en-US" sz="30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56D133-C24C-45C5-ABA9-CEBE29DA1F92}"/>
              </a:ext>
            </a:extLst>
          </p:cNvPr>
          <p:cNvSpPr txBox="1"/>
          <p:nvPr/>
        </p:nvSpPr>
        <p:spPr>
          <a:xfrm>
            <a:off x="4527746" y="2604614"/>
            <a:ext cx="429800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/>
                <a:cs typeface="Times New Roman" panose="02020603050405020304" pitchFamily="18" charset="0"/>
              </a:rPr>
              <a:t>Bây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/>
                <a:cs typeface="Times New Roman" panose="02020603050405020304" pitchFamily="18" charset="0"/>
              </a:rPr>
              <a:t>sắp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/>
                <a:cs typeface="Times New Roman" panose="02020603050405020304" pitchFamily="18" charset="0"/>
              </a:rPr>
              <a:t>Tết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/>
                <a:cs typeface="Times New Roman" panose="02020603050405020304" pitchFamily="18" charset="0"/>
              </a:rPr>
              <a:t>rồi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EC03FC-043B-430C-B766-71D7D23EA8DF}"/>
              </a:ext>
            </a:extLst>
          </p:cNvPr>
          <p:cNvSpPr txBox="1"/>
          <p:nvPr/>
        </p:nvSpPr>
        <p:spPr>
          <a:xfrm>
            <a:off x="4539177" y="3193726"/>
            <a:ext cx="43040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94BC323-C605-4181-9B30-0A2517CADAC5}"/>
              </a:ext>
            </a:extLst>
          </p:cNvPr>
          <p:cNvSpPr txBox="1"/>
          <p:nvPr/>
        </p:nvSpPr>
        <p:spPr>
          <a:xfrm>
            <a:off x="4500717" y="4408006"/>
            <a:ext cx="43040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DBA8892-665F-4AC8-BAF1-4142CE5D8D76}"/>
              </a:ext>
            </a:extLst>
          </p:cNvPr>
          <p:cNvSpPr txBox="1"/>
          <p:nvPr/>
        </p:nvSpPr>
        <p:spPr>
          <a:xfrm>
            <a:off x="4532107" y="5016310"/>
            <a:ext cx="46659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bánh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chưng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2AF1AC8-4348-4EB7-ABD4-29296E08E2FB}"/>
              </a:ext>
            </a:extLst>
          </p:cNvPr>
          <p:cNvSpPr txBox="1"/>
          <p:nvPr/>
        </p:nvSpPr>
        <p:spPr>
          <a:xfrm>
            <a:off x="4522276" y="5596411"/>
            <a:ext cx="46659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bánh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1D1FE55-3FF1-46C7-93DF-B12D6DD9CECA}"/>
              </a:ext>
            </a:extLst>
          </p:cNvPr>
          <p:cNvSpPr txBox="1"/>
          <p:nvPr/>
        </p:nvSpPr>
        <p:spPr>
          <a:xfrm>
            <a:off x="4527196" y="6191258"/>
            <a:ext cx="46659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hòm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172" y="534491"/>
            <a:ext cx="9782451" cy="608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E0BB9C1-AFDE-483D-AB0F-47346F877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2"/>
          <a:stretch/>
        </p:blipFill>
        <p:spPr>
          <a:xfrm>
            <a:off x="1030966" y="285937"/>
            <a:ext cx="10629833" cy="63873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56D133-C24C-45C5-ABA9-CEBE29DA1F92}"/>
              </a:ext>
            </a:extLst>
          </p:cNvPr>
          <p:cNvSpPr txBox="1"/>
          <p:nvPr/>
        </p:nvSpPr>
        <p:spPr>
          <a:xfrm>
            <a:off x="4402486" y="775818"/>
            <a:ext cx="429800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defRPr/>
            </a:pPr>
            <a:r>
              <a:rPr lang="en-US" sz="30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/>
                <a:cs typeface="Times New Roman" panose="02020603050405020304" pitchFamily="18" charset="0"/>
              </a:rPr>
              <a:t>Gửi hoa lại sợ héo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EC03FC-043B-430C-B766-71D7D23EA8DF}"/>
              </a:ext>
            </a:extLst>
          </p:cNvPr>
          <p:cNvSpPr txBox="1"/>
          <p:nvPr/>
        </p:nvSpPr>
        <p:spPr>
          <a:xfrm>
            <a:off x="4413917" y="1364930"/>
            <a:ext cx="43040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defRPr/>
            </a:pPr>
            <a:r>
              <a:rPr lang="en-US" sz="30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/>
                <a:cs typeface="Times New Roman" panose="02020603050405020304" pitchFamily="18" charset="0"/>
              </a:rPr>
              <a:t>Đường ra đảo xa xôi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94BC323-C605-4181-9B30-0A2517CADAC5}"/>
              </a:ext>
            </a:extLst>
          </p:cNvPr>
          <p:cNvSpPr txBox="1"/>
          <p:nvPr/>
        </p:nvSpPr>
        <p:spPr>
          <a:xfrm>
            <a:off x="4399456" y="1976346"/>
            <a:ext cx="43040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defRPr/>
            </a:pPr>
            <a:r>
              <a:rPr lang="en-US" sz="30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/>
                <a:cs typeface="Times New Roman" panose="02020603050405020304" pitchFamily="18" charset="0"/>
              </a:rPr>
              <a:t>Con viết thư gửi vậy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DBA8892-665F-4AC8-BAF1-4142CE5D8D76}"/>
              </a:ext>
            </a:extLst>
          </p:cNvPr>
          <p:cNvSpPr txBox="1"/>
          <p:nvPr/>
        </p:nvSpPr>
        <p:spPr>
          <a:xfrm>
            <a:off x="4380244" y="2572832"/>
            <a:ext cx="46659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defRPr/>
            </a:pPr>
            <a:r>
              <a:rPr lang="en-US" sz="30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/>
                <a:cs typeface="Times New Roman" panose="02020603050405020304" pitchFamily="18" charset="0"/>
              </a:rPr>
              <a:t>Hẳn bố bằng lòng thôi.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2AF1AC8-4348-4EB7-ABD4-29296E08E2FB}"/>
              </a:ext>
            </a:extLst>
          </p:cNvPr>
          <p:cNvSpPr txBox="1"/>
          <p:nvPr/>
        </p:nvSpPr>
        <p:spPr>
          <a:xfrm>
            <a:off x="4397016" y="3767615"/>
            <a:ext cx="46659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defRPr/>
            </a:pPr>
            <a:r>
              <a:rPr lang="en-US" sz="30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/>
                <a:cs typeface="Times New Roman" panose="02020603050405020304" pitchFamily="18" charset="0"/>
              </a:rPr>
              <a:t>Ngoài ấy chắc nhiều gió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1D1FE55-3FF1-46C7-93DF-B12D6DD9CECA}"/>
              </a:ext>
            </a:extLst>
          </p:cNvPr>
          <p:cNvSpPr txBox="1"/>
          <p:nvPr/>
        </p:nvSpPr>
        <p:spPr>
          <a:xfrm>
            <a:off x="4401936" y="4374635"/>
            <a:ext cx="46659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defRPr/>
            </a:pPr>
            <a:r>
              <a:rPr lang="en-US" sz="30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/>
                <a:cs typeface="Times New Roman" panose="02020603050405020304" pitchFamily="18" charset="0"/>
              </a:rPr>
              <a:t>Đảo không có gì che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1D1FE55-3FF1-46C7-93DF-B12D6DD9CECA}"/>
              </a:ext>
            </a:extLst>
          </p:cNvPr>
          <p:cNvSpPr txBox="1"/>
          <p:nvPr/>
        </p:nvSpPr>
        <p:spPr>
          <a:xfrm>
            <a:off x="4413917" y="4981655"/>
            <a:ext cx="46659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defRPr/>
            </a:pPr>
            <a:r>
              <a:rPr lang="en-US" sz="30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/>
                <a:cs typeface="Times New Roman" panose="02020603050405020304" pitchFamily="18" charset="0"/>
              </a:rPr>
              <a:t>Ngoài ấy chắc nhiều sóng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1D1FE55-3FF1-46C7-93DF-B12D6DD9CECA}"/>
              </a:ext>
            </a:extLst>
          </p:cNvPr>
          <p:cNvSpPr txBox="1"/>
          <p:nvPr/>
        </p:nvSpPr>
        <p:spPr>
          <a:xfrm>
            <a:off x="4397016" y="5588675"/>
            <a:ext cx="46659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defRPr/>
            </a:pPr>
            <a:r>
              <a:rPr lang="en-US" sz="30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/>
                <a:cs typeface="Times New Roman" panose="02020603050405020304" pitchFamily="18" charset="0"/>
              </a:rPr>
              <a:t>Bố lúc nào cũng nghe.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558" y="543005"/>
            <a:ext cx="9631978" cy="596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7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C4E9757-15E6-41A5-A2EC-3864F8AAE9AF}"/>
              </a:ext>
            </a:extLst>
          </p:cNvPr>
          <p:cNvSpPr txBox="1"/>
          <p:nvPr/>
        </p:nvSpPr>
        <p:spPr>
          <a:xfrm>
            <a:off x="1008668" y="693393"/>
            <a:ext cx="934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Chọn tiếng phù hợp thay vào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trống.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8447F7-FCA9-4C23-B946-0EA1BDE972BF}"/>
              </a:ext>
            </a:extLst>
          </p:cNvPr>
          <p:cNvSpPr txBox="1"/>
          <p:nvPr/>
        </p:nvSpPr>
        <p:spPr>
          <a:xfrm>
            <a:off x="755715" y="1703632"/>
            <a:ext cx="378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(dang/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263EA7-FA72-4EFF-912E-EDD842D70E09}"/>
              </a:ext>
            </a:extLst>
          </p:cNvPr>
          <p:cNvSpPr txBox="1"/>
          <p:nvPr/>
        </p:nvSpPr>
        <p:spPr>
          <a:xfrm>
            <a:off x="1604127" y="2506482"/>
            <a:ext cx="222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7A958E3-93C0-4680-9674-576663321B86}"/>
              </a:ext>
            </a:extLst>
          </p:cNvPr>
          <p:cNvSpPr/>
          <p:nvPr/>
        </p:nvSpPr>
        <p:spPr>
          <a:xfrm>
            <a:off x="1524615" y="2573518"/>
            <a:ext cx="1233341" cy="5792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A3D7CB-CFC9-4CBF-93BC-0D98D156410E}"/>
              </a:ext>
            </a:extLst>
          </p:cNvPr>
          <p:cNvSpPr txBox="1"/>
          <p:nvPr/>
        </p:nvSpPr>
        <p:spPr>
          <a:xfrm>
            <a:off x="1464697" y="3614132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EC3AB33-3C0C-402B-9D7F-BA1785DFBDEE}"/>
              </a:ext>
            </a:extLst>
          </p:cNvPr>
          <p:cNvSpPr/>
          <p:nvPr/>
        </p:nvSpPr>
        <p:spPr>
          <a:xfrm>
            <a:off x="2400386" y="3681168"/>
            <a:ext cx="1233341" cy="5792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AAA7CD-6BF9-4D35-B6AB-28D1306BD6B1}"/>
              </a:ext>
            </a:extLst>
          </p:cNvPr>
          <p:cNvSpPr txBox="1"/>
          <p:nvPr/>
        </p:nvSpPr>
        <p:spPr>
          <a:xfrm>
            <a:off x="1421942" y="4721782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3ECA45-7224-460A-BE5B-47339292E682}"/>
              </a:ext>
            </a:extLst>
          </p:cNvPr>
          <p:cNvSpPr/>
          <p:nvPr/>
        </p:nvSpPr>
        <p:spPr>
          <a:xfrm>
            <a:off x="2154537" y="4712679"/>
            <a:ext cx="1233341" cy="5792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7782B9F-DF9F-4710-9D60-1FD1C73CC1A1}"/>
              </a:ext>
            </a:extLst>
          </p:cNvPr>
          <p:cNvSpPr txBox="1"/>
          <p:nvPr/>
        </p:nvSpPr>
        <p:spPr>
          <a:xfrm>
            <a:off x="6966740" y="1627493"/>
            <a:ext cx="378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6DA353-A1C7-42FB-8ABB-44F4D4D999CA}"/>
              </a:ext>
            </a:extLst>
          </p:cNvPr>
          <p:cNvSpPr txBox="1"/>
          <p:nvPr/>
        </p:nvSpPr>
        <p:spPr>
          <a:xfrm>
            <a:off x="7675722" y="2439446"/>
            <a:ext cx="222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2467A28-7639-4A47-B818-9229F0D143E8}"/>
              </a:ext>
            </a:extLst>
          </p:cNvPr>
          <p:cNvSpPr/>
          <p:nvPr/>
        </p:nvSpPr>
        <p:spPr>
          <a:xfrm>
            <a:off x="8394756" y="2477059"/>
            <a:ext cx="1233341" cy="5792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3B18739-1320-48BF-A509-556451F321DA}"/>
              </a:ext>
            </a:extLst>
          </p:cNvPr>
          <p:cNvSpPr txBox="1"/>
          <p:nvPr/>
        </p:nvSpPr>
        <p:spPr>
          <a:xfrm>
            <a:off x="7675722" y="3537993"/>
            <a:ext cx="2941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C9F13AB-D99B-4C5B-A7BE-EC5F65350807}"/>
              </a:ext>
            </a:extLst>
          </p:cNvPr>
          <p:cNvSpPr/>
          <p:nvPr/>
        </p:nvSpPr>
        <p:spPr>
          <a:xfrm>
            <a:off x="9014831" y="3581363"/>
            <a:ext cx="1233341" cy="5792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BCB2141-7B98-4561-B33B-22C0ADA6D185}"/>
              </a:ext>
            </a:extLst>
          </p:cNvPr>
          <p:cNvSpPr txBox="1"/>
          <p:nvPr/>
        </p:nvSpPr>
        <p:spPr>
          <a:xfrm>
            <a:off x="7675722" y="4645643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E77C113-3920-4B16-B8C7-D896EBCC0839}"/>
              </a:ext>
            </a:extLst>
          </p:cNvPr>
          <p:cNvSpPr/>
          <p:nvPr/>
        </p:nvSpPr>
        <p:spPr>
          <a:xfrm>
            <a:off x="8381504" y="4696167"/>
            <a:ext cx="1233341" cy="5792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901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6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3600">
              <a:solidFill>
                <a:srgbClr val="FFFFFF"/>
              </a:solidFill>
              <a:latin typeface="Times New Roman" panose="02020603050405020304" pitchFamily="18" charset="0"/>
              <a:ea typeface="字魂35号-经典雅黑" panose="00000500000000000000" pitchFamily="2" charset="-122"/>
              <a:cs typeface="Times New Roman" panose="02020603050405020304" pitchFamily="18" charset="0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=""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=""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931F420-91E9-4422-BDDA-4052A7346E01}"/>
              </a:ext>
            </a:extLst>
          </p:cNvPr>
          <p:cNvSpPr txBox="1"/>
          <p:nvPr/>
        </p:nvSpPr>
        <p:spPr>
          <a:xfrm>
            <a:off x="1473491" y="178824"/>
            <a:ext cx="1031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a hoặc b </a:t>
            </a:r>
            <a:endParaRPr lang="vi-VN" sz="3600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665AF39-AEEB-40BB-807F-74306D67D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39" y="450842"/>
            <a:ext cx="469457" cy="46945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858DCD2-EA1C-4DFE-94E7-E1B860974CDA}"/>
              </a:ext>
            </a:extLst>
          </p:cNvPr>
          <p:cNvSpPr/>
          <p:nvPr/>
        </p:nvSpPr>
        <p:spPr>
          <a:xfrm>
            <a:off x="1384996" y="1093398"/>
            <a:ext cx="9823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6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C45583C-6732-4D55-B886-82F31908A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8637" y="2372897"/>
            <a:ext cx="1651892" cy="149839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6FE99286-C8A1-4C24-9CA8-342DFF028017}"/>
              </a:ext>
            </a:extLst>
          </p:cNvPr>
          <p:cNvGrpSpPr/>
          <p:nvPr/>
        </p:nvGrpSpPr>
        <p:grpSpPr>
          <a:xfrm>
            <a:off x="3226005" y="4304722"/>
            <a:ext cx="1966880" cy="1498829"/>
            <a:chOff x="2333296" y="2914468"/>
            <a:chExt cx="2662525" cy="2028350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61134B26-018A-48A8-B338-9831CE0FF1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921" t="6912"/>
            <a:stretch/>
          </p:blipFill>
          <p:spPr>
            <a:xfrm>
              <a:off x="2333296" y="2974428"/>
              <a:ext cx="2662525" cy="196839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61694B6E-FCA3-4537-B5A6-A1F8C5871EFE}"/>
                </a:ext>
              </a:extLst>
            </p:cNvPr>
            <p:cNvSpPr/>
            <p:nvPr/>
          </p:nvSpPr>
          <p:spPr>
            <a:xfrm>
              <a:off x="2333296" y="2914468"/>
              <a:ext cx="231227" cy="283779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D40CA86-7A0A-4B86-9761-051CFB6A6C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387643"/>
            <a:ext cx="2326241" cy="14983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499E140-427D-41C9-A956-0B0529E0E92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72"/>
          <a:stretch/>
        </p:blipFill>
        <p:spPr>
          <a:xfrm>
            <a:off x="6761503" y="4304723"/>
            <a:ext cx="3321479" cy="1498829"/>
          </a:xfrm>
          <a:prstGeom prst="rect">
            <a:avLst/>
          </a:prstGeom>
        </p:spPr>
      </p:pic>
      <p:sp>
        <p:nvSpPr>
          <p:cNvPr id="30" name="Rounded Rectangle 21">
            <a:extLst>
              <a:ext uri="{FF2B5EF4-FFF2-40B4-BE49-F238E27FC236}">
                <a16:creationId xmlns="" xmlns:a16="http://schemas.microsoft.com/office/drawing/2014/main" id="{FCB78F0B-9E78-4E88-ABD6-51F09898A6EC}"/>
              </a:ext>
            </a:extLst>
          </p:cNvPr>
          <p:cNvSpPr/>
          <p:nvPr/>
        </p:nvSpPr>
        <p:spPr>
          <a:xfrm>
            <a:off x="3710421" y="2920658"/>
            <a:ext cx="1966880" cy="503476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Quả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xoài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31" name="Rounded Rectangle 21">
            <a:extLst>
              <a:ext uri="{FF2B5EF4-FFF2-40B4-BE49-F238E27FC236}">
                <a16:creationId xmlns="" xmlns:a16="http://schemas.microsoft.com/office/drawing/2014/main" id="{2F686FC3-3C89-49E3-952F-239AB9DE2090}"/>
              </a:ext>
            </a:extLst>
          </p:cNvPr>
          <p:cNvSpPr/>
          <p:nvPr/>
        </p:nvSpPr>
        <p:spPr>
          <a:xfrm>
            <a:off x="2785620" y="5816288"/>
            <a:ext cx="2891681" cy="503476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Quả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sầu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riêng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32" name="Rounded Rectangle 21">
            <a:extLst>
              <a:ext uri="{FF2B5EF4-FFF2-40B4-BE49-F238E27FC236}">
                <a16:creationId xmlns="" xmlns:a16="http://schemas.microsoft.com/office/drawing/2014/main" id="{211FA74C-E23E-40FE-92E1-D55AF1CD2D6F}"/>
              </a:ext>
            </a:extLst>
          </p:cNvPr>
          <p:cNvSpPr/>
          <p:nvPr/>
        </p:nvSpPr>
        <p:spPr>
          <a:xfrm>
            <a:off x="8422241" y="2899852"/>
            <a:ext cx="2521062" cy="503476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Quả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sung</a:t>
            </a:r>
          </a:p>
        </p:txBody>
      </p:sp>
      <p:sp>
        <p:nvSpPr>
          <p:cNvPr id="33" name="Rounded Rectangle 21">
            <a:extLst>
              <a:ext uri="{FF2B5EF4-FFF2-40B4-BE49-F238E27FC236}">
                <a16:creationId xmlns="" xmlns:a16="http://schemas.microsoft.com/office/drawing/2014/main" id="{D72E9B8F-A96D-44E5-9FCE-DCF576370E90}"/>
              </a:ext>
            </a:extLst>
          </p:cNvPr>
          <p:cNvSpPr/>
          <p:nvPr/>
        </p:nvSpPr>
        <p:spPr>
          <a:xfrm>
            <a:off x="7271816" y="5818301"/>
            <a:ext cx="2108158" cy="503476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Quả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sim</a:t>
            </a: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 chính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 rot="20099163">
            <a:off x="19785" y="2912718"/>
            <a:ext cx="3740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49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475</Words>
  <Application>Microsoft Office PowerPoint</Application>
  <PresentationFormat>Widescreen</PresentationFormat>
  <Paragraphs>89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黑体</vt:lpstr>
      <vt:lpstr>宋体</vt:lpstr>
      <vt:lpstr>Arial</vt:lpstr>
      <vt:lpstr>Arial Rounded MT Bold</vt:lpstr>
      <vt:lpstr>Arial-Rounded</vt:lpstr>
      <vt:lpstr>Calibri</vt:lpstr>
      <vt:lpstr>HP001 4 hàng</vt:lpstr>
      <vt:lpstr>iCiel Cadena</vt:lpstr>
      <vt:lpstr>Times New Roman</vt:lpstr>
      <vt:lpstr>字魂35号-经典雅黑</vt:lpstr>
      <vt:lpstr>思源黑体 CN Bold</vt:lpstr>
      <vt:lpstr>等线</vt:lpstr>
      <vt:lpstr>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My PC</cp:lastModifiedBy>
  <cp:revision>62</cp:revision>
  <dcterms:created xsi:type="dcterms:W3CDTF">2021-08-01T08:27:13Z</dcterms:created>
  <dcterms:modified xsi:type="dcterms:W3CDTF">2022-04-17T15:12:41Z</dcterms:modified>
</cp:coreProperties>
</file>