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773" r:id="rId5"/>
    <p:sldMasterId id="2147483785" r:id="rId6"/>
    <p:sldMasterId id="2147483794" r:id="rId7"/>
  </p:sldMasterIdLst>
  <p:notesMasterIdLst>
    <p:notesMasterId r:id="rId24"/>
  </p:notesMasterIdLst>
  <p:sldIdLst>
    <p:sldId id="256" r:id="rId8"/>
    <p:sldId id="515" r:id="rId9"/>
    <p:sldId id="3401" r:id="rId10"/>
    <p:sldId id="3400" r:id="rId11"/>
    <p:sldId id="265" r:id="rId12"/>
    <p:sldId id="3397" r:id="rId13"/>
    <p:sldId id="516" r:id="rId14"/>
    <p:sldId id="259" r:id="rId15"/>
    <p:sldId id="3398" r:id="rId16"/>
    <p:sldId id="258" r:id="rId17"/>
    <p:sldId id="262" r:id="rId18"/>
    <p:sldId id="263" r:id="rId19"/>
    <p:sldId id="264" r:id="rId20"/>
    <p:sldId id="3399" r:id="rId21"/>
    <p:sldId id="3402" r:id="rId22"/>
    <p:sldId id="34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53" d="100"/>
          <a:sy n="53" d="100"/>
        </p:scale>
        <p:origin x="1068" y="3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5033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7AF81A-5A48-44B6-BFB3-5A2D3370088C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399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938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22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796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007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63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845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065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8185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318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970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672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F79646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20560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24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56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25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2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9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>
                <a:solidFill>
                  <a:prstClr val="black"/>
                </a:solidFill>
              </a:rPr>
              <a:pPr/>
              <a:t>2022/4/14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89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5549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00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4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5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4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2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3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3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80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932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08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05C06-581B-4472-8D06-B6E28EBCE947}" type="datetimeFigureOut">
              <a:rPr lang="en-US" smtClean="0"/>
              <a:t>14/4/2022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FCA87D-1185-45AB-8366-4A8A00BE3E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88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344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806" r:id="rId9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9BB0F-D6CC-4905-B919-B457DEEC345E}"/>
              </a:ext>
            </a:extLst>
          </p:cNvPr>
          <p:cNvSpPr txBox="1"/>
          <p:nvPr userDrawn="1"/>
        </p:nvSpPr>
        <p:spPr>
          <a:xfrm>
            <a:off x="5249008" y="6581001"/>
            <a:ext cx="31300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1200" i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7367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4.png"/><Relationship Id="rId5" Type="http://schemas.openxmlformats.org/officeDocument/2006/relationships/slide" Target="slide9.xml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61.xml"/><Relationship Id="rId7" Type="http://schemas.openxmlformats.org/officeDocument/2006/relationships/image" Target="../media/image5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9.xml"/><Relationship Id="rId5" Type="http://schemas.microsoft.com/office/2007/relationships/hdphoto" Target="../media/hdphoto3.wdp"/><Relationship Id="rId4" Type="http://schemas.openxmlformats.org/officeDocument/2006/relationships/image" Target="../media/image49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57.png"/><Relationship Id="rId18" Type="http://schemas.microsoft.com/office/2007/relationships/hdphoto" Target="../media/hdphoto7.wdp"/><Relationship Id="rId26" Type="http://schemas.openxmlformats.org/officeDocument/2006/relationships/slide" Target="slide15.xml"/><Relationship Id="rId3" Type="http://schemas.openxmlformats.org/officeDocument/2006/relationships/slideLayout" Target="../slideLayouts/slideLayout61.xml"/><Relationship Id="rId21" Type="http://schemas.openxmlformats.org/officeDocument/2006/relationships/slide" Target="slide10.xml"/><Relationship Id="rId7" Type="http://schemas.openxmlformats.org/officeDocument/2006/relationships/image" Target="../media/image53.png"/><Relationship Id="rId12" Type="http://schemas.microsoft.com/office/2007/relationships/hdphoto" Target="../media/hdphoto5.wdp"/><Relationship Id="rId17" Type="http://schemas.openxmlformats.org/officeDocument/2006/relationships/image" Target="../media/image60.png"/><Relationship Id="rId25" Type="http://schemas.openxmlformats.org/officeDocument/2006/relationships/slide" Target="slide14.xml"/><Relationship Id="rId2" Type="http://schemas.openxmlformats.org/officeDocument/2006/relationships/audio" Target="../media/media3.mp3"/><Relationship Id="rId16" Type="http://schemas.openxmlformats.org/officeDocument/2006/relationships/image" Target="../media/image59.png"/><Relationship Id="rId20" Type="http://schemas.microsoft.com/office/2007/relationships/hdphoto" Target="../media/hdphoto8.wdp"/><Relationship Id="rId1" Type="http://schemas.microsoft.com/office/2007/relationships/media" Target="../media/media3.mp3"/><Relationship Id="rId6" Type="http://schemas.microsoft.com/office/2007/relationships/hdphoto" Target="../media/hdphoto3.wdp"/><Relationship Id="rId11" Type="http://schemas.openxmlformats.org/officeDocument/2006/relationships/image" Target="../media/image56.png"/><Relationship Id="rId24" Type="http://schemas.openxmlformats.org/officeDocument/2006/relationships/slide" Target="slide13.xml"/><Relationship Id="rId5" Type="http://schemas.openxmlformats.org/officeDocument/2006/relationships/image" Target="../media/image49.png"/><Relationship Id="rId15" Type="http://schemas.openxmlformats.org/officeDocument/2006/relationships/image" Target="../media/image58.png"/><Relationship Id="rId23" Type="http://schemas.openxmlformats.org/officeDocument/2006/relationships/slide" Target="slide12.xml"/><Relationship Id="rId10" Type="http://schemas.openxmlformats.org/officeDocument/2006/relationships/image" Target="../media/image55.png"/><Relationship Id="rId19" Type="http://schemas.openxmlformats.org/officeDocument/2006/relationships/image" Target="../media/image61.png"/><Relationship Id="rId4" Type="http://schemas.openxmlformats.org/officeDocument/2006/relationships/image" Target="../media/image52.jpeg"/><Relationship Id="rId9" Type="http://schemas.openxmlformats.org/officeDocument/2006/relationships/image" Target="../media/image54.png"/><Relationship Id="rId14" Type="http://schemas.microsoft.com/office/2007/relationships/hdphoto" Target="../media/hdphoto6.wdp"/><Relationship Id="rId22" Type="http://schemas.openxmlformats.org/officeDocument/2006/relationships/slide" Target="slide11.xml"/><Relationship Id="rId2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729" y="4322088"/>
            <a:ext cx="3051497" cy="2564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mừng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thầy cô và các em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môn Tiếng 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 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676186" y="3205192"/>
            <a:ext cx="11391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20. Từ chú bồ câu đến in-tơ-nét. </a:t>
            </a:r>
            <a:endParaRPr lang="en-US" sz="5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26255" y="835427"/>
            <a:ext cx="76131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tiếp để hoàn thành </a:t>
            </a:r>
            <a:r>
              <a:rPr lang="en-US" sz="4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nêu công 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của đồ </a:t>
            </a:r>
            <a:r>
              <a:rPr lang="en-US" sz="4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vật:</a:t>
            </a:r>
            <a:endParaRPr lang="en-US" sz="4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…”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85029" y="4986486"/>
            <a:ext cx="4750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…học 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vào buổi 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84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5404" y="874455"/>
            <a:ext cx="776119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tiếp để hoàn thành </a:t>
            </a:r>
            <a:r>
              <a:rPr lang="en-US" sz="4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nêu công 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của đồ </a:t>
            </a:r>
            <a:r>
              <a:rPr lang="en-US" sz="4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vật:</a:t>
            </a:r>
            <a:endParaRPr lang="en-US" sz="44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5006" y="4986486"/>
            <a:ext cx="6211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…k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hông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 nóng vào mùa 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hè.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76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08963" y="-2573355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0222" y="835427"/>
            <a:ext cx="69718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dấu </a:t>
            </a:r>
            <a:r>
              <a:rPr lang="en-US" sz="36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câu:</a:t>
            </a:r>
            <a:endParaRPr lang="en-US" sz="3600" dirty="0">
              <a:solidFill>
                <a:srgbClr val="00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20531" y="4231320"/>
            <a:ext cx="57126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Mỗi ngày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 đều dậy vào lúc 6 giờ 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2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 vào lúc 6 giờ 30 phút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kém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5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5289" y="-2565046"/>
            <a:ext cx="3674364" cy="8939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6263" y="1987713"/>
            <a:ext cx="2961204" cy="66438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9366" y="901836"/>
            <a:ext cx="78132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dấu câu gì vào cuối câu </a:t>
            </a:r>
            <a:r>
              <a:rPr lang="en-US" sz="4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Ôi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muộn mất </a:t>
            </a:r>
            <a:r>
              <a:rPr kumimoji="0" lang="en-US" sz="4400" b="0" i="0" u="none" strike="noStrike" kern="1200" cap="none" spc="0" normalizeH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000" y="4899594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than “ !”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61011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8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52945" cy="70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96440" y="-2560832"/>
            <a:ext cx="3674364" cy="8914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6956" y="1997020"/>
            <a:ext cx="2961204" cy="6625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292" y="667911"/>
            <a:ext cx="72153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dấu câu gì vào cuối câu </a:t>
            </a:r>
            <a:r>
              <a:rPr lang="en-US" sz="4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lvl="0">
              <a:defRPr/>
            </a:pPr>
            <a:r>
              <a:rPr lang="en-US" sz="4400" dirty="0" smtClean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Cậu </a:t>
            </a:r>
            <a:r>
              <a:rPr lang="en-US" sz="44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chưa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45274" y="5058459"/>
            <a:ext cx="396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“ ? </a:t>
            </a:r>
            <a:r>
              <a:rPr lang="en-US" sz="3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18" y="6109502"/>
            <a:ext cx="1756077" cy="74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147044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về giao tiếp, kết nối.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3063" y="2799724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Sử dụng đúng dấu chấm, dấu phẩy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23062" y="4241392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được câu giới thiệu công dụng của đồ vật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1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82" y="1772849"/>
            <a:ext cx="2421965" cy="2421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2310063" y="1890786"/>
            <a:ext cx="98819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Hoạt động tiếp nối.</a:t>
            </a:r>
            <a:endParaRPr lang="en-US" sz="6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2C368E-348A-4422-A5BF-A9BAA691A726}"/>
              </a:ext>
            </a:extLst>
          </p:cNvPr>
          <p:cNvSpPr txBox="1"/>
          <p:nvPr/>
        </p:nvSpPr>
        <p:spPr>
          <a:xfrm>
            <a:off x="1809459" y="3086817"/>
            <a:ext cx="80083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 viết câu văn nêu công dụng của đồ vật có sử dụng dấu chấm, dấu phẩy.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26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  <a:p>
            <a:pPr algn="ctr"/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81A45A-BB2E-4820-8251-88BCB79E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71"/>
            <a:ext cx="11610743" cy="64460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35C7F1-7D73-42EF-972E-05DE2BB5909A}"/>
              </a:ext>
            </a:extLst>
          </p:cNvPr>
          <p:cNvSpPr txBox="1"/>
          <p:nvPr/>
        </p:nvSpPr>
        <p:spPr>
          <a:xfrm>
            <a:off x="1418706" y="1070353"/>
            <a:ext cx="7441222" cy="557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116939">
              <a:lnSpc>
                <a:spcPct val="107000"/>
              </a:lnSpc>
              <a:spcAft>
                <a:spcPts val="1304"/>
              </a:spcAft>
              <a:defRPr/>
            </a:pPr>
            <a:r>
              <a:rPr lang="en-US" sz="304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 </a:t>
            </a:r>
            <a:r>
              <a:rPr lang="en-US" sz="3047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 </a:t>
            </a:r>
            <a:r>
              <a:rPr lang="en-US" sz="304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ngày </a:t>
            </a:r>
            <a:r>
              <a:rPr lang="en-US" sz="3047" b="1" dirty="0" smtClean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 tháng 4 năm </a:t>
            </a:r>
            <a:r>
              <a:rPr lang="en-US" sz="3047" b="1" dirty="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A14355-88C9-4328-B899-C6DA64E46706}"/>
              </a:ext>
            </a:extLst>
          </p:cNvPr>
          <p:cNvSpPr txBox="1"/>
          <p:nvPr/>
        </p:nvSpPr>
        <p:spPr>
          <a:xfrm>
            <a:off x="3775331" y="1718100"/>
            <a:ext cx="3714753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047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047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47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endParaRPr lang="en-US" sz="3047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4F570E-D48C-4A89-99AF-1DA755DAD7A3}"/>
              </a:ext>
            </a:extLst>
          </p:cNvPr>
          <p:cNvSpPr txBox="1"/>
          <p:nvPr/>
        </p:nvSpPr>
        <p:spPr>
          <a:xfrm>
            <a:off x="1922751" y="2360662"/>
            <a:ext cx="91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16939">
              <a:defRPr/>
            </a:pP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vốn từ về giao tiếp,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047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87D10F-E9FA-4030-BA08-7529DC953404}"/>
              </a:ext>
            </a:extLst>
          </p:cNvPr>
          <p:cNvSpPr txBox="1"/>
          <p:nvPr/>
        </p:nvSpPr>
        <p:spPr>
          <a:xfrm>
            <a:off x="1839533" y="3000576"/>
            <a:ext cx="7586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Dấu chấm, dấu phẩy– </a:t>
            </a:r>
            <a:r>
              <a:rPr lang="en-US" sz="3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22751" y="796555"/>
            <a:ext cx="0" cy="512923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6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直接连接符 27"/>
          <p:cNvCxnSpPr/>
          <p:nvPr/>
        </p:nvCxnSpPr>
        <p:spPr>
          <a:xfrm>
            <a:off x="3719187" y="1726718"/>
            <a:ext cx="0" cy="2712351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823064" y="1147044"/>
            <a:ext cx="78161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 triển được vốn từ về giao tiếp, kết nối.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23063" y="2799724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Sử dụng đúng dấu chấm, dấu phẩy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68342" y="2302400"/>
            <a:ext cx="324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spc="67" dirty="0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000" b="1" spc="67" dirty="0" err="1" smtClean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lang="zh-CN" altLang="en-US" sz="6000" b="1" spc="67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Thinkpad\Desktop\学校\1_0002_图层-1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7160">
            <a:off x="939271" y="4536323"/>
            <a:ext cx="2474781" cy="2039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23062" y="4241392"/>
            <a:ext cx="7816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US" sz="4000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Đặt được câu giới thiệu công dụng của đồ vật</a:t>
            </a:r>
            <a:endParaRPr lang="vi-VN" sz="40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2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3" name="PA_文本框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293058" y="127439"/>
            <a:ext cx="160588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0960" tIns="30480" rIns="60960" bIns="3048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450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+mn-lt"/>
              </a:rPr>
              <a:t>TIÊU ĐỀ</a:t>
            </a:r>
            <a:endParaRPr kumimoji="0" lang="en-CA" sz="24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1AA9B8-6642-4A60-9FF8-AD5C93681C4F}"/>
              </a:ext>
            </a:extLst>
          </p:cNvPr>
          <p:cNvSpPr txBox="1"/>
          <p:nvPr/>
        </p:nvSpPr>
        <p:spPr>
          <a:xfrm>
            <a:off x="442897" y="826088"/>
            <a:ext cx="11413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1.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Tìm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chỉ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hoạt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động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của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mỗi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nhỏ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trong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tranh</a:t>
            </a: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4093F1-C8D4-4D59-B960-24973230F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" b="1800"/>
          <a:stretch/>
        </p:blipFill>
        <p:spPr>
          <a:xfrm>
            <a:off x="778713" y="2003424"/>
            <a:ext cx="10741657" cy="3354320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6A0472C7-78AF-4921-9A82-C9E72F00E3AE}"/>
              </a:ext>
            </a:extLst>
          </p:cNvPr>
          <p:cNvSpPr/>
          <p:nvPr/>
        </p:nvSpPr>
        <p:spPr>
          <a:xfrm>
            <a:off x="3679343" y="5557355"/>
            <a:ext cx="3345932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Gọi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điện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thoại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9FA059BC-023F-4A5F-BDAD-1FC00BCEEE0C}"/>
              </a:ext>
            </a:extLst>
          </p:cNvPr>
          <p:cNvSpPr/>
          <p:nvPr/>
        </p:nvSpPr>
        <p:spPr>
          <a:xfrm>
            <a:off x="82153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Xem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vi</a:t>
            </a:r>
          </a:p>
        </p:txBody>
      </p:sp>
      <p:sp>
        <p:nvSpPr>
          <p:cNvPr id="15" name="Rounded Rectangle 21">
            <a:extLst>
              <a:ext uri="{FF2B5EF4-FFF2-40B4-BE49-F238E27FC236}">
                <a16:creationId xmlns:a16="http://schemas.microsoft.com/office/drawing/2014/main" id="{20F9D5A9-1A0D-4403-8314-28E3EDD72340}"/>
              </a:ext>
            </a:extLst>
          </p:cNvPr>
          <p:cNvSpPr/>
          <p:nvPr/>
        </p:nvSpPr>
        <p:spPr>
          <a:xfrm>
            <a:off x="1215171" y="5557355"/>
            <a:ext cx="2190548" cy="503476"/>
          </a:xfrm>
          <a:prstGeom prst="roundRect">
            <a:avLst/>
          </a:prstGeom>
          <a:solidFill>
            <a:srgbClr val="FFAB40">
              <a:lumMod val="20000"/>
              <a:lumOff val="80000"/>
            </a:srgbClr>
          </a:solidFill>
          <a:ln w="25400" cap="flat" cmpd="sng" algn="ctr">
            <a:solidFill>
              <a:srgbClr val="FC7D77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Viết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889CC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thư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A889CC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73509" y="544333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E7A6CF-A360-4AFB-8311-8F2352D620D1}"/>
              </a:ext>
            </a:extLst>
          </p:cNvPr>
          <p:cNvSpPr txBox="1"/>
          <p:nvPr/>
        </p:nvSpPr>
        <p:spPr>
          <a:xfrm>
            <a:off x="1187050" y="563229"/>
            <a:ext cx="10260279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2.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Nói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tiếp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để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hoàn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thành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câu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nêu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công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dụng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của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đồ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vật</a:t>
            </a:r>
            <a:r>
              <a:rPr lang="en-US" sz="2800" b="1" kern="0" dirty="0">
                <a:solidFill>
                  <a:schemeClr val="bg1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C576FF-E53B-4205-9D71-8C26279114F4}"/>
              </a:ext>
            </a:extLst>
          </p:cNvPr>
          <p:cNvSpPr/>
          <p:nvPr/>
        </p:nvSpPr>
        <p:spPr>
          <a:xfrm>
            <a:off x="1187050" y="1550241"/>
            <a:ext cx="102602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điện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thoại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máy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tính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(……)</a:t>
            </a: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  <a:p>
            <a:pPr marL="609585" indent="-609585" algn="just" defTabSz="1219170">
              <a:lnSpc>
                <a:spcPct val="20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Nhờ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ti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vi,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em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có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thể</a:t>
            </a:r>
            <a:r>
              <a:rPr lang="en-US" sz="2800" kern="0" dirty="0">
                <a:solidFill>
                  <a:srgbClr val="00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(……)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85B8B4-6535-48A7-A03E-B7E2A8E246ED}"/>
              </a:ext>
            </a:extLst>
          </p:cNvPr>
          <p:cNvSpPr txBox="1"/>
          <p:nvPr/>
        </p:nvSpPr>
        <p:spPr>
          <a:xfrm>
            <a:off x="7140280" y="1646585"/>
            <a:ext cx="3093804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với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DAE75-3115-4ECB-B7D3-D04B7ED2211A}"/>
              </a:ext>
            </a:extLst>
          </p:cNvPr>
          <p:cNvSpPr txBox="1"/>
          <p:nvPr/>
        </p:nvSpPr>
        <p:spPr>
          <a:xfrm>
            <a:off x="1775712" y="2297084"/>
            <a:ext cx="32202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ông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bà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ở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quê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18BAC2-0591-4B2A-ADD3-370F40DCE3F3}"/>
              </a:ext>
            </a:extLst>
          </p:cNvPr>
          <p:cNvSpPr txBox="1"/>
          <p:nvPr/>
        </p:nvSpPr>
        <p:spPr>
          <a:xfrm>
            <a:off x="6979313" y="3393274"/>
            <a:ext cx="3093804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tìm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thấy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nhiều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9A801A-59B3-4C1F-BD3C-45549AEA84F4}"/>
              </a:ext>
            </a:extLst>
          </p:cNvPr>
          <p:cNvSpPr txBox="1"/>
          <p:nvPr/>
        </p:nvSpPr>
        <p:spPr>
          <a:xfrm>
            <a:off x="1775712" y="4053252"/>
            <a:ext cx="40155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thông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tin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hữu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ích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.</a:t>
            </a:r>
            <a:endParaRPr lang="en-US" sz="2800" kern="0" dirty="0">
              <a:solidFill>
                <a:srgbClr val="000000"/>
              </a:solidFill>
              <a:latin typeface="Arial" panose="020B0604020202020204" pitchFamily="34" charset="0"/>
              <a:ea typeface="Arial-Rounded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AC87B8-79E8-47B0-AC52-9D895F0E24D3}"/>
              </a:ext>
            </a:extLst>
          </p:cNvPr>
          <p:cNvSpPr txBox="1"/>
          <p:nvPr/>
        </p:nvSpPr>
        <p:spPr>
          <a:xfrm>
            <a:off x="6091247" y="5103828"/>
            <a:ext cx="5054260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121917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xem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phim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rPr>
              <a:t> hay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animBg="1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67A7C35F-99A8-40B1-B4B0-C8A13BEB5099}"/>
              </a:ext>
            </a:extLst>
          </p:cNvPr>
          <p:cNvSpPr txBox="1"/>
          <p:nvPr/>
        </p:nvSpPr>
        <p:spPr>
          <a:xfrm>
            <a:off x="1656012" y="660302"/>
            <a:ext cx="912428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3.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dấu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ô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vuông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đoạn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văn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800" b="1" kern="0" dirty="0" err="1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lang="en-US" sz="2800" b="1" kern="0" dirty="0">
                <a:solidFill>
                  <a:srgbClr val="BAE5E4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8CB39F-0135-43E9-9608-2FF7EFAA0D64}"/>
              </a:ext>
            </a:extLst>
          </p:cNvPr>
          <p:cNvSpPr/>
          <p:nvPr/>
        </p:nvSpPr>
        <p:spPr>
          <a:xfrm>
            <a:off x="2069937" y="1898353"/>
            <a:ext cx="794676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200000"/>
              </a:lnSpc>
              <a:buClr>
                <a:srgbClr val="000000"/>
              </a:buClr>
            </a:pP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vi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gia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đình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thường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thời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sự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bóng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đá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nghe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nhạc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phim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truyền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hình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Còn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em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thích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nhất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chương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trình</a:t>
            </a: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Thế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giới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lang="en-US" sz="2400" i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vật</a:t>
            </a:r>
            <a:endParaRPr lang="en-US" sz="24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EFDE0F8-74D0-4266-A4F2-E05F17B31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636" y="4276976"/>
            <a:ext cx="3264065" cy="210522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64A1F41-7565-4E7A-8090-107736D7778E}"/>
              </a:ext>
            </a:extLst>
          </p:cNvPr>
          <p:cNvGrpSpPr/>
          <p:nvPr/>
        </p:nvGrpSpPr>
        <p:grpSpPr>
          <a:xfrm>
            <a:off x="6871433" y="2285539"/>
            <a:ext cx="288745" cy="288745"/>
            <a:chOff x="7507111" y="2996098"/>
            <a:chExt cx="417689" cy="41768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F58C5F1-8AF0-4E58-9B07-BE8405688CC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50A62E1-1A1B-4CAF-9606-9DE0E2700AFC}"/>
                </a:ext>
              </a:extLst>
            </p:cNvPr>
            <p:cNvCxnSpPr>
              <a:stCxn id="39" idx="0"/>
              <a:endCxn id="3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268434C-E892-48EC-8934-80E1C5AF2EC7}"/>
                </a:ext>
              </a:extLst>
            </p:cNvPr>
            <p:cNvCxnSpPr>
              <a:stCxn id="39" idx="3"/>
              <a:endCxn id="3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03EDC39A-7E21-44C9-8588-6E1AFECCC4FF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F004693-4A5F-43FE-9519-DF29A9884344}"/>
              </a:ext>
            </a:extLst>
          </p:cNvPr>
          <p:cNvGrpSpPr/>
          <p:nvPr/>
        </p:nvGrpSpPr>
        <p:grpSpPr>
          <a:xfrm>
            <a:off x="3844769" y="3045956"/>
            <a:ext cx="288745" cy="288745"/>
            <a:chOff x="7507111" y="2996098"/>
            <a:chExt cx="417689" cy="41768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6612F8F-7A69-46B4-A35E-FC78B5B5460F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4B0375F-DBB3-4F9F-8978-39966DEA2431}"/>
                </a:ext>
              </a:extLst>
            </p:cNvPr>
            <p:cNvCxnSpPr>
              <a:stCxn id="44" idx="0"/>
              <a:endCxn id="4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667EA1E7-AF55-4F60-A702-BBF121859985}"/>
                </a:ext>
              </a:extLst>
            </p:cNvPr>
            <p:cNvCxnSpPr>
              <a:stCxn id="44" idx="3"/>
              <a:endCxn id="4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1D51227-6D72-4D16-B013-CD443A99F606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687DC91-9E31-4793-9DBB-6E139ED55CB4}"/>
              </a:ext>
            </a:extLst>
          </p:cNvPr>
          <p:cNvGrpSpPr/>
          <p:nvPr/>
        </p:nvGrpSpPr>
        <p:grpSpPr>
          <a:xfrm>
            <a:off x="5302794" y="3017663"/>
            <a:ext cx="288745" cy="288745"/>
            <a:chOff x="7507111" y="2996098"/>
            <a:chExt cx="417689" cy="417689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19E52DD-CCA9-468E-B371-720A871A1E80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901DB9E-99BB-4EF5-8876-8ED5C7BDEFF6}"/>
                </a:ext>
              </a:extLst>
            </p:cNvPr>
            <p:cNvCxnSpPr>
              <a:stCxn id="49" idx="0"/>
              <a:endCxn id="4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01BFE2D-6D4F-4790-9DFE-E728C821037A}"/>
                </a:ext>
              </a:extLst>
            </p:cNvPr>
            <p:cNvCxnSpPr>
              <a:stCxn id="49" idx="3"/>
              <a:endCxn id="4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8DAD9F7-987C-457E-99A4-D03C96488193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CF523A8-FAF3-4D50-95D9-3CC1E240D0C3}"/>
              </a:ext>
            </a:extLst>
          </p:cNvPr>
          <p:cNvGrpSpPr/>
          <p:nvPr/>
        </p:nvGrpSpPr>
        <p:grpSpPr>
          <a:xfrm>
            <a:off x="8918147" y="3002635"/>
            <a:ext cx="288745" cy="288745"/>
            <a:chOff x="7507111" y="2996098"/>
            <a:chExt cx="417689" cy="41768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D63421-866A-402D-8DF0-148132FC2322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4F698E0-C356-4627-B100-28B62E4FB8AE}"/>
                </a:ext>
              </a:extLst>
            </p:cNvPr>
            <p:cNvCxnSpPr>
              <a:stCxn id="54" idx="0"/>
              <a:endCxn id="54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43025E5-63E6-4C90-9964-595607020539}"/>
                </a:ext>
              </a:extLst>
            </p:cNvPr>
            <p:cNvCxnSpPr>
              <a:stCxn id="54" idx="3"/>
              <a:endCxn id="54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531015F-4344-4AE0-BA91-3DF11553D4CD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78E59A2-40E8-4248-97F9-5AD529DE3536}"/>
              </a:ext>
            </a:extLst>
          </p:cNvPr>
          <p:cNvGrpSpPr/>
          <p:nvPr/>
        </p:nvGrpSpPr>
        <p:grpSpPr>
          <a:xfrm>
            <a:off x="3993153" y="4429808"/>
            <a:ext cx="288745" cy="288745"/>
            <a:chOff x="7507111" y="2996098"/>
            <a:chExt cx="417689" cy="41768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54CCE81-C11C-49E3-91C5-6DFF88D3C363}"/>
                </a:ext>
              </a:extLst>
            </p:cNvPr>
            <p:cNvSpPr/>
            <p:nvPr/>
          </p:nvSpPr>
          <p:spPr>
            <a:xfrm>
              <a:off x="7507111" y="2996098"/>
              <a:ext cx="417689" cy="417689"/>
            </a:xfrm>
            <a:prstGeom prst="rect">
              <a:avLst/>
            </a:prstGeom>
            <a:solidFill>
              <a:srgbClr val="FC7D77"/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  <a:sym typeface="Arial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1DE3CE5-49CE-45B4-9DCC-E13B14CB9275}"/>
                </a:ext>
              </a:extLst>
            </p:cNvPr>
            <p:cNvCxnSpPr>
              <a:stCxn id="59" idx="0"/>
              <a:endCxn id="59" idx="1"/>
            </p:cNvCxnSpPr>
            <p:nvPr/>
          </p:nvCxnSpPr>
          <p:spPr>
            <a:xfrm flipH="1">
              <a:off x="7507111" y="2996098"/>
              <a:ext cx="208845" cy="208845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2F9A5AD-1671-404D-B0DC-3540B040A1C1}"/>
                </a:ext>
              </a:extLst>
            </p:cNvPr>
            <p:cNvCxnSpPr>
              <a:stCxn id="59" idx="3"/>
              <a:endCxn id="59" idx="2"/>
            </p:cNvCxnSpPr>
            <p:nvPr/>
          </p:nvCxnSpPr>
          <p:spPr>
            <a:xfrm flipH="1">
              <a:off x="7715956" y="3204943"/>
              <a:ext cx="208844" cy="208844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5C63137D-AF6D-413E-9E62-7C5905F94155}"/>
                </a:ext>
              </a:extLst>
            </p:cNvPr>
            <p:cNvCxnSpPr/>
            <p:nvPr/>
          </p:nvCxnSpPr>
          <p:spPr>
            <a:xfrm flipH="1">
              <a:off x="7507111" y="2996098"/>
              <a:ext cx="417689" cy="417689"/>
            </a:xfrm>
            <a:prstGeom prst="line">
              <a:avLst/>
            </a:prstGeom>
            <a:noFill/>
            <a:ln w="9525" cap="flat" cmpd="sng" algn="ctr">
              <a:solidFill>
                <a:srgbClr val="213054">
                  <a:shade val="95000"/>
                  <a:satMod val="105000"/>
                </a:srgbClr>
              </a:solidFill>
              <a:prstDash val="solid"/>
            </a:ln>
            <a:effectLst/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DC3F580-303D-440A-8D3F-836ED3C82178}"/>
              </a:ext>
            </a:extLst>
          </p:cNvPr>
          <p:cNvSpPr txBox="1"/>
          <p:nvPr/>
        </p:nvSpPr>
        <p:spPr>
          <a:xfrm>
            <a:off x="6873679" y="2147435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2361AA2-E67F-43A9-ACC9-596CCA54C787}"/>
              </a:ext>
            </a:extLst>
          </p:cNvPr>
          <p:cNvSpPr txBox="1"/>
          <p:nvPr/>
        </p:nvSpPr>
        <p:spPr>
          <a:xfrm>
            <a:off x="3761925" y="2887851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838FC0DC-6A00-42E4-BB45-923C45AB9266}"/>
              </a:ext>
            </a:extLst>
          </p:cNvPr>
          <p:cNvSpPr txBox="1"/>
          <p:nvPr/>
        </p:nvSpPr>
        <p:spPr>
          <a:xfrm>
            <a:off x="5261358" y="2889199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661D15-7371-40D1-9A9E-8122B2BE7BC6}"/>
              </a:ext>
            </a:extLst>
          </p:cNvPr>
          <p:cNvSpPr txBox="1"/>
          <p:nvPr/>
        </p:nvSpPr>
        <p:spPr>
          <a:xfrm>
            <a:off x="8918147" y="2847299"/>
            <a:ext cx="34154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,</a:t>
            </a:r>
            <a:endParaRPr lang="en-US" sz="2533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FC678A8-94C4-4089-A70A-2E672ED5BB8A}"/>
              </a:ext>
            </a:extLst>
          </p:cNvPr>
          <p:cNvSpPr txBox="1"/>
          <p:nvPr/>
        </p:nvSpPr>
        <p:spPr>
          <a:xfrm>
            <a:off x="3989141" y="4250611"/>
            <a:ext cx="249977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6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en-US" sz="2533" b="1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363" y="1584751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7549" y="-30756"/>
            <a:ext cx="4527431" cy="9248895"/>
          </a:xfrm>
          <a:prstGeom prst="rect">
            <a:avLst/>
          </a:prstGeom>
        </p:spPr>
      </p:pic>
      <p:pic>
        <p:nvPicPr>
          <p:cNvPr id="7" name="Nhac Comandos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71526" y="4288892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1BA151-01D2-4AA9-BC33-067FBA851C20}"/>
              </a:ext>
            </a:extLst>
          </p:cNvPr>
          <p:cNvSpPr txBox="1"/>
          <p:nvPr/>
        </p:nvSpPr>
        <p:spPr>
          <a:xfrm>
            <a:off x="4107301" y="3323953"/>
            <a:ext cx="4933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Trò </a:t>
            </a:r>
            <a:r>
              <a:rPr lang="en-US" sz="4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1580" y="4288892"/>
            <a:ext cx="68900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 BỊ HÀNH TRANG</a:t>
            </a:r>
          </a:p>
        </p:txBody>
      </p:sp>
    </p:spTree>
    <p:extLst>
      <p:ext uri="{BB962C8B-B14F-4D97-AF65-F5344CB8AC3E}">
        <p14:creationId xmlns:p14="http://schemas.microsoft.com/office/powerpoint/2010/main" val="248252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370" y="-10596"/>
            <a:ext cx="12287370" cy="700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0467" y1="28692" x2="13465" y2="784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67" y="6149848"/>
            <a:ext cx="1802040" cy="7667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3802375" y="2844300"/>
            <a:ext cx="1547251" cy="177747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4217522" y="4761674"/>
            <a:ext cx="713356" cy="82481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65" y="616677"/>
            <a:ext cx="1039302" cy="5979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646" y="1865269"/>
            <a:ext cx="1008710" cy="89032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6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287" y="3365863"/>
            <a:ext cx="1997784" cy="176332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585380"/>
            <a:ext cx="1758383" cy="39099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1272">
            <a:off x="7974905" y="4714404"/>
            <a:ext cx="548852" cy="63461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62" b="93905" l="0" r="89716">
                        <a14:backgroundMark x1="51860" y1="50095" x2="61269" y2="57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358">
            <a:off x="6834753" y="3402154"/>
            <a:ext cx="2171731" cy="24948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13" y="2301032"/>
            <a:ext cx="1757997" cy="101145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5960" l="0" r="100000">
                        <a14:foregroundMark x1="18621" y1="29293" x2="25747" y2="56566"/>
                        <a14:foregroundMark x1="91264" y1="95960" x2="91264" y2="95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832" y="5698460"/>
            <a:ext cx="2022368" cy="947078"/>
          </a:xfrm>
          <a:prstGeom prst="rect">
            <a:avLst/>
          </a:prstGeom>
        </p:spPr>
      </p:pic>
      <p:sp>
        <p:nvSpPr>
          <p:cNvPr id="2" name="Rounded Rectangle 1">
            <a:hlinkClick r:id="rId21" action="ppaction://hlinksldjump"/>
          </p:cNvPr>
          <p:cNvSpPr/>
          <p:nvPr/>
        </p:nvSpPr>
        <p:spPr>
          <a:xfrm>
            <a:off x="3967365" y="147504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>
            <a:hlinkClick r:id="rId22" action="ppaction://hlinksldjump"/>
          </p:cNvPr>
          <p:cNvSpPr/>
          <p:nvPr/>
        </p:nvSpPr>
        <p:spPr>
          <a:xfrm>
            <a:off x="3981103" y="1297620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lô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>
            <a:hlinkClick r:id="rId23" action="ppaction://hlinksldjump"/>
          </p:cNvPr>
          <p:cNvSpPr/>
          <p:nvPr/>
        </p:nvSpPr>
        <p:spPr>
          <a:xfrm>
            <a:off x="3992765" y="2843310"/>
            <a:ext cx="1437606" cy="440285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6">
            <a:hlinkClick r:id="rId24" action="ppaction://hlinksldjump"/>
          </p:cNvPr>
          <p:cNvSpPr/>
          <p:nvPr/>
        </p:nvSpPr>
        <p:spPr>
          <a:xfrm>
            <a:off x="3663602" y="4272399"/>
            <a:ext cx="1937888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Rounded Rectangle 17">
            <a:hlinkClick r:id="rId25" action="ppaction://hlinksldjump"/>
          </p:cNvPr>
          <p:cNvSpPr/>
          <p:nvPr/>
        </p:nvSpPr>
        <p:spPr>
          <a:xfrm>
            <a:off x="3967365" y="5669351"/>
            <a:ext cx="1164225" cy="469173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Right Arrow Callout 2">
            <a:hlinkClick r:id="" action="ppaction://noaction"/>
          </p:cNvPr>
          <p:cNvSpPr/>
          <p:nvPr/>
        </p:nvSpPr>
        <p:spPr>
          <a:xfrm>
            <a:off x="10214256" y="210440"/>
            <a:ext cx="1763486" cy="718458"/>
          </a:xfrm>
          <a:prstGeom prst="rightArrowCallou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6" action="ppaction://hlinksldjump"/>
              </a:rPr>
              <a:t>ĐƯỜNG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634848" y="77290"/>
            <a:ext cx="609600" cy="609600"/>
          </a:xfrm>
          <a:prstGeom prst="rect">
            <a:avLst/>
          </a:prstGeom>
        </p:spPr>
      </p:pic>
      <p:pic>
        <p:nvPicPr>
          <p:cNvPr id="21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787248" y="229690"/>
            <a:ext cx="609600" cy="609600"/>
          </a:xfrm>
          <a:prstGeom prst="rect">
            <a:avLst/>
          </a:prstGeom>
        </p:spPr>
      </p:pic>
      <p:pic>
        <p:nvPicPr>
          <p:cNvPr id="22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2939648" y="382090"/>
            <a:ext cx="609600" cy="609600"/>
          </a:xfrm>
          <a:prstGeom prst="rect">
            <a:avLst/>
          </a:prstGeom>
        </p:spPr>
      </p:pic>
      <p:pic>
        <p:nvPicPr>
          <p:cNvPr id="23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092048" y="534490"/>
            <a:ext cx="609600" cy="609600"/>
          </a:xfrm>
          <a:prstGeom prst="rect">
            <a:avLst/>
          </a:prstGeom>
        </p:spPr>
      </p:pic>
      <p:pic>
        <p:nvPicPr>
          <p:cNvPr id="24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3244448" y="6868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8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5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25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" grpId="0" animBg="1"/>
      <p:bldP spid="15" grpId="0" animBg="1"/>
      <p:bldP spid="16" grpId="0" animBg="1"/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xb314ozk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</TotalTime>
  <Words>487</Words>
  <Application>Microsoft Office PowerPoint</Application>
  <PresentationFormat>Widescreen</PresentationFormat>
  <Paragraphs>69</Paragraphs>
  <Slides>16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微软雅黑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黑体</vt:lpstr>
      <vt:lpstr>Times New Roman</vt:lpstr>
      <vt:lpstr>Wingdings</vt:lpstr>
      <vt:lpstr>字魂59号-创粗黑</vt:lpstr>
      <vt:lpstr>Office Theme</vt:lpstr>
      <vt:lpstr>1_Office 主题</vt:lpstr>
      <vt:lpstr>千图网海量PPT模板www.58pic.com​​</vt:lpstr>
      <vt:lpstr>2_Office 主题</vt:lpstr>
      <vt:lpstr>1_Office Theme</vt:lpstr>
      <vt:lpstr>3_Office 主题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53</cp:revision>
  <dcterms:created xsi:type="dcterms:W3CDTF">2021-07-20T01:55:21Z</dcterms:created>
  <dcterms:modified xsi:type="dcterms:W3CDTF">2022-04-14T03:42:12Z</dcterms:modified>
</cp:coreProperties>
</file>