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9" r:id="rId5"/>
    <p:sldMasterId id="2147483873" r:id="rId6"/>
    <p:sldMasterId id="2147483886" r:id="rId7"/>
  </p:sldMasterIdLst>
  <p:notesMasterIdLst>
    <p:notesMasterId r:id="rId20"/>
  </p:notesMasterIdLst>
  <p:sldIdLst>
    <p:sldId id="3399" r:id="rId8"/>
    <p:sldId id="3409" r:id="rId9"/>
    <p:sldId id="3407" r:id="rId10"/>
    <p:sldId id="3408" r:id="rId11"/>
    <p:sldId id="3406" r:id="rId12"/>
    <p:sldId id="265" r:id="rId13"/>
    <p:sldId id="496" r:id="rId14"/>
    <p:sldId id="3400" r:id="rId15"/>
    <p:sldId id="3401" r:id="rId16"/>
    <p:sldId id="3403" r:id="rId17"/>
    <p:sldId id="3410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909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092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42015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16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3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064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08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2022/4/24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41.jpe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pPr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pPr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37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5.xml"/><Relationship Id="rId1" Type="http://schemas.openxmlformats.org/officeDocument/2006/relationships/video" Target="file:///C:\Users\Admin\Desktop\ppt%2031\New%20folder\VIDEO%20LTVC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1" y="1188721"/>
            <a:ext cx="10058399" cy="34616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63" y="797567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455817" y="2064771"/>
            <a:ext cx="8830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b="1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4: </a:t>
            </a:r>
            <a:r>
              <a:rPr lang="en-US" altLang="zh-CN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6000" b="1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6000" b="1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6000" b="1" dirty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câu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0CF2BF1B-663F-4548-B5E3-8BFB05A88393}"/>
              </a:ext>
            </a:extLst>
          </p:cNvPr>
          <p:cNvSpPr txBox="1"/>
          <p:nvPr/>
        </p:nvSpPr>
        <p:spPr>
          <a:xfrm>
            <a:off x="3229412" y="110163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NGỌC LÂM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247E60-C49E-424D-A904-AE2F47BA4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350"/>
          <a:stretch/>
        </p:blipFill>
        <p:spPr>
          <a:xfrm>
            <a:off x="0" y="1537855"/>
            <a:ext cx="12192000" cy="42395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357745" cy="1191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108" y="0"/>
            <a:ext cx="7135091" cy="73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19187" y="653496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- Phát triển vốn từ về Bác Hồ và nhân dân</a:t>
            </a:r>
            <a:r>
              <a:rPr lang="en-US" sz="4000" dirty="0" smtClean="0">
                <a:solidFill>
                  <a:prstClr val="white"/>
                </a:solidFill>
              </a:rPr>
              <a:t>.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3064" y="1781081"/>
            <a:ext cx="7816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prstClr val="white"/>
                </a:solidFill>
              </a:rPr>
              <a:t>- Nêu được một số từ ngữ nói về tình cảm của Bác Hồ dành cho thiếu nhi và tình cảm của các cháu thiếu nhi đối với </a:t>
            </a:r>
            <a:r>
              <a:rPr lang="en-US" sz="4000" dirty="0" smtClean="0">
                <a:solidFill>
                  <a:prstClr val="white"/>
                </a:solidFill>
              </a:rPr>
              <a:t>Bác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3063" y="4112571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</a:rPr>
              <a:t>- Quan sát tranh và đặt tên được cho bức tranh</a:t>
            </a:r>
            <a:r>
              <a:rPr lang="en-US" sz="4000" dirty="0" smtClean="0">
                <a:solidFill>
                  <a:prstClr val="white"/>
                </a:solidFill>
              </a:rPr>
              <a:t>.</a:t>
            </a:r>
            <a:endParaRPr lang="vi-VN" sz="40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3062" y="5337359"/>
            <a:ext cx="7816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white"/>
                </a:solidFill>
              </a:rPr>
              <a:t>- </a:t>
            </a:r>
            <a:r>
              <a:rPr lang="en-US" sz="4000" dirty="0">
                <a:solidFill>
                  <a:prstClr val="white"/>
                </a:solidFill>
              </a:rPr>
              <a:t>Rèn kĩ năng đặt câu.</a:t>
            </a:r>
            <a:endParaRPr lang="vi-VN" sz="4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719187" y="653496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- Phát triển vốn từ về Bác Hồ và nhân dân</a:t>
            </a:r>
            <a:r>
              <a:rPr lang="en-US" sz="4000" dirty="0" smtClean="0">
                <a:solidFill>
                  <a:schemeClr val="bg1"/>
                </a:solidFill>
              </a:rPr>
              <a:t>.</a:t>
            </a:r>
            <a:endParaRPr lang="vi-VN" sz="4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3064" y="1781081"/>
            <a:ext cx="7816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- Nêu được một số từ ngữ nói về tình cảm của Bác Hồ dành cho thiếu nhi và tình cảm của các cháu thiếu nhi đối với </a:t>
            </a:r>
            <a:r>
              <a:rPr lang="en-US" sz="4000" dirty="0" smtClean="0">
                <a:solidFill>
                  <a:schemeClr val="bg1"/>
                </a:solidFill>
              </a:rPr>
              <a:t>Bác</a:t>
            </a:r>
            <a:endParaRPr lang="vi-VN" sz="40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3063" y="4112571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- Quan sát tranh và đặt tên được cho bức tranh</a:t>
            </a:r>
            <a:r>
              <a:rPr lang="en-US" sz="4000" dirty="0" smtClean="0">
                <a:solidFill>
                  <a:schemeClr val="bg1"/>
                </a:solidFill>
              </a:rPr>
              <a:t>.</a:t>
            </a:r>
            <a:endParaRPr lang="vi-VN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3062" y="5337359"/>
            <a:ext cx="7816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- </a:t>
            </a:r>
            <a:r>
              <a:rPr lang="en-US" sz="4000" dirty="0">
                <a:solidFill>
                  <a:schemeClr val="bg1"/>
                </a:solidFill>
              </a:rPr>
              <a:t>Rèn kĩ năng đặt câu.</a:t>
            </a:r>
            <a:endParaRPr lang="vi-VN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Vector khung với chủ đề học sinh | Thư viện stock vector đẹp miễn phí |  Sách giáo khoa, Khung, Nghệ thuậ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81497" y="1711234"/>
            <a:ext cx="8739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LTVC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C537BA-21D1-4E3C-8EB7-24C43E3A0716}"/>
              </a:ext>
            </a:extLst>
          </p:cNvPr>
          <p:cNvSpPr txBox="1"/>
          <p:nvPr/>
        </p:nvSpPr>
        <p:spPr>
          <a:xfrm>
            <a:off x="0" y="139643"/>
            <a:ext cx="12100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5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5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5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5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câu</a:t>
            </a:r>
            <a:endParaRPr lang="zh-CN" altLang="en-US" sz="5400" b="1" dirty="0">
              <a:solidFill>
                <a:prstClr val="black"/>
              </a:solidFill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1595643"/>
            <a:ext cx="121919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</a:t>
            </a:r>
            <a:r>
              <a:rPr lang="vi-V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</a:t>
            </a:r>
            <a:r>
              <a:rPr lang="vi-V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vi-VN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nhân dân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819" y="3438096"/>
            <a:ext cx="7195481" cy="341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A9BB9E1-706B-47DC-96BB-A762A85D8C2B}"/>
              </a:ext>
            </a:extLst>
          </p:cNvPr>
          <p:cNvSpPr txBox="1"/>
          <p:nvPr/>
        </p:nvSpPr>
        <p:spPr>
          <a:xfrm>
            <a:off x="1162595" y="259998"/>
            <a:ext cx="9966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Rounded Rectangle 21">
            <a:extLst>
              <a:ext uri="{FF2B5EF4-FFF2-40B4-BE49-F238E27FC236}">
                <a16:creationId xmlns="" xmlns:a16="http://schemas.microsoft.com/office/drawing/2014/main" id="{EA086F2F-AE76-4B06-92CE-72659264E6C4}"/>
              </a:ext>
            </a:extLst>
          </p:cNvPr>
          <p:cNvSpPr/>
          <p:nvPr/>
        </p:nvSpPr>
        <p:spPr>
          <a:xfrm>
            <a:off x="5064201" y="1264907"/>
            <a:ext cx="218568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yêu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="" xmlns:a16="http://schemas.microsoft.com/office/drawing/2014/main" id="{E0B1CBB9-8D09-4563-865E-8C89C4E17963}"/>
              </a:ext>
            </a:extLst>
          </p:cNvPr>
          <p:cNvSpPr/>
          <p:nvPr/>
        </p:nvSpPr>
        <p:spPr>
          <a:xfrm>
            <a:off x="7592050" y="1330036"/>
            <a:ext cx="2050713" cy="48893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lo</a:t>
            </a:r>
          </a:p>
        </p:txBody>
      </p:sp>
      <p:sp>
        <p:nvSpPr>
          <p:cNvPr id="16" name="Rounded Rectangle 21">
            <a:extLst>
              <a:ext uri="{FF2B5EF4-FFF2-40B4-BE49-F238E27FC236}">
                <a16:creationId xmlns="" xmlns:a16="http://schemas.microsoft.com/office/drawing/2014/main" id="{E213C702-E960-4F78-BBAA-CD5034553CBF}"/>
              </a:ext>
            </a:extLst>
          </p:cNvPr>
          <p:cNvSpPr/>
          <p:nvPr/>
        </p:nvSpPr>
        <p:spPr>
          <a:xfrm>
            <a:off x="1920240" y="1251052"/>
            <a:ext cx="2587309" cy="577748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thương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7" name="Rounded Rectangle 21">
            <a:extLst>
              <a:ext uri="{FF2B5EF4-FFF2-40B4-BE49-F238E27FC236}">
                <a16:creationId xmlns="" xmlns:a16="http://schemas.microsoft.com/office/drawing/2014/main" id="{A6932442-E17A-4F80-A78E-EB4E1CAB75B9}"/>
              </a:ext>
            </a:extLst>
          </p:cNvPr>
          <p:cNvSpPr/>
          <p:nvPr/>
        </p:nvSpPr>
        <p:spPr>
          <a:xfrm>
            <a:off x="1985553" y="2175855"/>
            <a:ext cx="2318430" cy="53963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8" name="Rounded Rectangle 21">
            <a:extLst>
              <a:ext uri="{FF2B5EF4-FFF2-40B4-BE49-F238E27FC236}">
                <a16:creationId xmlns="" xmlns:a16="http://schemas.microsoft.com/office/drawing/2014/main" id="{42D7C47F-8299-4250-A715-71FEF5863F91}"/>
              </a:ext>
            </a:extLst>
          </p:cNvPr>
          <p:cNvSpPr/>
          <p:nvPr/>
        </p:nvSpPr>
        <p:spPr>
          <a:xfrm>
            <a:off x="4889468" y="2189713"/>
            <a:ext cx="237022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trọng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="" xmlns:a16="http://schemas.microsoft.com/office/drawing/2014/main" id="{C157DF3C-1196-4558-BDEC-458BE021350A}"/>
              </a:ext>
            </a:extLst>
          </p:cNvPr>
          <p:cNvSpPr/>
          <p:nvPr/>
        </p:nvSpPr>
        <p:spPr>
          <a:xfrm>
            <a:off x="7507738" y="2157644"/>
            <a:ext cx="2257346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rgbClr val="44546A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tâm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0580B39-D631-4C69-8754-623D0715B424}"/>
              </a:ext>
            </a:extLst>
          </p:cNvPr>
          <p:cNvSpPr/>
          <p:nvPr/>
        </p:nvSpPr>
        <p:spPr>
          <a:xfrm>
            <a:off x="1163782" y="2461426"/>
            <a:ext cx="101969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66667E-6 -1.11111E-6 L -0.06823 0.3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" y="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08333E-6 -4.81481E-6 L -0.32787 0.5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" y="2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24531 0.330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1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4.81481E-6 L 0.17943 0.467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2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111E-6 L 0.0051 0.2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" y="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91667E-6 2.96296E-6 L 0.24062 0.4664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=""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=""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C537BA-21D1-4E3C-8EB7-24C43E3A0716}"/>
              </a:ext>
            </a:extLst>
          </p:cNvPr>
          <p:cNvSpPr txBox="1"/>
          <p:nvPr/>
        </p:nvSpPr>
        <p:spPr>
          <a:xfrm>
            <a:off x="1862575" y="139643"/>
            <a:ext cx="1023828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="" xmlns:a16="http://schemas.microsoft.com/office/drawing/2014/main" id="{7DBAFED0-043D-48F8-B2D1-7F6A775D79C9}"/>
              </a:ext>
            </a:extLst>
          </p:cNvPr>
          <p:cNvSpPr/>
          <p:nvPr/>
        </p:nvSpPr>
        <p:spPr>
          <a:xfrm>
            <a:off x="1949935" y="1336583"/>
            <a:ext cx="274378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dũng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="" xmlns:a16="http://schemas.microsoft.com/office/drawing/2014/main" id="{9A3C7A02-123A-4C71-9109-55C9016A4CC5}"/>
              </a:ext>
            </a:extLst>
          </p:cNvPr>
          <p:cNvSpPr/>
          <p:nvPr/>
        </p:nvSpPr>
        <p:spPr>
          <a:xfrm>
            <a:off x="4946890" y="1349648"/>
            <a:ext cx="274378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thiện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="" xmlns:a16="http://schemas.microsoft.com/office/drawing/2014/main" id="{B7BEF07A-0AEC-4EF6-9842-B1748BFBF2E2}"/>
              </a:ext>
            </a:extLst>
          </p:cNvPr>
          <p:cNvSpPr/>
          <p:nvPr/>
        </p:nvSpPr>
        <p:spPr>
          <a:xfrm>
            <a:off x="7917719" y="1349648"/>
            <a:ext cx="2743785" cy="503476"/>
          </a:xfrm>
          <a:prstGeom prst="roundRect">
            <a:avLst/>
          </a:prstGeom>
          <a:solidFill>
            <a:srgbClr val="4472C4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587415B-7DA0-42BF-AC8F-573DDCC17FC5}"/>
              </a:ext>
            </a:extLst>
          </p:cNvPr>
          <p:cNvSpPr/>
          <p:nvPr/>
        </p:nvSpPr>
        <p:spPr>
          <a:xfrm>
            <a:off x="876982" y="1748355"/>
            <a:ext cx="109710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(…).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(…)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587415B-7DA0-42BF-AC8F-573DDCC17FC5}"/>
              </a:ext>
            </a:extLst>
          </p:cNvPr>
          <p:cNvSpPr/>
          <p:nvPr/>
        </p:nvSpPr>
        <p:spPr>
          <a:xfrm>
            <a:off x="498764" y="1714578"/>
            <a:ext cx="124948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585" marR="0" lvl="0" indent="-609585" algn="just" defTabSz="91440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CB9088-9E4D-486F-8FFB-0D8896CB9EF4}"/>
              </a:ext>
            </a:extLst>
          </p:cNvPr>
          <p:cNvSpPr txBox="1"/>
          <p:nvPr/>
        </p:nvSpPr>
        <p:spPr>
          <a:xfrm>
            <a:off x="1177636" y="0"/>
            <a:ext cx="12192000" cy="221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Quan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6247E60-C49E-424D-A904-AE2F47BA4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350"/>
          <a:stretch/>
        </p:blipFill>
        <p:spPr>
          <a:xfrm>
            <a:off x="304800" y="2313710"/>
            <a:ext cx="11014364" cy="4544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247E60-C49E-424D-A904-AE2F47BA4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9350"/>
          <a:stretch/>
        </p:blipFill>
        <p:spPr>
          <a:xfrm>
            <a:off x="0" y="858982"/>
            <a:ext cx="12192000" cy="40871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8289" y="4919008"/>
            <a:ext cx="71766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+Tranh vẽ gì?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+Bác Hồ đang làm gì?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+Em đoán Bác đang ở đâu?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357745" cy="1191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108" y="0"/>
            <a:ext cx="7135091" cy="65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364</Words>
  <Application>Microsoft Office PowerPoint</Application>
  <PresentationFormat>Widescreen</PresentationFormat>
  <Paragraphs>48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黑体</vt:lpstr>
      <vt:lpstr>宋体</vt:lpstr>
      <vt:lpstr>Arial</vt:lpstr>
      <vt:lpstr>Arial-Rounded</vt:lpstr>
      <vt:lpstr>Calibri</vt:lpstr>
      <vt:lpstr>ITC Avant Garde Std Bk</vt:lpstr>
      <vt:lpstr>Times New Roman</vt:lpstr>
      <vt:lpstr>字魂35号-经典雅黑</vt:lpstr>
      <vt:lpstr>方正静蕾简体</vt:lpstr>
      <vt:lpstr>等线</vt:lpstr>
      <vt:lpstr>Office Theme</vt:lpstr>
      <vt:lpstr>1_Office 主题</vt:lpstr>
      <vt:lpstr>2_Office 主题</vt:lpstr>
      <vt:lpstr>https://www.freeppt7.com</vt:lpstr>
      <vt:lpstr>1_Office Theme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55</cp:revision>
  <dcterms:created xsi:type="dcterms:W3CDTF">2021-07-20T01:55:21Z</dcterms:created>
  <dcterms:modified xsi:type="dcterms:W3CDTF">2022-04-23T17:20:01Z</dcterms:modified>
</cp:coreProperties>
</file>