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3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4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5.xml" ContentType="application/vnd.openxmlformats-officedocument.theme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6.xml" ContentType="application/vnd.openxmlformats-officedocument.theme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theme/theme7.xml" ContentType="application/vnd.openxmlformats-officedocument.theme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theme/theme8.xml" ContentType="application/vnd.openxmlformats-officedocument.theme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tags/tag5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18" r:id="rId2"/>
    <p:sldMasterId id="2147483731" r:id="rId3"/>
    <p:sldMasterId id="2147483761" r:id="rId4"/>
    <p:sldMasterId id="2147483827" r:id="rId5"/>
    <p:sldMasterId id="2147483851" r:id="rId6"/>
    <p:sldMasterId id="2147483873" r:id="rId7"/>
    <p:sldMasterId id="2147483887" r:id="rId8"/>
    <p:sldMasterId id="2147483922" r:id="rId9"/>
  </p:sldMasterIdLst>
  <p:notesMasterIdLst>
    <p:notesMasterId r:id="rId22"/>
  </p:notesMasterIdLst>
  <p:sldIdLst>
    <p:sldId id="515" r:id="rId10"/>
    <p:sldId id="3408" r:id="rId11"/>
    <p:sldId id="3402" r:id="rId12"/>
    <p:sldId id="3403" r:id="rId13"/>
    <p:sldId id="3404" r:id="rId14"/>
    <p:sldId id="3407" r:id="rId15"/>
    <p:sldId id="290" r:id="rId16"/>
    <p:sldId id="3405" r:id="rId17"/>
    <p:sldId id="265" r:id="rId18"/>
    <p:sldId id="3397" r:id="rId19"/>
    <p:sldId id="3409" r:id="rId20"/>
    <p:sldId id="514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817" autoAdjust="0"/>
    <p:restoredTop sz="94660"/>
  </p:normalViewPr>
  <p:slideViewPr>
    <p:cSldViewPr snapToGrid="0">
      <p:cViewPr>
        <p:scale>
          <a:sx n="59" d="100"/>
          <a:sy n="59" d="100"/>
        </p:scale>
        <p:origin x="42" y="55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2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presProps" Target="presProps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pPr/>
              <a:t>4/23/2022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67AF81A-5A48-44B6-BFB3-5A2D3370088C}" type="slidenum">
              <a:rPr lang="zh-CN" altLang="en-US" smtClean="0">
                <a:solidFill>
                  <a:prstClr val="black"/>
                </a:solidFill>
                <a:ea typeface="宋体" panose="02010600030101010101" pitchFamily="2" charset="-122"/>
              </a:rPr>
              <a:pPr>
                <a:defRPr/>
              </a:pPr>
              <a:t>2</a:t>
            </a:fld>
            <a:endParaRPr lang="zh-CN" altLang="en-US">
              <a:solidFill>
                <a:prstClr val="black"/>
              </a:solidFill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1329180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0990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DC5C0A-0D26-4132-B61F-2E06C1498EC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09187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67AF81A-5A48-44B6-BFB3-5A2D3370088C}" type="slidenum">
              <a:rPr lang="zh-CN" altLang="en-US" smtClean="0">
                <a:solidFill>
                  <a:prstClr val="black"/>
                </a:solidFill>
                <a:ea typeface="宋体" panose="02010600030101010101" pitchFamily="2" charset="-122"/>
              </a:rPr>
              <a:pPr>
                <a:defRPr/>
              </a:pPr>
              <a:t>11</a:t>
            </a:fld>
            <a:endParaRPr lang="zh-CN" altLang="en-US">
              <a:solidFill>
                <a:prstClr val="black"/>
              </a:solidFill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792733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Master" Target="../slideMasters/slideMaster9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6.png"/><Relationship Id="rId5" Type="http://schemas.openxmlformats.org/officeDocument/2006/relationships/image" Target="../media/image13.png"/><Relationship Id="rId4" Type="http://schemas.openxmlformats.org/officeDocument/2006/relationships/image" Target="../media/image25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8.png"/><Relationship Id="rId4" Type="http://schemas.openxmlformats.org/officeDocument/2006/relationships/image" Target="../media/image27.jpe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3.xml"/><Relationship Id="rId7" Type="http://schemas.openxmlformats.org/officeDocument/2006/relationships/image" Target="../media/image4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Master" Target="../slideMasters/slideMaster1.xml"/><Relationship Id="rId9" Type="http://schemas.openxmlformats.org/officeDocument/2006/relationships/image" Target="../media/image6.png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8.png"/><Relationship Id="rId3" Type="http://schemas.openxmlformats.org/officeDocument/2006/relationships/image" Target="../media/image15.png"/><Relationship Id="rId7" Type="http://schemas.openxmlformats.org/officeDocument/2006/relationships/image" Target="../media/image33.png"/><Relationship Id="rId12" Type="http://schemas.openxmlformats.org/officeDocument/2006/relationships/image" Target="../media/image37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2.png"/><Relationship Id="rId11" Type="http://schemas.openxmlformats.org/officeDocument/2006/relationships/image" Target="../media/image36.png"/><Relationship Id="rId5" Type="http://schemas.openxmlformats.org/officeDocument/2006/relationships/image" Target="../media/image31.png"/><Relationship Id="rId10" Type="http://schemas.openxmlformats.org/officeDocument/2006/relationships/image" Target="../media/image1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pPr/>
              <a:t>4/23/2022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xmlns="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xmlns="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91" indent="0" algn="ctr">
              <a:buNone/>
              <a:defRPr sz="2000"/>
            </a:lvl2pPr>
            <a:lvl3pPr marL="914382" indent="0" algn="ctr">
              <a:buNone/>
              <a:defRPr sz="1800"/>
            </a:lvl3pPr>
            <a:lvl4pPr marL="1371573" indent="0" algn="ctr">
              <a:buNone/>
              <a:defRPr sz="1600"/>
            </a:lvl4pPr>
            <a:lvl5pPr marL="1828764" indent="0" algn="ctr">
              <a:buNone/>
              <a:defRPr sz="1600"/>
            </a:lvl5pPr>
            <a:lvl6pPr marL="2285955" indent="0" algn="ctr">
              <a:buNone/>
              <a:defRPr sz="1600"/>
            </a:lvl6pPr>
            <a:lvl7pPr marL="2743147" indent="0" algn="ctr">
              <a:buNone/>
              <a:defRPr sz="1600"/>
            </a:lvl7pPr>
            <a:lvl8pPr marL="3200337" indent="0" algn="ctr">
              <a:buNone/>
              <a:defRPr sz="1600"/>
            </a:lvl8pPr>
            <a:lvl9pPr marL="365752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3E8CD5-E9E1-40E7-918E-48CF8A4D6C3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45011-2E1A-47DA-B98E-7C0CC3AC06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674097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91" indent="0" algn="ctr">
              <a:buNone/>
              <a:defRPr sz="2000"/>
            </a:lvl2pPr>
            <a:lvl3pPr marL="914382" indent="0" algn="ctr">
              <a:buNone/>
              <a:defRPr sz="1800"/>
            </a:lvl3pPr>
            <a:lvl4pPr marL="1371573" indent="0" algn="ctr">
              <a:buNone/>
              <a:defRPr sz="1600"/>
            </a:lvl4pPr>
            <a:lvl5pPr marL="1828764" indent="0" algn="ctr">
              <a:buNone/>
              <a:defRPr sz="1600"/>
            </a:lvl5pPr>
            <a:lvl6pPr marL="2285955" indent="0" algn="ctr">
              <a:buNone/>
              <a:defRPr sz="1600"/>
            </a:lvl6pPr>
            <a:lvl7pPr marL="2743147" indent="0" algn="ctr">
              <a:buNone/>
              <a:defRPr sz="1600"/>
            </a:lvl7pPr>
            <a:lvl8pPr marL="3200337" indent="0" algn="ctr">
              <a:buNone/>
              <a:defRPr sz="1600"/>
            </a:lvl8pPr>
            <a:lvl9pPr marL="365752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3E8CD5-E9E1-40E7-918E-48CF8A4D6C3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45011-2E1A-47DA-B98E-7C0CC3AC06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8739092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91" indent="0" algn="ctr">
              <a:buNone/>
              <a:defRPr sz="2000"/>
            </a:lvl2pPr>
            <a:lvl3pPr marL="914382" indent="0" algn="ctr">
              <a:buNone/>
              <a:defRPr sz="1800"/>
            </a:lvl3pPr>
            <a:lvl4pPr marL="1371573" indent="0" algn="ctr">
              <a:buNone/>
              <a:defRPr sz="1600"/>
            </a:lvl4pPr>
            <a:lvl5pPr marL="1828764" indent="0" algn="ctr">
              <a:buNone/>
              <a:defRPr sz="1600"/>
            </a:lvl5pPr>
            <a:lvl6pPr marL="2285955" indent="0" algn="ctr">
              <a:buNone/>
              <a:defRPr sz="1600"/>
            </a:lvl6pPr>
            <a:lvl7pPr marL="2743147" indent="0" algn="ctr">
              <a:buNone/>
              <a:defRPr sz="1600"/>
            </a:lvl7pPr>
            <a:lvl8pPr marL="3200337" indent="0" algn="ctr">
              <a:buNone/>
              <a:defRPr sz="1600"/>
            </a:lvl8pPr>
            <a:lvl9pPr marL="365752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3E8CD5-E9E1-40E7-918E-48CF8A4D6C3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45011-2E1A-47DA-B98E-7C0CC3AC06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1361026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91" indent="0" algn="ctr">
              <a:buNone/>
              <a:defRPr sz="2000"/>
            </a:lvl2pPr>
            <a:lvl3pPr marL="914382" indent="0" algn="ctr">
              <a:buNone/>
              <a:defRPr sz="1800"/>
            </a:lvl3pPr>
            <a:lvl4pPr marL="1371573" indent="0" algn="ctr">
              <a:buNone/>
              <a:defRPr sz="1600"/>
            </a:lvl4pPr>
            <a:lvl5pPr marL="1828764" indent="0" algn="ctr">
              <a:buNone/>
              <a:defRPr sz="1600"/>
            </a:lvl5pPr>
            <a:lvl6pPr marL="2285955" indent="0" algn="ctr">
              <a:buNone/>
              <a:defRPr sz="1600"/>
            </a:lvl6pPr>
            <a:lvl7pPr marL="2743147" indent="0" algn="ctr">
              <a:buNone/>
              <a:defRPr sz="1600"/>
            </a:lvl7pPr>
            <a:lvl8pPr marL="3200337" indent="0" algn="ctr">
              <a:buNone/>
              <a:defRPr sz="1600"/>
            </a:lvl8pPr>
            <a:lvl9pPr marL="365752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3E8CD5-E9E1-40E7-918E-48CF8A4D6C3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45011-2E1A-47DA-B98E-7C0CC3AC06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5209750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91" indent="0" algn="ctr">
              <a:buNone/>
              <a:defRPr sz="2000"/>
            </a:lvl2pPr>
            <a:lvl3pPr marL="914382" indent="0" algn="ctr">
              <a:buNone/>
              <a:defRPr sz="1800"/>
            </a:lvl3pPr>
            <a:lvl4pPr marL="1371573" indent="0" algn="ctr">
              <a:buNone/>
              <a:defRPr sz="1600"/>
            </a:lvl4pPr>
            <a:lvl5pPr marL="1828764" indent="0" algn="ctr">
              <a:buNone/>
              <a:defRPr sz="1600"/>
            </a:lvl5pPr>
            <a:lvl6pPr marL="2285955" indent="0" algn="ctr">
              <a:buNone/>
              <a:defRPr sz="1600"/>
            </a:lvl6pPr>
            <a:lvl7pPr marL="2743147" indent="0" algn="ctr">
              <a:buNone/>
              <a:defRPr sz="1600"/>
            </a:lvl7pPr>
            <a:lvl8pPr marL="3200337" indent="0" algn="ctr">
              <a:buNone/>
              <a:defRPr sz="1600"/>
            </a:lvl8pPr>
            <a:lvl9pPr marL="365752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3E8CD5-E9E1-40E7-918E-48CF8A4D6C3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45011-2E1A-47DA-B98E-7C0CC3AC06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5505524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91" indent="0" algn="ctr">
              <a:buNone/>
              <a:defRPr sz="2000"/>
            </a:lvl2pPr>
            <a:lvl3pPr marL="914382" indent="0" algn="ctr">
              <a:buNone/>
              <a:defRPr sz="1800"/>
            </a:lvl3pPr>
            <a:lvl4pPr marL="1371573" indent="0" algn="ctr">
              <a:buNone/>
              <a:defRPr sz="1600"/>
            </a:lvl4pPr>
            <a:lvl5pPr marL="1828764" indent="0" algn="ctr">
              <a:buNone/>
              <a:defRPr sz="1600"/>
            </a:lvl5pPr>
            <a:lvl6pPr marL="2285955" indent="0" algn="ctr">
              <a:buNone/>
              <a:defRPr sz="1600"/>
            </a:lvl6pPr>
            <a:lvl7pPr marL="2743147" indent="0" algn="ctr">
              <a:buNone/>
              <a:defRPr sz="1600"/>
            </a:lvl7pPr>
            <a:lvl8pPr marL="3200337" indent="0" algn="ctr">
              <a:buNone/>
              <a:defRPr sz="1600"/>
            </a:lvl8pPr>
            <a:lvl9pPr marL="365752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3E8CD5-E9E1-40E7-918E-48CF8A4D6C3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45011-2E1A-47DA-B98E-7C0CC3AC06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2386462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91" indent="0" algn="ctr">
              <a:buNone/>
              <a:defRPr sz="2000"/>
            </a:lvl2pPr>
            <a:lvl3pPr marL="914382" indent="0" algn="ctr">
              <a:buNone/>
              <a:defRPr sz="1800"/>
            </a:lvl3pPr>
            <a:lvl4pPr marL="1371573" indent="0" algn="ctr">
              <a:buNone/>
              <a:defRPr sz="1600"/>
            </a:lvl4pPr>
            <a:lvl5pPr marL="1828764" indent="0" algn="ctr">
              <a:buNone/>
              <a:defRPr sz="1600"/>
            </a:lvl5pPr>
            <a:lvl6pPr marL="2285955" indent="0" algn="ctr">
              <a:buNone/>
              <a:defRPr sz="1600"/>
            </a:lvl6pPr>
            <a:lvl7pPr marL="2743147" indent="0" algn="ctr">
              <a:buNone/>
              <a:defRPr sz="1600"/>
            </a:lvl7pPr>
            <a:lvl8pPr marL="3200337" indent="0" algn="ctr">
              <a:buNone/>
              <a:defRPr sz="1600"/>
            </a:lvl8pPr>
            <a:lvl9pPr marL="365752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3E8CD5-E9E1-40E7-918E-48CF8A4D6C3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45011-2E1A-47DA-B98E-7C0CC3AC06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0960646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91" indent="0" algn="ctr">
              <a:buNone/>
              <a:defRPr sz="2000"/>
            </a:lvl2pPr>
            <a:lvl3pPr marL="914382" indent="0" algn="ctr">
              <a:buNone/>
              <a:defRPr sz="1800"/>
            </a:lvl3pPr>
            <a:lvl4pPr marL="1371573" indent="0" algn="ctr">
              <a:buNone/>
              <a:defRPr sz="1600"/>
            </a:lvl4pPr>
            <a:lvl5pPr marL="1828764" indent="0" algn="ctr">
              <a:buNone/>
              <a:defRPr sz="1600"/>
            </a:lvl5pPr>
            <a:lvl6pPr marL="2285955" indent="0" algn="ctr">
              <a:buNone/>
              <a:defRPr sz="1600"/>
            </a:lvl6pPr>
            <a:lvl7pPr marL="2743147" indent="0" algn="ctr">
              <a:buNone/>
              <a:defRPr sz="1600"/>
            </a:lvl7pPr>
            <a:lvl8pPr marL="3200337" indent="0" algn="ctr">
              <a:buNone/>
              <a:defRPr sz="1600"/>
            </a:lvl8pPr>
            <a:lvl9pPr marL="365752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3E8CD5-E9E1-40E7-918E-48CF8A4D6C3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45011-2E1A-47DA-B98E-7C0CC3AC06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1149147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91" indent="0" algn="ctr">
              <a:buNone/>
              <a:defRPr sz="2000"/>
            </a:lvl2pPr>
            <a:lvl3pPr marL="914382" indent="0" algn="ctr">
              <a:buNone/>
              <a:defRPr sz="1800"/>
            </a:lvl3pPr>
            <a:lvl4pPr marL="1371573" indent="0" algn="ctr">
              <a:buNone/>
              <a:defRPr sz="1600"/>
            </a:lvl4pPr>
            <a:lvl5pPr marL="1828764" indent="0" algn="ctr">
              <a:buNone/>
              <a:defRPr sz="1600"/>
            </a:lvl5pPr>
            <a:lvl6pPr marL="2285955" indent="0" algn="ctr">
              <a:buNone/>
              <a:defRPr sz="1600"/>
            </a:lvl6pPr>
            <a:lvl7pPr marL="2743147" indent="0" algn="ctr">
              <a:buNone/>
              <a:defRPr sz="1600"/>
            </a:lvl7pPr>
            <a:lvl8pPr marL="3200337" indent="0" algn="ctr">
              <a:buNone/>
              <a:defRPr sz="1600"/>
            </a:lvl8pPr>
            <a:lvl9pPr marL="365752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3E8CD5-E9E1-40E7-918E-48CF8A4D6C3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45011-2E1A-47DA-B98E-7C0CC3AC06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2200357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91" indent="0" algn="ctr">
              <a:buNone/>
              <a:defRPr sz="2000"/>
            </a:lvl2pPr>
            <a:lvl3pPr marL="914382" indent="0" algn="ctr">
              <a:buNone/>
              <a:defRPr sz="1800"/>
            </a:lvl3pPr>
            <a:lvl4pPr marL="1371573" indent="0" algn="ctr">
              <a:buNone/>
              <a:defRPr sz="1600"/>
            </a:lvl4pPr>
            <a:lvl5pPr marL="1828764" indent="0" algn="ctr">
              <a:buNone/>
              <a:defRPr sz="1600"/>
            </a:lvl5pPr>
            <a:lvl6pPr marL="2285955" indent="0" algn="ctr">
              <a:buNone/>
              <a:defRPr sz="1600"/>
            </a:lvl6pPr>
            <a:lvl7pPr marL="2743147" indent="0" algn="ctr">
              <a:buNone/>
              <a:defRPr sz="1600"/>
            </a:lvl7pPr>
            <a:lvl8pPr marL="3200337" indent="0" algn="ctr">
              <a:buNone/>
              <a:defRPr sz="1600"/>
            </a:lvl8pPr>
            <a:lvl9pPr marL="365752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3E8CD5-E9E1-40E7-918E-48CF8A4D6C3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45011-2E1A-47DA-B98E-7C0CC3AC06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09734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xmlns="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91" indent="0" algn="ctr">
              <a:buNone/>
              <a:defRPr sz="2000"/>
            </a:lvl2pPr>
            <a:lvl3pPr marL="914382" indent="0" algn="ctr">
              <a:buNone/>
              <a:defRPr sz="1800"/>
            </a:lvl3pPr>
            <a:lvl4pPr marL="1371573" indent="0" algn="ctr">
              <a:buNone/>
              <a:defRPr sz="1600"/>
            </a:lvl4pPr>
            <a:lvl5pPr marL="1828764" indent="0" algn="ctr">
              <a:buNone/>
              <a:defRPr sz="1600"/>
            </a:lvl5pPr>
            <a:lvl6pPr marL="2285955" indent="0" algn="ctr">
              <a:buNone/>
              <a:defRPr sz="1600"/>
            </a:lvl6pPr>
            <a:lvl7pPr marL="2743147" indent="0" algn="ctr">
              <a:buNone/>
              <a:defRPr sz="1600"/>
            </a:lvl7pPr>
            <a:lvl8pPr marL="3200337" indent="0" algn="ctr">
              <a:buNone/>
              <a:defRPr sz="1600"/>
            </a:lvl8pPr>
            <a:lvl9pPr marL="365752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3E8CD5-E9E1-40E7-918E-48CF8A4D6C3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45011-2E1A-47DA-B98E-7C0CC3AC06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0522663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3E8CD5-E9E1-40E7-918E-48CF8A4D6C3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45011-2E1A-47DA-B98E-7C0CC3AC06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5903688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9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82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7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6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5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4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3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2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3E8CD5-E9E1-40E7-918E-48CF8A4D6C3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45011-2E1A-47DA-B98E-7C0CC3AC06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8251399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1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3E8CD5-E9E1-40E7-918E-48CF8A4D6C3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45011-2E1A-47DA-B98E-7C0CC3AC06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6271297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91" indent="0">
              <a:buNone/>
              <a:defRPr sz="2000" b="1"/>
            </a:lvl2pPr>
            <a:lvl3pPr marL="914382" indent="0">
              <a:buNone/>
              <a:defRPr sz="1800" b="1"/>
            </a:lvl3pPr>
            <a:lvl4pPr marL="1371573" indent="0">
              <a:buNone/>
              <a:defRPr sz="1600" b="1"/>
            </a:lvl4pPr>
            <a:lvl5pPr marL="1828764" indent="0">
              <a:buNone/>
              <a:defRPr sz="1600" b="1"/>
            </a:lvl5pPr>
            <a:lvl6pPr marL="2285955" indent="0">
              <a:buNone/>
              <a:defRPr sz="1600" b="1"/>
            </a:lvl6pPr>
            <a:lvl7pPr marL="2743147" indent="0">
              <a:buNone/>
              <a:defRPr sz="1600" b="1"/>
            </a:lvl7pPr>
            <a:lvl8pPr marL="3200337" indent="0">
              <a:buNone/>
              <a:defRPr sz="1600" b="1"/>
            </a:lvl8pPr>
            <a:lvl9pPr marL="365752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91" indent="0">
              <a:buNone/>
              <a:defRPr sz="2000" b="1"/>
            </a:lvl2pPr>
            <a:lvl3pPr marL="914382" indent="0">
              <a:buNone/>
              <a:defRPr sz="1800" b="1"/>
            </a:lvl3pPr>
            <a:lvl4pPr marL="1371573" indent="0">
              <a:buNone/>
              <a:defRPr sz="1600" b="1"/>
            </a:lvl4pPr>
            <a:lvl5pPr marL="1828764" indent="0">
              <a:buNone/>
              <a:defRPr sz="1600" b="1"/>
            </a:lvl5pPr>
            <a:lvl6pPr marL="2285955" indent="0">
              <a:buNone/>
              <a:defRPr sz="1600" b="1"/>
            </a:lvl6pPr>
            <a:lvl7pPr marL="2743147" indent="0">
              <a:buNone/>
              <a:defRPr sz="1600" b="1"/>
            </a:lvl7pPr>
            <a:lvl8pPr marL="3200337" indent="0">
              <a:buNone/>
              <a:defRPr sz="1600" b="1"/>
            </a:lvl8pPr>
            <a:lvl9pPr marL="365752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3E8CD5-E9E1-40E7-918E-48CF8A4D6C3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45011-2E1A-47DA-B98E-7C0CC3AC06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3453692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3E8CD5-E9E1-40E7-918E-48CF8A4D6C3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45011-2E1A-47DA-B98E-7C0CC3AC06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6788396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3E8CD5-E9E1-40E7-918E-48CF8A4D6C3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45011-2E1A-47DA-B98E-7C0CC3AC06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3184120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91" indent="0">
              <a:buNone/>
              <a:defRPr sz="1400"/>
            </a:lvl2pPr>
            <a:lvl3pPr marL="914382" indent="0">
              <a:buNone/>
              <a:defRPr sz="1200"/>
            </a:lvl3pPr>
            <a:lvl4pPr marL="1371573" indent="0">
              <a:buNone/>
              <a:defRPr sz="1000"/>
            </a:lvl4pPr>
            <a:lvl5pPr marL="1828764" indent="0">
              <a:buNone/>
              <a:defRPr sz="1000"/>
            </a:lvl5pPr>
            <a:lvl6pPr marL="2285955" indent="0">
              <a:buNone/>
              <a:defRPr sz="1000"/>
            </a:lvl6pPr>
            <a:lvl7pPr marL="2743147" indent="0">
              <a:buNone/>
              <a:defRPr sz="1000"/>
            </a:lvl7pPr>
            <a:lvl8pPr marL="3200337" indent="0">
              <a:buNone/>
              <a:defRPr sz="1000"/>
            </a:lvl8pPr>
            <a:lvl9pPr marL="365752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3E8CD5-E9E1-40E7-918E-48CF8A4D6C3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45011-2E1A-47DA-B98E-7C0CC3AC06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7560412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91" indent="0">
              <a:buNone/>
              <a:defRPr sz="2800"/>
            </a:lvl2pPr>
            <a:lvl3pPr marL="914382" indent="0">
              <a:buNone/>
              <a:defRPr sz="2400"/>
            </a:lvl3pPr>
            <a:lvl4pPr marL="1371573" indent="0">
              <a:buNone/>
              <a:defRPr sz="2000"/>
            </a:lvl4pPr>
            <a:lvl5pPr marL="1828764" indent="0">
              <a:buNone/>
              <a:defRPr sz="2000"/>
            </a:lvl5pPr>
            <a:lvl6pPr marL="2285955" indent="0">
              <a:buNone/>
              <a:defRPr sz="2000"/>
            </a:lvl6pPr>
            <a:lvl7pPr marL="2743147" indent="0">
              <a:buNone/>
              <a:defRPr sz="2000"/>
            </a:lvl7pPr>
            <a:lvl8pPr marL="3200337" indent="0">
              <a:buNone/>
              <a:defRPr sz="2000"/>
            </a:lvl8pPr>
            <a:lvl9pPr marL="365752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91" indent="0">
              <a:buNone/>
              <a:defRPr sz="1400"/>
            </a:lvl2pPr>
            <a:lvl3pPr marL="914382" indent="0">
              <a:buNone/>
              <a:defRPr sz="1200"/>
            </a:lvl3pPr>
            <a:lvl4pPr marL="1371573" indent="0">
              <a:buNone/>
              <a:defRPr sz="1000"/>
            </a:lvl4pPr>
            <a:lvl5pPr marL="1828764" indent="0">
              <a:buNone/>
              <a:defRPr sz="1000"/>
            </a:lvl5pPr>
            <a:lvl6pPr marL="2285955" indent="0">
              <a:buNone/>
              <a:defRPr sz="1000"/>
            </a:lvl6pPr>
            <a:lvl7pPr marL="2743147" indent="0">
              <a:buNone/>
              <a:defRPr sz="1000"/>
            </a:lvl7pPr>
            <a:lvl8pPr marL="3200337" indent="0">
              <a:buNone/>
              <a:defRPr sz="1000"/>
            </a:lvl8pPr>
            <a:lvl9pPr marL="365752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3E8CD5-E9E1-40E7-918E-48CF8A4D6C3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45011-2E1A-47DA-B98E-7C0CC3AC06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7816544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3E8CD5-E9E1-40E7-918E-48CF8A4D6C3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45011-2E1A-47DA-B98E-7C0CC3AC06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82992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xmlns="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3E8CD5-E9E1-40E7-918E-48CF8A4D6C3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45011-2E1A-47DA-B98E-7C0CC3AC06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6340707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Thinkpad\Desktop\未标题-1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0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D1C366D3-5762-4D36-B666-26996E5102BC}"/>
              </a:ext>
            </a:extLst>
          </p:cNvPr>
          <p:cNvSpPr txBox="1"/>
          <p:nvPr userDrawn="1"/>
        </p:nvSpPr>
        <p:spPr>
          <a:xfrm>
            <a:off x="8906608" y="6596390"/>
            <a:ext cx="409721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>
                <a:solidFill>
                  <a:srgbClr val="F79646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100" i="1" dirty="0" err="1">
                <a:solidFill>
                  <a:srgbClr val="F79646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solidFill>
                  <a:srgbClr val="F79646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rgbClr val="F79646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solidFill>
                  <a:srgbClr val="F79646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tranthao121004@gmail.com </a:t>
            </a:r>
          </a:p>
        </p:txBody>
      </p:sp>
    </p:spTree>
    <p:extLst>
      <p:ext uri="{BB962C8B-B14F-4D97-AF65-F5344CB8AC3E}">
        <p14:creationId xmlns:p14="http://schemas.microsoft.com/office/powerpoint/2010/main" val="12960806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043918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49656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676889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112900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630745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3105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1485"/>
            <a:ext cx="10363200" cy="146896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CDCB7474-AC18-4462-9967-766FB798D0E5}" type="datetimeFigureOut">
              <a:rPr lang="zh-CN" altLang="en-US" smtClean="0">
                <a:solidFill>
                  <a:prstClr val="black"/>
                </a:solidFill>
              </a:rPr>
              <a:pPr/>
              <a:t>2022/4/23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6183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A4D9A019-0009-41E6-843E-D66C74BC76A4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56725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>
            <a:extLst>
              <a:ext uri="{FF2B5EF4-FFF2-40B4-BE49-F238E27FC236}">
                <a16:creationId xmlns:a16="http://schemas.microsoft.com/office/drawing/2014/main" xmlns="" id="{EF218D41-CACC-45EA-9B9C-2C45D39FBC7D}"/>
              </a:ext>
            </a:extLst>
          </p:cNvPr>
          <p:cNvSpPr/>
          <p:nvPr userDrawn="1"/>
        </p:nvSpPr>
        <p:spPr>
          <a:xfrm>
            <a:off x="395785" y="1201003"/>
            <a:ext cx="10508776" cy="5008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4">
            <a:extLst>
              <a:ext uri="{FF2B5EF4-FFF2-40B4-BE49-F238E27FC236}">
                <a16:creationId xmlns:a16="http://schemas.microsoft.com/office/drawing/2014/main" xmlns="" id="{02083DA8-612E-41DA-A4D1-2ACB2678C6D8}"/>
              </a:ext>
            </a:extLst>
          </p:cNvPr>
          <p:cNvGrpSpPr/>
          <p:nvPr userDrawn="1"/>
        </p:nvGrpSpPr>
        <p:grpSpPr>
          <a:xfrm>
            <a:off x="-418200" y="1324483"/>
            <a:ext cx="1627969" cy="3772305"/>
            <a:chOff x="2822570" y="743589"/>
            <a:chExt cx="1294598" cy="2999823"/>
          </a:xfrm>
        </p:grpSpPr>
        <p:pic>
          <p:nvPicPr>
            <p:cNvPr id="9" name="图片 17">
              <a:extLst>
                <a:ext uri="{FF2B5EF4-FFF2-40B4-BE49-F238E27FC236}">
                  <a16:creationId xmlns:a16="http://schemas.microsoft.com/office/drawing/2014/main" xmlns="" id="{189FBF95-47D8-446F-BB0A-1652EB7CD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3172519" y="3110245"/>
              <a:ext cx="633167" cy="633167"/>
            </a:xfrm>
            <a:prstGeom prst="rect">
              <a:avLst/>
            </a:prstGeom>
          </p:spPr>
        </p:pic>
        <p:pic>
          <p:nvPicPr>
            <p:cNvPr id="10" name="图形 21">
              <a:extLst>
                <a:ext uri="{FF2B5EF4-FFF2-40B4-BE49-F238E27FC236}">
                  <a16:creationId xmlns:a16="http://schemas.microsoft.com/office/drawing/2014/main" xmlns="" id="{8D592D9E-78DF-4E6B-B377-C92906ECC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 rot="17931827">
              <a:off x="2374753" y="1191406"/>
              <a:ext cx="2190232" cy="1294598"/>
            </a:xfrm>
            <a:prstGeom prst="rect">
              <a:avLst/>
            </a:prstGeom>
          </p:spPr>
        </p:pic>
      </p:grpSp>
      <p:pic>
        <p:nvPicPr>
          <p:cNvPr id="11" name="图片 20">
            <a:extLst>
              <a:ext uri="{FF2B5EF4-FFF2-40B4-BE49-F238E27FC236}">
                <a16:creationId xmlns:a16="http://schemas.microsoft.com/office/drawing/2014/main" xmlns="" id="{46A1C692-1A89-4E71-82D9-E6FC90E3EB5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370" y="-150126"/>
            <a:ext cx="2257728" cy="3457550"/>
          </a:xfrm>
          <a:prstGeom prst="rect">
            <a:avLst/>
          </a:prstGeom>
        </p:spPr>
      </p:pic>
      <p:sp>
        <p:nvSpPr>
          <p:cNvPr id="13" name="矩形 15">
            <a:extLst>
              <a:ext uri="{FF2B5EF4-FFF2-40B4-BE49-F238E27FC236}">
                <a16:creationId xmlns:a16="http://schemas.microsoft.com/office/drawing/2014/main" xmlns="" id="{4109CCAE-A277-41A5-B571-A07038641370}"/>
              </a:ext>
            </a:extLst>
          </p:cNvPr>
          <p:cNvSpPr/>
          <p:nvPr/>
        </p:nvSpPr>
        <p:spPr>
          <a:xfrm>
            <a:off x="1993312" y="224266"/>
            <a:ext cx="7200913" cy="80510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002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04541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2">
            <a:extLst>
              <a:ext uri="{FF2B5EF4-FFF2-40B4-BE49-F238E27FC236}">
                <a16:creationId xmlns:a16="http://schemas.microsoft.com/office/drawing/2014/main" xmlns="" id="{82C95F20-6AC4-4CAC-B270-10188A197E0A}"/>
              </a:ext>
            </a:extLst>
          </p:cNvPr>
          <p:cNvSpPr/>
          <p:nvPr userDrawn="1"/>
        </p:nvSpPr>
        <p:spPr>
          <a:xfrm>
            <a:off x="200167" y="464024"/>
            <a:ext cx="11791666" cy="6141492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" fmla="*/ 162302 w 8290700"/>
              <a:gd name="connsiteY0" fmla="*/ 2423774 h 4757900"/>
              <a:gd name="connsiteX1" fmla="*/ 1139129 w 8290700"/>
              <a:gd name="connsiteY1" fmla="*/ 669643 h 4757900"/>
              <a:gd name="connsiteX2" fmla="*/ 4226501 w 8290700"/>
              <a:gd name="connsiteY2" fmla="*/ 89648 h 4757900"/>
              <a:gd name="connsiteX3" fmla="*/ 8290700 w 8290700"/>
              <a:gd name="connsiteY3" fmla="*/ 2423774 h 4757900"/>
              <a:gd name="connsiteX4" fmla="*/ 4226501 w 8290700"/>
              <a:gd name="connsiteY4" fmla="*/ 4757900 h 4757900"/>
              <a:gd name="connsiteX5" fmla="*/ 162302 w 8290700"/>
              <a:gd name="connsiteY5" fmla="*/ 2423774 h 4757900"/>
              <a:gd name="connsiteX0" fmla="*/ 162302 w 8453932"/>
              <a:gd name="connsiteY0" fmla="*/ 2334994 h 4669120"/>
              <a:gd name="connsiteX1" fmla="*/ 1139129 w 8453932"/>
              <a:gd name="connsiteY1" fmla="*/ 580863 h 4669120"/>
              <a:gd name="connsiteX2" fmla="*/ 4226501 w 8453932"/>
              <a:gd name="connsiteY2" fmla="*/ 868 h 4669120"/>
              <a:gd name="connsiteX3" fmla="*/ 7472553 w 8453932"/>
              <a:gd name="connsiteY3" fmla="*/ 677116 h 4669120"/>
              <a:gd name="connsiteX4" fmla="*/ 8290700 w 8453932"/>
              <a:gd name="connsiteY4" fmla="*/ 2334994 h 4669120"/>
              <a:gd name="connsiteX5" fmla="*/ 4226501 w 8453932"/>
              <a:gd name="connsiteY5" fmla="*/ 4669120 h 4669120"/>
              <a:gd name="connsiteX6" fmla="*/ 162302 w 8453932"/>
              <a:gd name="connsiteY6" fmla="*/ 2334994 h 4669120"/>
              <a:gd name="connsiteX0" fmla="*/ 380 w 8292010"/>
              <a:gd name="connsiteY0" fmla="*/ 2334994 h 4737634"/>
              <a:gd name="connsiteX1" fmla="*/ 977207 w 8292010"/>
              <a:gd name="connsiteY1" fmla="*/ 580863 h 4737634"/>
              <a:gd name="connsiteX2" fmla="*/ 4064579 w 8292010"/>
              <a:gd name="connsiteY2" fmla="*/ 868 h 4737634"/>
              <a:gd name="connsiteX3" fmla="*/ 7310631 w 8292010"/>
              <a:gd name="connsiteY3" fmla="*/ 677116 h 4737634"/>
              <a:gd name="connsiteX4" fmla="*/ 8128778 w 8292010"/>
              <a:gd name="connsiteY4" fmla="*/ 2334994 h 4737634"/>
              <a:gd name="connsiteX5" fmla="*/ 4064579 w 8292010"/>
              <a:gd name="connsiteY5" fmla="*/ 4669120 h 4737634"/>
              <a:gd name="connsiteX6" fmla="*/ 1054209 w 8292010"/>
              <a:gd name="connsiteY6" fmla="*/ 3958572 h 4737634"/>
              <a:gd name="connsiteX7" fmla="*/ 380 w 8292010"/>
              <a:gd name="connsiteY7" fmla="*/ 2334994 h 4737634"/>
              <a:gd name="connsiteX0" fmla="*/ 380 w 8160907"/>
              <a:gd name="connsiteY0" fmla="*/ 2334994 h 4676413"/>
              <a:gd name="connsiteX1" fmla="*/ 977207 w 8160907"/>
              <a:gd name="connsiteY1" fmla="*/ 580863 h 4676413"/>
              <a:gd name="connsiteX2" fmla="*/ 4064579 w 8160907"/>
              <a:gd name="connsiteY2" fmla="*/ 868 h 4676413"/>
              <a:gd name="connsiteX3" fmla="*/ 7310631 w 8160907"/>
              <a:gd name="connsiteY3" fmla="*/ 677116 h 4676413"/>
              <a:gd name="connsiteX4" fmla="*/ 8128778 w 8160907"/>
              <a:gd name="connsiteY4" fmla="*/ 2334994 h 4676413"/>
              <a:gd name="connsiteX5" fmla="*/ 7031498 w 8160907"/>
              <a:gd name="connsiteY5" fmla="*/ 4199203 h 4676413"/>
              <a:gd name="connsiteX6" fmla="*/ 4064579 w 8160907"/>
              <a:gd name="connsiteY6" fmla="*/ 4669120 h 4676413"/>
              <a:gd name="connsiteX7" fmla="*/ 1054209 w 8160907"/>
              <a:gd name="connsiteY7" fmla="*/ 3958572 h 4676413"/>
              <a:gd name="connsiteX8" fmla="*/ 380 w 8160907"/>
              <a:gd name="connsiteY8" fmla="*/ 2334994 h 4676413"/>
              <a:gd name="connsiteX0" fmla="*/ 62 w 8160589"/>
              <a:gd name="connsiteY0" fmla="*/ 2334994 h 4670006"/>
              <a:gd name="connsiteX1" fmla="*/ 976889 w 8160589"/>
              <a:gd name="connsiteY1" fmla="*/ 580863 h 4670006"/>
              <a:gd name="connsiteX2" fmla="*/ 4064261 w 8160589"/>
              <a:gd name="connsiteY2" fmla="*/ 868 h 4670006"/>
              <a:gd name="connsiteX3" fmla="*/ 7310313 w 8160589"/>
              <a:gd name="connsiteY3" fmla="*/ 677116 h 4670006"/>
              <a:gd name="connsiteX4" fmla="*/ 8128460 w 8160589"/>
              <a:gd name="connsiteY4" fmla="*/ 2334994 h 4670006"/>
              <a:gd name="connsiteX5" fmla="*/ 7031180 w 8160589"/>
              <a:gd name="connsiteY5" fmla="*/ 4199203 h 4670006"/>
              <a:gd name="connsiteX6" fmla="*/ 4064261 w 8160589"/>
              <a:gd name="connsiteY6" fmla="*/ 4669120 h 4670006"/>
              <a:gd name="connsiteX7" fmla="*/ 948013 w 8160589"/>
              <a:gd name="connsiteY7" fmla="*/ 4131826 h 4670006"/>
              <a:gd name="connsiteX8" fmla="*/ 62 w 8160589"/>
              <a:gd name="connsiteY8" fmla="*/ 2334994 h 4670006"/>
              <a:gd name="connsiteX0" fmla="*/ 3056 w 8163583"/>
              <a:gd name="connsiteY0" fmla="*/ 2353191 h 4688203"/>
              <a:gd name="connsiteX1" fmla="*/ 791407 w 8163583"/>
              <a:gd name="connsiteY1" fmla="*/ 387304 h 4688203"/>
              <a:gd name="connsiteX2" fmla="*/ 4067255 w 8163583"/>
              <a:gd name="connsiteY2" fmla="*/ 19065 h 4688203"/>
              <a:gd name="connsiteX3" fmla="*/ 7313307 w 8163583"/>
              <a:gd name="connsiteY3" fmla="*/ 695313 h 4688203"/>
              <a:gd name="connsiteX4" fmla="*/ 8131454 w 8163583"/>
              <a:gd name="connsiteY4" fmla="*/ 2353191 h 4688203"/>
              <a:gd name="connsiteX5" fmla="*/ 7034174 w 8163583"/>
              <a:gd name="connsiteY5" fmla="*/ 4217400 h 4688203"/>
              <a:gd name="connsiteX6" fmla="*/ 4067255 w 8163583"/>
              <a:gd name="connsiteY6" fmla="*/ 4687317 h 4688203"/>
              <a:gd name="connsiteX7" fmla="*/ 951007 w 8163583"/>
              <a:gd name="connsiteY7" fmla="*/ 4150023 h 4688203"/>
              <a:gd name="connsiteX8" fmla="*/ 3056 w 8163583"/>
              <a:gd name="connsiteY8" fmla="*/ 2353191 h 4688203"/>
              <a:gd name="connsiteX0" fmla="*/ 38786 w 8199313"/>
              <a:gd name="connsiteY0" fmla="*/ 2353191 h 4794578"/>
              <a:gd name="connsiteX1" fmla="*/ 827137 w 8199313"/>
              <a:gd name="connsiteY1" fmla="*/ 387304 h 4794578"/>
              <a:gd name="connsiteX2" fmla="*/ 4102985 w 8199313"/>
              <a:gd name="connsiteY2" fmla="*/ 19065 h 4794578"/>
              <a:gd name="connsiteX3" fmla="*/ 7349037 w 8199313"/>
              <a:gd name="connsiteY3" fmla="*/ 695313 h 4794578"/>
              <a:gd name="connsiteX4" fmla="*/ 8167184 w 8199313"/>
              <a:gd name="connsiteY4" fmla="*/ 2353191 h 4794578"/>
              <a:gd name="connsiteX5" fmla="*/ 7069904 w 8199313"/>
              <a:gd name="connsiteY5" fmla="*/ 4217400 h 4794578"/>
              <a:gd name="connsiteX6" fmla="*/ 4102985 w 8199313"/>
              <a:gd name="connsiteY6" fmla="*/ 4687317 h 4794578"/>
              <a:gd name="connsiteX7" fmla="*/ 549204 w 8199313"/>
              <a:gd name="connsiteY7" fmla="*/ 4563909 h 4794578"/>
              <a:gd name="connsiteX8" fmla="*/ 38786 w 8199313"/>
              <a:gd name="connsiteY8" fmla="*/ 2353191 h 4794578"/>
              <a:gd name="connsiteX0" fmla="*/ 38786 w 8199313"/>
              <a:gd name="connsiteY0" fmla="*/ 2353191 h 4802240"/>
              <a:gd name="connsiteX1" fmla="*/ 827137 w 8199313"/>
              <a:gd name="connsiteY1" fmla="*/ 387304 h 4802240"/>
              <a:gd name="connsiteX2" fmla="*/ 4102985 w 8199313"/>
              <a:gd name="connsiteY2" fmla="*/ 19065 h 4802240"/>
              <a:gd name="connsiteX3" fmla="*/ 7349037 w 8199313"/>
              <a:gd name="connsiteY3" fmla="*/ 695313 h 4802240"/>
              <a:gd name="connsiteX4" fmla="*/ 8167184 w 8199313"/>
              <a:gd name="connsiteY4" fmla="*/ 2353191 h 4802240"/>
              <a:gd name="connsiteX5" fmla="*/ 7460318 w 8199313"/>
              <a:gd name="connsiteY5" fmla="*/ 4602411 h 4802240"/>
              <a:gd name="connsiteX6" fmla="*/ 4102985 w 8199313"/>
              <a:gd name="connsiteY6" fmla="*/ 4687317 h 4802240"/>
              <a:gd name="connsiteX7" fmla="*/ 549204 w 8199313"/>
              <a:gd name="connsiteY7" fmla="*/ 4563909 h 4802240"/>
              <a:gd name="connsiteX8" fmla="*/ 38786 w 8199313"/>
              <a:gd name="connsiteY8" fmla="*/ 2353191 h 4802240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15359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44235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noFill/>
          <a:ln w="19050">
            <a:solidFill>
              <a:schemeClr val="accent5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8971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pPr/>
              <a:t>4/23/2022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xmlns="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xmlns="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xmlns="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pPr/>
              <a:t>4/23/2022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xmlns="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xmlns="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xmlns="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xmlns="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xmlns="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xmlns="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pPr/>
              <a:t>4/23/2022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xmlns="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xmlns="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图片 2" descr="图片包含 室内, 墙壁&#10;&#10;已生成高可信度的说明">
            <a:extLst>
              <a:ext uri="{FF2B5EF4-FFF2-40B4-BE49-F238E27FC236}">
                <a16:creationId xmlns:a16="http://schemas.microsoft.com/office/drawing/2014/main" xmlns="" id="{3D3BFAC6-E4F7-4285-9F4E-EFC21AFFE8B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9561" y="-321904"/>
            <a:ext cx="9892397" cy="750180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0890A358-1FE7-49FE-8C71-27E2C45C82F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0226" y="-242207"/>
            <a:ext cx="5352893" cy="3506145"/>
          </a:xfrm>
          <a:prstGeom prst="rect">
            <a:avLst/>
          </a:prstGeom>
        </p:spPr>
      </p:pic>
      <p:pic>
        <p:nvPicPr>
          <p:cNvPr id="12" name="PA_图片 6">
            <a:extLst>
              <a:ext uri="{FF2B5EF4-FFF2-40B4-BE49-F238E27FC236}">
                <a16:creationId xmlns:a16="http://schemas.microsoft.com/office/drawing/2014/main" xmlns="" id="{1EB92C0C-91B8-4FCE-B507-FFA510A4D8CC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175" y="433160"/>
            <a:ext cx="4229070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>
            <a:extLst>
              <a:ext uri="{FF2B5EF4-FFF2-40B4-BE49-F238E27FC236}">
                <a16:creationId xmlns:a16="http://schemas.microsoft.com/office/drawing/2014/main" xmlns="" id="{D5901FA8-80E5-47CA-B278-792CF245A161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747" y="3859845"/>
            <a:ext cx="2559562" cy="369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280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xmlns="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xmlns="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xmlns="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xmlns="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xmlns="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xmlns="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xmlns="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xmlns="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xmlns="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xmlns="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xmlns="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xmlns="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xmlns="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pPr/>
              <a:t>2022/4/23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546191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2022/4/23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85590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2022/4/23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198980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2022/4/23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872031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2022/4/23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752225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2022/4/23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242939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2022/4/23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324986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2022/4/23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8" y="-1"/>
            <a:ext cx="12179121" cy="6914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66199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bg>
      <p:bgPr>
        <a:solidFill>
          <a:srgbClr val="7DD7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261257" y="261257"/>
            <a:ext cx="11683093" cy="635725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143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47144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xmlns="" id="{F0C5347E-219D-4058-A14F-DA8D5D9656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1" y="-30992"/>
            <a:ext cx="11848906" cy="688899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4">
            <a:extLst>
              <a:ext uri="{FF2B5EF4-FFF2-40B4-BE49-F238E27FC236}">
                <a16:creationId xmlns:a16="http://schemas.microsoft.com/office/drawing/2014/main" xmlns="" id="{7A94D1F6-8705-4172-8272-342EA32602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041" y="0"/>
            <a:ext cx="1302586" cy="1207834"/>
          </a:xfrm>
          <a:prstGeom prst="rect">
            <a:avLst/>
          </a:prstGeom>
        </p:spPr>
      </p:pic>
      <p:pic>
        <p:nvPicPr>
          <p:cNvPr id="4" name="图片 35">
            <a:extLst>
              <a:ext uri="{FF2B5EF4-FFF2-40B4-BE49-F238E27FC236}">
                <a16:creationId xmlns:a16="http://schemas.microsoft.com/office/drawing/2014/main" xmlns="" id="{90B4873B-BBB4-4E65-8321-DEBC9EDB251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00" y="1011299"/>
            <a:ext cx="5374251" cy="109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636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2022/4/23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859212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2022/4/23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014842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2022/4/23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829352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2022/4/23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702772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269E6307-B339-4BB6-917D-3C23473274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E2072071-EDC3-4497-9CF5-D380D82635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260F51E2-6110-42B6-AD1C-2A061E7009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pPr/>
              <a:t>2022/4/23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0FB077BF-E70D-46F2-806A-019D5E9D8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E190F3DE-A7B7-4C33-862E-179405C3A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296797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73EF77EB-7B1C-4797-B807-1B765A2162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2F7EB334-C061-42FA-A5AE-07BFA35371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1147535A-CA5C-4FEB-8741-595DAEBF88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pPr/>
              <a:t>2022/4/23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0E5168A3-DC42-4431-B2A4-33DDF8F942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428EB0B5-8941-4C75-B707-5940D44EDB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683813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E805127F-20D8-4068-878F-48890575BF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EB98F518-0D22-4132-8C68-ED1D54680E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6A1F2D2F-B897-46FD-A83C-A03ED06B7A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pPr/>
              <a:t>2022/4/23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BE6671F4-D60B-47B4-BB35-3100C47437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DE45399D-A2E8-4CAD-B3BB-26E911D8EA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675229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5A94A8BC-975A-4B24-8DA5-BFD4085B51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A1B4331B-1258-49A7-A448-BA619BD2CBF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CA832F10-E7A1-4918-9586-614F89310C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96315400-E657-44A6-9431-0775D13380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pPr/>
              <a:t>2022/4/23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894BE32A-A4EE-4002-9DA3-2E867BA793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E905ECE8-9536-4F2A-A2C6-F24A7E3A8A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262625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63728D4C-61C7-4860-85A6-A3F6A9C47B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55DC5404-67DA-47BC-BDC7-CFE0371E0D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9DC7319B-9EFD-4F2B-AFB4-6F8FF9B70E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0BA08BC7-5813-4F8F-A400-9C517B3D3C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D2A17C35-FA6D-40CF-817E-CED56FC4744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6C908C43-40B8-47E0-BEE5-4D569B395D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pPr/>
              <a:t>2022/4/23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5B9C5204-5B7E-43D5-BD5A-EE4E20494E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C9D37292-8C9A-410B-BA66-F18700020C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992833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24D604C9-D928-41DE-A839-3EAEC1FAB6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55DAC134-AFFB-4EBC-8577-3763C77156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pPr/>
              <a:t>2022/4/23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65D0B644-513C-4606-84A6-087331DB59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AAF4FFAE-F259-4982-A5E1-51E8751844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73612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xmlns="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xmlns="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xmlns="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xmlns="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xmlns="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CB8FB671-D110-4C75-BC20-D71012F4A8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pPr/>
              <a:t>2022/4/23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14D5A602-2A66-4B9D-AC99-DCA045FC37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EAFDC037-E85D-4B1C-AAF2-707E20037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336234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5468E56B-88A9-4A63-AA39-EEC66F4BBF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ADAD1967-9EA4-49D8-B47A-A4928B9BDA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7B30B7C7-9F69-405B-A724-A56FFE8CF0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15A3FB0E-9CF1-484B-B4E7-EDED727E82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pPr/>
              <a:t>2022/4/23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A0058464-C1D5-4E69-91AB-FEEADBE5E5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4FD4698F-D47F-464C-8A82-581E076C79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172879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3CACE7E5-5001-424A-AA19-22C73E2924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D37281FE-6EDA-43D6-9015-553BF16EDF8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D30C39A6-BBC0-4016-B558-EF17FDE349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9C7275C6-0447-48E4-871A-D2274E6D96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pPr/>
              <a:t>2022/4/23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4EAF0A44-B67C-432B-AF7A-A261D75E7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654500BC-68D8-47FB-87BF-3CAD99BFF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201012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38DF56CA-60B2-41D2-9BC1-9F491180B7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4D036413-0D1F-49C6-ABC3-E88B00AA9D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990967AC-5B2E-4CE5-B02B-28F41E919F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pPr/>
              <a:t>2022/4/23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8E7432D6-B28E-4415-90A8-1491910D2A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CFD1B169-DE41-4C59-B264-6376E14F0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21442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EF2B3E7E-5BF0-4A59-8E75-85A611782CB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98194D29-58BB-4975-B376-EF1A5BC29E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F808C711-39DA-4EF0-8F62-5B958554AD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pPr/>
              <a:t>2022/4/23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E334A974-65FE-4464-B01A-02E8F7EFEA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C5120632-8296-4676-AD40-600AE63B5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232821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35629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0A404991-DC8B-44E9-97DB-783310D506B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xmlns="" id="{925B1FBD-A72F-4401-8221-9042861C1EB0}"/>
              </a:ext>
            </a:extLst>
          </p:cNvPr>
          <p:cNvSpPr/>
          <p:nvPr userDrawn="1"/>
        </p:nvSpPr>
        <p:spPr>
          <a:xfrm>
            <a:off x="192910" y="196770"/>
            <a:ext cx="11806177" cy="64644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xmlns="" id="{0F73B100-4B5E-4F9E-8674-58E9344AFC50}"/>
              </a:ext>
            </a:extLst>
          </p:cNvPr>
          <p:cNvSpPr/>
          <p:nvPr userDrawn="1"/>
        </p:nvSpPr>
        <p:spPr>
          <a:xfrm>
            <a:off x="360742" y="344346"/>
            <a:ext cx="11470511" cy="6169306"/>
          </a:xfrm>
          <a:prstGeom prst="rect">
            <a:avLst/>
          </a:prstGeom>
          <a:noFill/>
          <a:ln w="38100">
            <a:solidFill>
              <a:schemeClr val="accent2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010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14:prism isInverted="1"/>
      </p:transition>
    </mc:Choice>
    <mc:Fallback xmlns="">
      <p:transition spd="slow" advClick="0" advTm="5000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401377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7574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0">
        <p:blinds/>
      </p:transition>
    </mc:Choice>
    <mc:Fallback xmlns="">
      <p:transition spd="slow" advTm="0">
        <p:blinds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32"/>
          <p:cNvSpPr txBox="1"/>
          <p:nvPr userDrawn="1"/>
        </p:nvSpPr>
        <p:spPr>
          <a:xfrm>
            <a:off x="353484" y="342796"/>
            <a:ext cx="1521524" cy="358987"/>
          </a:xfrm>
          <a:prstGeom prst="rect">
            <a:avLst/>
          </a:prstGeom>
          <a:noFill/>
        </p:spPr>
        <p:txBody>
          <a:bodyPr wrap="none" lIns="91417" tIns="45709" rIns="91417" bIns="45709">
            <a:spAutoFit/>
          </a:bodyPr>
          <a:lstStyle/>
          <a:p>
            <a:pPr defTabSz="914096">
              <a:defRPr/>
            </a:pPr>
            <a:r>
              <a:rPr lang="zh-CN" altLang="en-US" sz="1733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年度工作概述</a:t>
            </a:r>
          </a:p>
        </p:txBody>
      </p:sp>
      <p:sp>
        <p:nvSpPr>
          <p:cNvPr id="4" name="文本框 33"/>
          <p:cNvSpPr txBox="1"/>
          <p:nvPr userDrawn="1"/>
        </p:nvSpPr>
        <p:spPr>
          <a:xfrm>
            <a:off x="353485" y="619994"/>
            <a:ext cx="1899833" cy="276977"/>
          </a:xfrm>
          <a:prstGeom prst="rect">
            <a:avLst/>
          </a:prstGeom>
          <a:noFill/>
        </p:spPr>
        <p:txBody>
          <a:bodyPr wrap="none" lIns="91417" tIns="45709" rIns="91417" bIns="45709">
            <a:spAutoFit/>
          </a:bodyPr>
          <a:lstStyle/>
          <a:p>
            <a:pPr defTabSz="914096">
              <a:defRPr/>
            </a:pPr>
            <a:r>
              <a:rPr lang="en-US" altLang="zh-CN" sz="1200" dirty="0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rPr>
              <a:t>Annual work summary</a:t>
            </a:r>
            <a:endParaRPr lang="zh-CN" altLang="en-US" sz="1200" dirty="0">
              <a:solidFill>
                <a:schemeClr val="tx1">
                  <a:lumMod val="50000"/>
                  <a:lumOff val="5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5" name="矩形 4"/>
          <p:cNvSpPr/>
          <p:nvPr userDrawn="1"/>
        </p:nvSpPr>
        <p:spPr>
          <a:xfrm>
            <a:off x="0" y="342796"/>
            <a:ext cx="213784" cy="556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9" rIns="91417" bIns="45709" anchor="ctr"/>
          <a:lstStyle/>
          <a:p>
            <a:pPr algn="ctr" defTabSz="914096">
              <a:defRPr/>
            </a:pPr>
            <a:endParaRPr lang="zh-CN" altLang="en-US" sz="1866" dirty="0">
              <a:solidFill>
                <a:srgbClr val="E7E6E6">
                  <a:lumMod val="50000"/>
                </a:srgbClr>
              </a:solidFill>
              <a:cs typeface="+mn-ea"/>
              <a:sym typeface="+mn-lt"/>
            </a:endParaRPr>
          </a:p>
        </p:txBody>
      </p:sp>
      <p:sp>
        <p:nvSpPr>
          <p:cNvPr id="6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62C1E6-100B-44D2-A1C7-A34E3BD9A12C}" type="datetimeFigureOut">
              <a:rPr lang="zh-CN" altLang="en-US"/>
              <a:pPr>
                <a:defRPr/>
              </a:pPr>
              <a:t>2022/4/23</a:t>
            </a:fld>
            <a:endParaRPr lang="zh-CN" altLang="en-US"/>
          </a:p>
        </p:txBody>
      </p:sp>
      <p:sp>
        <p:nvSpPr>
          <p:cNvPr id="7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8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4A6F88-39AC-442E-B372-2FEBDC340D1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0622764"/>
      </p:ext>
    </p:extLst>
  </p:cSld>
  <p:clrMapOvr>
    <a:masterClrMapping/>
  </p:clrMapOvr>
  <p:transition spd="med" advClick="0" advTm="0">
    <p:push dir="r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pPr/>
              <a:t>4/23/2022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xmlns="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xmlns="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1563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2000">
        <p14:gallery dir="l"/>
      </p:transition>
    </mc:Choice>
    <mc:Fallback xmlns="">
      <p:transition spd="slow" advClick="0" advTm="2000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Thinkpad\Desktop\未标题-1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0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D1C366D3-5762-4D36-B666-26996E5102BC}"/>
              </a:ext>
            </a:extLst>
          </p:cNvPr>
          <p:cNvSpPr txBox="1"/>
          <p:nvPr userDrawn="1"/>
        </p:nvSpPr>
        <p:spPr>
          <a:xfrm>
            <a:off x="8906608" y="6596390"/>
            <a:ext cx="409721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>
                <a:solidFill>
                  <a:srgbClr val="F79646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100" i="1" dirty="0" err="1">
                <a:solidFill>
                  <a:srgbClr val="F79646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solidFill>
                  <a:srgbClr val="F79646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rgbClr val="F79646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solidFill>
                  <a:srgbClr val="F79646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tranthao121004@gmail.com </a:t>
            </a:r>
          </a:p>
        </p:txBody>
      </p:sp>
    </p:spTree>
    <p:extLst>
      <p:ext uri="{BB962C8B-B14F-4D97-AF65-F5344CB8AC3E}">
        <p14:creationId xmlns:p14="http://schemas.microsoft.com/office/powerpoint/2010/main" val="11378333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pPr/>
              <a:t>2022/4/23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699612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pPr/>
              <a:t>2022/4/23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38837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pPr/>
              <a:t>2022/4/23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27389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pPr/>
              <a:t>2022/4/23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864594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pPr/>
              <a:t>2022/4/23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034758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pPr/>
              <a:t>2022/4/23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006201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pPr/>
              <a:t>2022/4/23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779191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pPr/>
              <a:t>2022/4/23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9466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xmlns="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pPr/>
              <a:t>4/23/2022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xmlns="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xmlns="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xmlns="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xmlns="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xmlns="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xmlns="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xmlns="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pPr/>
              <a:t>2022/4/23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41108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pPr/>
              <a:t>2022/4/23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57336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pPr/>
              <a:t>2022/4/23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74937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pPr/>
              <a:t>2022/4/23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394218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pPr/>
              <a:t>2022/4/23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546191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pPr/>
              <a:t>2022/4/23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849587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pPr/>
              <a:t>2022/4/23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1795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pPr/>
              <a:t>2022/4/23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59208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pPr/>
              <a:t>2022/4/23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178809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pPr/>
              <a:t>2022/4/23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87804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xmlns="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xmlns="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pPr/>
              <a:t>2022/4/23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285761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pPr/>
              <a:t>2022/4/23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217398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pPr/>
              <a:t>2022/4/23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832024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pPr/>
              <a:t>2022/4/23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568307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75818A2A-893A-4C16-A8E0-E72037513C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E8CBCCE0-2CC1-4047-8176-9A3A8D8958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DA9C105B-CD1A-4A78-B45D-34F81E6AAA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C1D54-5805-4D40-B801-1A331E8BC5DA}" type="datetimeFigureOut">
              <a:rPr lang="zh-CN" altLang="en-US" smtClean="0"/>
              <a:pPr/>
              <a:t>2022/4/23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F0FE523F-8926-4B6B-8D41-1B83EAAF21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81E42499-61AB-49F3-B461-00914A8E7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62F9-7AAC-4EC2-8551-F74B0C7AC04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5994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3250B69D-E236-4F2F-9CF0-7D7ECB2EA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C1D54-5805-4D40-B801-1A331E8BC5DA}" type="datetimeFigureOut">
              <a:rPr lang="zh-CN" altLang="en-US" smtClean="0"/>
              <a:pPr/>
              <a:t>2022/4/23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D35DC152-1957-4A19-BCB0-C496DCCB51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22AFCBCC-BCCF-4988-99B4-413E066132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62F9-7AAC-4EC2-8551-F74B0C7AC04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0944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pPr/>
              <a:t>2022/4/23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470192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pPr/>
              <a:t>2022/4/23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50745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pPr/>
              <a:t>2022/4/23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4551879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pPr/>
              <a:t>2022/4/23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52067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pPr/>
              <a:t>2022/4/23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1303669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pPr/>
              <a:t>2022/4/23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3464803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pPr/>
              <a:t>2022/4/23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8012523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pPr/>
              <a:t>2022/4/23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995789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pPr/>
              <a:t>2022/4/23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7465223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pPr/>
              <a:t>2022/4/23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137566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pPr/>
              <a:t>2022/4/23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2696846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91" indent="0" algn="ctr">
              <a:buNone/>
              <a:defRPr sz="2000"/>
            </a:lvl2pPr>
            <a:lvl3pPr marL="914382" indent="0" algn="ctr">
              <a:buNone/>
              <a:defRPr sz="1800"/>
            </a:lvl3pPr>
            <a:lvl4pPr marL="1371573" indent="0" algn="ctr">
              <a:buNone/>
              <a:defRPr sz="1600"/>
            </a:lvl4pPr>
            <a:lvl5pPr marL="1828764" indent="0" algn="ctr">
              <a:buNone/>
              <a:defRPr sz="1600"/>
            </a:lvl5pPr>
            <a:lvl6pPr marL="2285955" indent="0" algn="ctr">
              <a:buNone/>
              <a:defRPr sz="1600"/>
            </a:lvl6pPr>
            <a:lvl7pPr marL="2743147" indent="0" algn="ctr">
              <a:buNone/>
              <a:defRPr sz="1600"/>
            </a:lvl7pPr>
            <a:lvl8pPr marL="3200337" indent="0" algn="ctr">
              <a:buNone/>
              <a:defRPr sz="1600"/>
            </a:lvl8pPr>
            <a:lvl9pPr marL="365752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3E8CD5-E9E1-40E7-918E-48CF8A4D6C3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45011-2E1A-47DA-B98E-7C0CC3AC06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0015046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91" indent="0" algn="ctr">
              <a:buNone/>
              <a:defRPr sz="2000"/>
            </a:lvl2pPr>
            <a:lvl3pPr marL="914382" indent="0" algn="ctr">
              <a:buNone/>
              <a:defRPr sz="1800"/>
            </a:lvl3pPr>
            <a:lvl4pPr marL="1371573" indent="0" algn="ctr">
              <a:buNone/>
              <a:defRPr sz="1600"/>
            </a:lvl4pPr>
            <a:lvl5pPr marL="1828764" indent="0" algn="ctr">
              <a:buNone/>
              <a:defRPr sz="1600"/>
            </a:lvl5pPr>
            <a:lvl6pPr marL="2285955" indent="0" algn="ctr">
              <a:buNone/>
              <a:defRPr sz="1600"/>
            </a:lvl6pPr>
            <a:lvl7pPr marL="2743147" indent="0" algn="ctr">
              <a:buNone/>
              <a:defRPr sz="1600"/>
            </a:lvl7pPr>
            <a:lvl8pPr marL="3200337" indent="0" algn="ctr">
              <a:buNone/>
              <a:defRPr sz="1600"/>
            </a:lvl8pPr>
            <a:lvl9pPr marL="365752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3E8CD5-E9E1-40E7-918E-48CF8A4D6C3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45011-2E1A-47DA-B98E-7C0CC3AC06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5315128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91" indent="0" algn="ctr">
              <a:buNone/>
              <a:defRPr sz="2000"/>
            </a:lvl2pPr>
            <a:lvl3pPr marL="914382" indent="0" algn="ctr">
              <a:buNone/>
              <a:defRPr sz="1800"/>
            </a:lvl3pPr>
            <a:lvl4pPr marL="1371573" indent="0" algn="ctr">
              <a:buNone/>
              <a:defRPr sz="1600"/>
            </a:lvl4pPr>
            <a:lvl5pPr marL="1828764" indent="0" algn="ctr">
              <a:buNone/>
              <a:defRPr sz="1600"/>
            </a:lvl5pPr>
            <a:lvl6pPr marL="2285955" indent="0" algn="ctr">
              <a:buNone/>
              <a:defRPr sz="1600"/>
            </a:lvl6pPr>
            <a:lvl7pPr marL="2743147" indent="0" algn="ctr">
              <a:buNone/>
              <a:defRPr sz="1600"/>
            </a:lvl7pPr>
            <a:lvl8pPr marL="3200337" indent="0" algn="ctr">
              <a:buNone/>
              <a:defRPr sz="1600"/>
            </a:lvl8pPr>
            <a:lvl9pPr marL="365752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3E8CD5-E9E1-40E7-918E-48CF8A4D6C3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45011-2E1A-47DA-B98E-7C0CC3AC06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4721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xmlns="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pPr/>
              <a:t>4/23/2022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91" indent="0" algn="ctr">
              <a:buNone/>
              <a:defRPr sz="2000"/>
            </a:lvl2pPr>
            <a:lvl3pPr marL="914382" indent="0" algn="ctr">
              <a:buNone/>
              <a:defRPr sz="1800"/>
            </a:lvl3pPr>
            <a:lvl4pPr marL="1371573" indent="0" algn="ctr">
              <a:buNone/>
              <a:defRPr sz="1600"/>
            </a:lvl4pPr>
            <a:lvl5pPr marL="1828764" indent="0" algn="ctr">
              <a:buNone/>
              <a:defRPr sz="1600"/>
            </a:lvl5pPr>
            <a:lvl6pPr marL="2285955" indent="0" algn="ctr">
              <a:buNone/>
              <a:defRPr sz="1600"/>
            </a:lvl6pPr>
            <a:lvl7pPr marL="2743147" indent="0" algn="ctr">
              <a:buNone/>
              <a:defRPr sz="1600"/>
            </a:lvl7pPr>
            <a:lvl8pPr marL="3200337" indent="0" algn="ctr">
              <a:buNone/>
              <a:defRPr sz="1600"/>
            </a:lvl8pPr>
            <a:lvl9pPr marL="365752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3E8CD5-E9E1-40E7-918E-48CF8A4D6C3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45011-2E1A-47DA-B98E-7C0CC3AC06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6129332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91" indent="0" algn="ctr">
              <a:buNone/>
              <a:defRPr sz="2000"/>
            </a:lvl2pPr>
            <a:lvl3pPr marL="914382" indent="0" algn="ctr">
              <a:buNone/>
              <a:defRPr sz="1800"/>
            </a:lvl3pPr>
            <a:lvl4pPr marL="1371573" indent="0" algn="ctr">
              <a:buNone/>
              <a:defRPr sz="1600"/>
            </a:lvl4pPr>
            <a:lvl5pPr marL="1828764" indent="0" algn="ctr">
              <a:buNone/>
              <a:defRPr sz="1600"/>
            </a:lvl5pPr>
            <a:lvl6pPr marL="2285955" indent="0" algn="ctr">
              <a:buNone/>
              <a:defRPr sz="1600"/>
            </a:lvl6pPr>
            <a:lvl7pPr marL="2743147" indent="0" algn="ctr">
              <a:buNone/>
              <a:defRPr sz="1600"/>
            </a:lvl7pPr>
            <a:lvl8pPr marL="3200337" indent="0" algn="ctr">
              <a:buNone/>
              <a:defRPr sz="1600"/>
            </a:lvl8pPr>
            <a:lvl9pPr marL="365752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3E8CD5-E9E1-40E7-918E-48CF8A4D6C3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45011-2E1A-47DA-B98E-7C0CC3AC06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3313699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91" indent="0" algn="ctr">
              <a:buNone/>
              <a:defRPr sz="2000"/>
            </a:lvl2pPr>
            <a:lvl3pPr marL="914382" indent="0" algn="ctr">
              <a:buNone/>
              <a:defRPr sz="1800"/>
            </a:lvl3pPr>
            <a:lvl4pPr marL="1371573" indent="0" algn="ctr">
              <a:buNone/>
              <a:defRPr sz="1600"/>
            </a:lvl4pPr>
            <a:lvl5pPr marL="1828764" indent="0" algn="ctr">
              <a:buNone/>
              <a:defRPr sz="1600"/>
            </a:lvl5pPr>
            <a:lvl6pPr marL="2285955" indent="0" algn="ctr">
              <a:buNone/>
              <a:defRPr sz="1600"/>
            </a:lvl6pPr>
            <a:lvl7pPr marL="2743147" indent="0" algn="ctr">
              <a:buNone/>
              <a:defRPr sz="1600"/>
            </a:lvl7pPr>
            <a:lvl8pPr marL="3200337" indent="0" algn="ctr">
              <a:buNone/>
              <a:defRPr sz="1600"/>
            </a:lvl8pPr>
            <a:lvl9pPr marL="365752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3E8CD5-E9E1-40E7-918E-48CF8A4D6C3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45011-2E1A-47DA-B98E-7C0CC3AC06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7023009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91" indent="0" algn="ctr">
              <a:buNone/>
              <a:defRPr sz="2000"/>
            </a:lvl2pPr>
            <a:lvl3pPr marL="914382" indent="0" algn="ctr">
              <a:buNone/>
              <a:defRPr sz="1800"/>
            </a:lvl3pPr>
            <a:lvl4pPr marL="1371573" indent="0" algn="ctr">
              <a:buNone/>
              <a:defRPr sz="1600"/>
            </a:lvl4pPr>
            <a:lvl5pPr marL="1828764" indent="0" algn="ctr">
              <a:buNone/>
              <a:defRPr sz="1600"/>
            </a:lvl5pPr>
            <a:lvl6pPr marL="2285955" indent="0" algn="ctr">
              <a:buNone/>
              <a:defRPr sz="1600"/>
            </a:lvl6pPr>
            <a:lvl7pPr marL="2743147" indent="0" algn="ctr">
              <a:buNone/>
              <a:defRPr sz="1600"/>
            </a:lvl7pPr>
            <a:lvl8pPr marL="3200337" indent="0" algn="ctr">
              <a:buNone/>
              <a:defRPr sz="1600"/>
            </a:lvl8pPr>
            <a:lvl9pPr marL="365752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3E8CD5-E9E1-40E7-918E-48CF8A4D6C3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45011-2E1A-47DA-B98E-7C0CC3AC06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2446290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91" indent="0" algn="ctr">
              <a:buNone/>
              <a:defRPr sz="2000"/>
            </a:lvl2pPr>
            <a:lvl3pPr marL="914382" indent="0" algn="ctr">
              <a:buNone/>
              <a:defRPr sz="1800"/>
            </a:lvl3pPr>
            <a:lvl4pPr marL="1371573" indent="0" algn="ctr">
              <a:buNone/>
              <a:defRPr sz="1600"/>
            </a:lvl4pPr>
            <a:lvl5pPr marL="1828764" indent="0" algn="ctr">
              <a:buNone/>
              <a:defRPr sz="1600"/>
            </a:lvl5pPr>
            <a:lvl6pPr marL="2285955" indent="0" algn="ctr">
              <a:buNone/>
              <a:defRPr sz="1600"/>
            </a:lvl6pPr>
            <a:lvl7pPr marL="2743147" indent="0" algn="ctr">
              <a:buNone/>
              <a:defRPr sz="1600"/>
            </a:lvl7pPr>
            <a:lvl8pPr marL="3200337" indent="0" algn="ctr">
              <a:buNone/>
              <a:defRPr sz="1600"/>
            </a:lvl8pPr>
            <a:lvl9pPr marL="365752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3E8CD5-E9E1-40E7-918E-48CF8A4D6C3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45011-2E1A-47DA-B98E-7C0CC3AC06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2226727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91" indent="0" algn="ctr">
              <a:buNone/>
              <a:defRPr sz="2000"/>
            </a:lvl2pPr>
            <a:lvl3pPr marL="914382" indent="0" algn="ctr">
              <a:buNone/>
              <a:defRPr sz="1800"/>
            </a:lvl3pPr>
            <a:lvl4pPr marL="1371573" indent="0" algn="ctr">
              <a:buNone/>
              <a:defRPr sz="1600"/>
            </a:lvl4pPr>
            <a:lvl5pPr marL="1828764" indent="0" algn="ctr">
              <a:buNone/>
              <a:defRPr sz="1600"/>
            </a:lvl5pPr>
            <a:lvl6pPr marL="2285955" indent="0" algn="ctr">
              <a:buNone/>
              <a:defRPr sz="1600"/>
            </a:lvl6pPr>
            <a:lvl7pPr marL="2743147" indent="0" algn="ctr">
              <a:buNone/>
              <a:defRPr sz="1600"/>
            </a:lvl7pPr>
            <a:lvl8pPr marL="3200337" indent="0" algn="ctr">
              <a:buNone/>
              <a:defRPr sz="1600"/>
            </a:lvl8pPr>
            <a:lvl9pPr marL="365752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3E8CD5-E9E1-40E7-918E-48CF8A4D6C3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45011-2E1A-47DA-B98E-7C0CC3AC06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6320851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91" indent="0" algn="ctr">
              <a:buNone/>
              <a:defRPr sz="2000"/>
            </a:lvl2pPr>
            <a:lvl3pPr marL="914382" indent="0" algn="ctr">
              <a:buNone/>
              <a:defRPr sz="1800"/>
            </a:lvl3pPr>
            <a:lvl4pPr marL="1371573" indent="0" algn="ctr">
              <a:buNone/>
              <a:defRPr sz="1600"/>
            </a:lvl4pPr>
            <a:lvl5pPr marL="1828764" indent="0" algn="ctr">
              <a:buNone/>
              <a:defRPr sz="1600"/>
            </a:lvl5pPr>
            <a:lvl6pPr marL="2285955" indent="0" algn="ctr">
              <a:buNone/>
              <a:defRPr sz="1600"/>
            </a:lvl6pPr>
            <a:lvl7pPr marL="2743147" indent="0" algn="ctr">
              <a:buNone/>
              <a:defRPr sz="1600"/>
            </a:lvl7pPr>
            <a:lvl8pPr marL="3200337" indent="0" algn="ctr">
              <a:buNone/>
              <a:defRPr sz="1600"/>
            </a:lvl8pPr>
            <a:lvl9pPr marL="365752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3E8CD5-E9E1-40E7-918E-48CF8A4D6C3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45011-2E1A-47DA-B98E-7C0CC3AC06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4862947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91" indent="0" algn="ctr">
              <a:buNone/>
              <a:defRPr sz="2000"/>
            </a:lvl2pPr>
            <a:lvl3pPr marL="914382" indent="0" algn="ctr">
              <a:buNone/>
              <a:defRPr sz="1800"/>
            </a:lvl3pPr>
            <a:lvl4pPr marL="1371573" indent="0" algn="ctr">
              <a:buNone/>
              <a:defRPr sz="1600"/>
            </a:lvl4pPr>
            <a:lvl5pPr marL="1828764" indent="0" algn="ctr">
              <a:buNone/>
              <a:defRPr sz="1600"/>
            </a:lvl5pPr>
            <a:lvl6pPr marL="2285955" indent="0" algn="ctr">
              <a:buNone/>
              <a:defRPr sz="1600"/>
            </a:lvl6pPr>
            <a:lvl7pPr marL="2743147" indent="0" algn="ctr">
              <a:buNone/>
              <a:defRPr sz="1600"/>
            </a:lvl7pPr>
            <a:lvl8pPr marL="3200337" indent="0" algn="ctr">
              <a:buNone/>
              <a:defRPr sz="1600"/>
            </a:lvl8pPr>
            <a:lvl9pPr marL="365752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3E8CD5-E9E1-40E7-918E-48CF8A4D6C3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45011-2E1A-47DA-B98E-7C0CC3AC06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607450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91" indent="0" algn="ctr">
              <a:buNone/>
              <a:defRPr sz="2000"/>
            </a:lvl2pPr>
            <a:lvl3pPr marL="914382" indent="0" algn="ctr">
              <a:buNone/>
              <a:defRPr sz="1800"/>
            </a:lvl3pPr>
            <a:lvl4pPr marL="1371573" indent="0" algn="ctr">
              <a:buNone/>
              <a:defRPr sz="1600"/>
            </a:lvl4pPr>
            <a:lvl5pPr marL="1828764" indent="0" algn="ctr">
              <a:buNone/>
              <a:defRPr sz="1600"/>
            </a:lvl5pPr>
            <a:lvl6pPr marL="2285955" indent="0" algn="ctr">
              <a:buNone/>
              <a:defRPr sz="1600"/>
            </a:lvl6pPr>
            <a:lvl7pPr marL="2743147" indent="0" algn="ctr">
              <a:buNone/>
              <a:defRPr sz="1600"/>
            </a:lvl7pPr>
            <a:lvl8pPr marL="3200337" indent="0" algn="ctr">
              <a:buNone/>
              <a:defRPr sz="1600"/>
            </a:lvl8pPr>
            <a:lvl9pPr marL="365752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3E8CD5-E9E1-40E7-918E-48CF8A4D6C3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45011-2E1A-47DA-B98E-7C0CC3AC06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5143143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91" indent="0" algn="ctr">
              <a:buNone/>
              <a:defRPr sz="2000"/>
            </a:lvl2pPr>
            <a:lvl3pPr marL="914382" indent="0" algn="ctr">
              <a:buNone/>
              <a:defRPr sz="1800"/>
            </a:lvl3pPr>
            <a:lvl4pPr marL="1371573" indent="0" algn="ctr">
              <a:buNone/>
              <a:defRPr sz="1600"/>
            </a:lvl4pPr>
            <a:lvl5pPr marL="1828764" indent="0" algn="ctr">
              <a:buNone/>
              <a:defRPr sz="1600"/>
            </a:lvl5pPr>
            <a:lvl6pPr marL="2285955" indent="0" algn="ctr">
              <a:buNone/>
              <a:defRPr sz="1600"/>
            </a:lvl6pPr>
            <a:lvl7pPr marL="2743147" indent="0" algn="ctr">
              <a:buNone/>
              <a:defRPr sz="1600"/>
            </a:lvl7pPr>
            <a:lvl8pPr marL="3200337" indent="0" algn="ctr">
              <a:buNone/>
              <a:defRPr sz="1600"/>
            </a:lvl8pPr>
            <a:lvl9pPr marL="365752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3E8CD5-E9E1-40E7-918E-48CF8A4D6C3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45011-2E1A-47DA-B98E-7C0CC3AC06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81218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6.xml"/><Relationship Id="rId18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17" Type="http://schemas.openxmlformats.org/officeDocument/2006/relationships/slideLayout" Target="../slideLayouts/slideLayout50.xml"/><Relationship Id="rId2" Type="http://schemas.openxmlformats.org/officeDocument/2006/relationships/slideLayout" Target="../slideLayouts/slideLayout35.xml"/><Relationship Id="rId16" Type="http://schemas.openxmlformats.org/officeDocument/2006/relationships/slideLayout" Target="../slideLayouts/slideLayout49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43.xml"/><Relationship Id="rId19" Type="http://schemas.openxmlformats.org/officeDocument/2006/relationships/theme" Target="../theme/theme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slideLayout" Target="../slideLayouts/slideLayout4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13" Type="http://schemas.openxmlformats.org/officeDocument/2006/relationships/image" Target="../media/image42.jpeg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61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0.xml"/><Relationship Id="rId3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9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64.xml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11" Type="http://schemas.openxmlformats.org/officeDocument/2006/relationships/slideLayout" Target="../slideLayouts/slideLayout73.xml"/><Relationship Id="rId5" Type="http://schemas.openxmlformats.org/officeDocument/2006/relationships/slideLayout" Target="../slideLayouts/slideLayout67.xml"/><Relationship Id="rId10" Type="http://schemas.openxmlformats.org/officeDocument/2006/relationships/slideLayout" Target="../slideLayouts/slideLayout72.xml"/><Relationship Id="rId4" Type="http://schemas.openxmlformats.org/officeDocument/2006/relationships/slideLayout" Target="../slideLayouts/slideLayout66.xml"/><Relationship Id="rId9" Type="http://schemas.openxmlformats.org/officeDocument/2006/relationships/slideLayout" Target="../slideLayouts/slideLayout71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theme" Target="../theme/theme6.xml"/><Relationship Id="rId2" Type="http://schemas.openxmlformats.org/officeDocument/2006/relationships/slideLayout" Target="../slideLayouts/slideLayout75.xml"/><Relationship Id="rId1" Type="http://schemas.openxmlformats.org/officeDocument/2006/relationships/slideLayout" Target="../slideLayouts/slideLayout74.xml"/><Relationship Id="rId4" Type="http://schemas.openxmlformats.org/officeDocument/2006/relationships/image" Target="../media/image43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3.xml"/><Relationship Id="rId13" Type="http://schemas.openxmlformats.org/officeDocument/2006/relationships/image" Target="../media/image42.jpeg"/><Relationship Id="rId3" Type="http://schemas.openxmlformats.org/officeDocument/2006/relationships/slideLayout" Target="../slideLayouts/slideLayout78.xml"/><Relationship Id="rId7" Type="http://schemas.openxmlformats.org/officeDocument/2006/relationships/slideLayout" Target="../slideLayouts/slideLayout82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7.xml"/><Relationship Id="rId1" Type="http://schemas.openxmlformats.org/officeDocument/2006/relationships/slideLayout" Target="../slideLayouts/slideLayout76.xml"/><Relationship Id="rId6" Type="http://schemas.openxmlformats.org/officeDocument/2006/relationships/slideLayout" Target="../slideLayouts/slideLayout81.xml"/><Relationship Id="rId11" Type="http://schemas.openxmlformats.org/officeDocument/2006/relationships/slideLayout" Target="../slideLayouts/slideLayout86.xml"/><Relationship Id="rId5" Type="http://schemas.openxmlformats.org/officeDocument/2006/relationships/slideLayout" Target="../slideLayouts/slideLayout80.xml"/><Relationship Id="rId10" Type="http://schemas.openxmlformats.org/officeDocument/2006/relationships/slideLayout" Target="../slideLayouts/slideLayout85.xml"/><Relationship Id="rId4" Type="http://schemas.openxmlformats.org/officeDocument/2006/relationships/slideLayout" Target="../slideLayouts/slideLayout79.xml"/><Relationship Id="rId9" Type="http://schemas.openxmlformats.org/officeDocument/2006/relationships/slideLayout" Target="../slideLayouts/slideLayout84.xml"/></Relationships>
</file>

<file path=ppt/slideMasters/_rels/slideMaster8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99.xml"/><Relationship Id="rId18" Type="http://schemas.openxmlformats.org/officeDocument/2006/relationships/slideLayout" Target="../slideLayouts/slideLayout104.xml"/><Relationship Id="rId26" Type="http://schemas.openxmlformats.org/officeDocument/2006/relationships/slideLayout" Target="../slideLayouts/slideLayout112.xml"/><Relationship Id="rId3" Type="http://schemas.openxmlformats.org/officeDocument/2006/relationships/slideLayout" Target="../slideLayouts/slideLayout89.xml"/><Relationship Id="rId21" Type="http://schemas.openxmlformats.org/officeDocument/2006/relationships/slideLayout" Target="../slideLayouts/slideLayout107.xml"/><Relationship Id="rId34" Type="http://schemas.openxmlformats.org/officeDocument/2006/relationships/slideLayout" Target="../slideLayouts/slideLayout120.xml"/><Relationship Id="rId7" Type="http://schemas.openxmlformats.org/officeDocument/2006/relationships/slideLayout" Target="../slideLayouts/slideLayout93.xml"/><Relationship Id="rId12" Type="http://schemas.openxmlformats.org/officeDocument/2006/relationships/slideLayout" Target="../slideLayouts/slideLayout98.xml"/><Relationship Id="rId17" Type="http://schemas.openxmlformats.org/officeDocument/2006/relationships/slideLayout" Target="../slideLayouts/slideLayout103.xml"/><Relationship Id="rId25" Type="http://schemas.openxmlformats.org/officeDocument/2006/relationships/slideLayout" Target="../slideLayouts/slideLayout111.xml"/><Relationship Id="rId33" Type="http://schemas.openxmlformats.org/officeDocument/2006/relationships/slideLayout" Target="../slideLayouts/slideLayout119.xml"/><Relationship Id="rId2" Type="http://schemas.openxmlformats.org/officeDocument/2006/relationships/slideLayout" Target="../slideLayouts/slideLayout88.xml"/><Relationship Id="rId16" Type="http://schemas.openxmlformats.org/officeDocument/2006/relationships/slideLayout" Target="../slideLayouts/slideLayout102.xml"/><Relationship Id="rId20" Type="http://schemas.openxmlformats.org/officeDocument/2006/relationships/slideLayout" Target="../slideLayouts/slideLayout106.xml"/><Relationship Id="rId29" Type="http://schemas.openxmlformats.org/officeDocument/2006/relationships/slideLayout" Target="../slideLayouts/slideLayout115.xml"/><Relationship Id="rId1" Type="http://schemas.openxmlformats.org/officeDocument/2006/relationships/slideLayout" Target="../slideLayouts/slideLayout87.xml"/><Relationship Id="rId6" Type="http://schemas.openxmlformats.org/officeDocument/2006/relationships/slideLayout" Target="../slideLayouts/slideLayout92.xml"/><Relationship Id="rId11" Type="http://schemas.openxmlformats.org/officeDocument/2006/relationships/slideLayout" Target="../slideLayouts/slideLayout97.xml"/><Relationship Id="rId24" Type="http://schemas.openxmlformats.org/officeDocument/2006/relationships/slideLayout" Target="../slideLayouts/slideLayout110.xml"/><Relationship Id="rId32" Type="http://schemas.openxmlformats.org/officeDocument/2006/relationships/slideLayout" Target="../slideLayouts/slideLayout118.xml"/><Relationship Id="rId5" Type="http://schemas.openxmlformats.org/officeDocument/2006/relationships/slideLayout" Target="../slideLayouts/slideLayout91.xml"/><Relationship Id="rId15" Type="http://schemas.openxmlformats.org/officeDocument/2006/relationships/slideLayout" Target="../slideLayouts/slideLayout101.xml"/><Relationship Id="rId23" Type="http://schemas.openxmlformats.org/officeDocument/2006/relationships/slideLayout" Target="../slideLayouts/slideLayout109.xml"/><Relationship Id="rId28" Type="http://schemas.openxmlformats.org/officeDocument/2006/relationships/slideLayout" Target="../slideLayouts/slideLayout114.xml"/><Relationship Id="rId10" Type="http://schemas.openxmlformats.org/officeDocument/2006/relationships/slideLayout" Target="../slideLayouts/slideLayout96.xml"/><Relationship Id="rId19" Type="http://schemas.openxmlformats.org/officeDocument/2006/relationships/slideLayout" Target="../slideLayouts/slideLayout105.xml"/><Relationship Id="rId31" Type="http://schemas.openxmlformats.org/officeDocument/2006/relationships/slideLayout" Target="../slideLayouts/slideLayout117.xml"/><Relationship Id="rId4" Type="http://schemas.openxmlformats.org/officeDocument/2006/relationships/slideLayout" Target="../slideLayouts/slideLayout90.xml"/><Relationship Id="rId9" Type="http://schemas.openxmlformats.org/officeDocument/2006/relationships/slideLayout" Target="../slideLayouts/slideLayout95.xml"/><Relationship Id="rId14" Type="http://schemas.openxmlformats.org/officeDocument/2006/relationships/slideLayout" Target="../slideLayouts/slideLayout100.xml"/><Relationship Id="rId22" Type="http://schemas.openxmlformats.org/officeDocument/2006/relationships/slideLayout" Target="../slideLayouts/slideLayout108.xml"/><Relationship Id="rId27" Type="http://schemas.openxmlformats.org/officeDocument/2006/relationships/slideLayout" Target="../slideLayouts/slideLayout113.xml"/><Relationship Id="rId30" Type="http://schemas.openxmlformats.org/officeDocument/2006/relationships/slideLayout" Target="../slideLayouts/slideLayout116.xml"/><Relationship Id="rId35" Type="http://schemas.openxmlformats.org/officeDocument/2006/relationships/theme" Target="../theme/theme8.xml"/><Relationship Id="rId8" Type="http://schemas.openxmlformats.org/officeDocument/2006/relationships/slideLayout" Target="../slideLayouts/slideLayout94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8.xml"/><Relationship Id="rId3" Type="http://schemas.openxmlformats.org/officeDocument/2006/relationships/slideLayout" Target="../slideLayouts/slideLayout123.xml"/><Relationship Id="rId7" Type="http://schemas.openxmlformats.org/officeDocument/2006/relationships/slideLayout" Target="../slideLayouts/slideLayout127.xml"/><Relationship Id="rId2" Type="http://schemas.openxmlformats.org/officeDocument/2006/relationships/slideLayout" Target="../slideLayouts/slideLayout122.xml"/><Relationship Id="rId1" Type="http://schemas.openxmlformats.org/officeDocument/2006/relationships/slideLayout" Target="../slideLayouts/slideLayout121.xml"/><Relationship Id="rId6" Type="http://schemas.openxmlformats.org/officeDocument/2006/relationships/slideLayout" Target="../slideLayouts/slideLayout126.xml"/><Relationship Id="rId5" Type="http://schemas.openxmlformats.org/officeDocument/2006/relationships/slideLayout" Target="../slideLayouts/slideLayout125.xml"/><Relationship Id="rId4" Type="http://schemas.openxmlformats.org/officeDocument/2006/relationships/slideLayout" Target="../slideLayouts/slideLayout124.xml"/><Relationship Id="rId9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pPr/>
              <a:t>4/23/2022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66" r:id="rId3"/>
    <p:sldLayoutId id="214748365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6" r:id="rId10"/>
    <p:sldLayoutId id="2147483657" r:id="rId11"/>
    <p:sldLayoutId id="2147483661" r:id="rId12"/>
    <p:sldLayoutId id="2147483667" r:id="rId13"/>
    <p:sldLayoutId id="2147483668" r:id="rId14"/>
    <p:sldLayoutId id="2147483669" r:id="rId15"/>
    <p:sldLayoutId id="2147483660" r:id="rId16"/>
    <p:sldLayoutId id="2147483658" r:id="rId17"/>
    <p:sldLayoutId id="2147483663" r:id="rId18"/>
    <p:sldLayoutId id="2147483662" r:id="rId19"/>
    <p:sldLayoutId id="2147483655" r:id="rId20"/>
    <p:sldLayoutId id="2147483886" r:id="rId2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pPr/>
              <a:t>2022/4/23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55272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73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8F7264FB-0618-4E18-959B-77CB113B87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56F56141-EDC8-4561-B210-A15B1651A4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DB2B7860-1501-44BF-BDA2-4ECAC48F4C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1456EF-EDA7-466D-90A9-97D47B7037CB}" type="datetimeFigureOut">
              <a:rPr lang="zh-CN" altLang="en-US" smtClean="0"/>
              <a:pPr/>
              <a:t>2022/4/23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E21586E5-F721-4A39-860D-941C9E93EA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B93DB4B5-A198-4FFC-8349-20B0234F0F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7D73ED-7EBB-4E11-B60B-79773C5177D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30981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  <p:sldLayoutId id="2147483743" r:id="rId12"/>
    <p:sldLayoutId id="2147483744" r:id="rId13"/>
    <p:sldLayoutId id="2147483745" r:id="rId14"/>
    <p:sldLayoutId id="2147483746" r:id="rId15"/>
    <p:sldLayoutId id="2147483747" r:id="rId16"/>
    <p:sldLayoutId id="2147483748" r:id="rId17"/>
    <p:sldLayoutId id="2147483931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pPr/>
              <a:t>2022/4/23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0467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A63A4E-F370-4E43-88DF-FF35117A42C8}" type="datetimeFigureOut">
              <a:rPr lang="zh-CN" altLang="en-US" smtClean="0"/>
              <a:pPr/>
              <a:t>2022/4/23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E3902-3291-4BB3-9961-88462FB345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5198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34290C14-100E-46C7-9AC0-C7114E79C8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33112AAE-55C5-4135-B689-6C95749C41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E0602591-AA23-489E-8931-23E4EC11186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DC1D54-5805-4D40-B801-1A331E8BC5DA}" type="datetimeFigureOut">
              <a:rPr lang="zh-CN" altLang="en-US" smtClean="0"/>
              <a:pPr/>
              <a:t>2022/4/23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CF242E47-99D2-42FF-8784-4927BFE005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A2920818-F7F4-4740-A700-853441E3B4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C62F9-7AAC-4EC2-8551-F74B0C7AC04A}" type="slidenum">
              <a:rPr lang="zh-CN" altLang="en-US" smtClean="0"/>
              <a:pPr/>
              <a:t>‹#›</a:t>
            </a:fld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BDA00C37-2CE3-43AB-BEE6-7DF7BAFCC96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55967" y="-2678035"/>
            <a:ext cx="6880067" cy="1219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5430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2" r:id="rId1"/>
    <p:sldLayoutId id="2147483853" r:id="rId2"/>
  </p:sldLayoutIdLst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pPr/>
              <a:t>2022/4/23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7866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4" r:id="rId1"/>
    <p:sldLayoutId id="2147483875" r:id="rId2"/>
    <p:sldLayoutId id="2147483876" r:id="rId3"/>
    <p:sldLayoutId id="2147483877" r:id="rId4"/>
    <p:sldLayoutId id="2147483878" r:id="rId5"/>
    <p:sldLayoutId id="2147483879" r:id="rId6"/>
    <p:sldLayoutId id="2147483880" r:id="rId7"/>
    <p:sldLayoutId id="2147483881" r:id="rId8"/>
    <p:sldLayoutId id="2147483882" r:id="rId9"/>
    <p:sldLayoutId id="2147483883" r:id="rId10"/>
    <p:sldLayoutId id="214748388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150282"/>
            <a:fld id="{643E8CD5-E9E1-40E7-918E-48CF8A4D6C3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150282"/>
              <a:t>4/23/2022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150282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150282"/>
            <a:fld id="{4E745011-2E1A-47DA-B98E-7C0CC3AC06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150282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35569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8" r:id="rId1"/>
    <p:sldLayoutId id="2147483889" r:id="rId2"/>
    <p:sldLayoutId id="2147483890" r:id="rId3"/>
    <p:sldLayoutId id="2147483891" r:id="rId4"/>
    <p:sldLayoutId id="2147483892" r:id="rId5"/>
    <p:sldLayoutId id="2147483893" r:id="rId6"/>
    <p:sldLayoutId id="2147483894" r:id="rId7"/>
    <p:sldLayoutId id="2147483895" r:id="rId8"/>
    <p:sldLayoutId id="2147483896" r:id="rId9"/>
    <p:sldLayoutId id="2147483897" r:id="rId10"/>
    <p:sldLayoutId id="2147483898" r:id="rId11"/>
    <p:sldLayoutId id="2147483899" r:id="rId12"/>
    <p:sldLayoutId id="2147483900" r:id="rId13"/>
    <p:sldLayoutId id="2147483901" r:id="rId14"/>
    <p:sldLayoutId id="2147483902" r:id="rId15"/>
    <p:sldLayoutId id="2147483903" r:id="rId16"/>
    <p:sldLayoutId id="2147483904" r:id="rId17"/>
    <p:sldLayoutId id="2147483905" r:id="rId18"/>
    <p:sldLayoutId id="2147483906" r:id="rId19"/>
    <p:sldLayoutId id="2147483907" r:id="rId20"/>
    <p:sldLayoutId id="2147483908" r:id="rId21"/>
    <p:sldLayoutId id="2147483909" r:id="rId22"/>
    <p:sldLayoutId id="2147483910" r:id="rId23"/>
    <p:sldLayoutId id="2147483911" r:id="rId24"/>
    <p:sldLayoutId id="2147483912" r:id="rId25"/>
    <p:sldLayoutId id="2147483913" r:id="rId26"/>
    <p:sldLayoutId id="2147483914" r:id="rId27"/>
    <p:sldLayoutId id="2147483915" r:id="rId28"/>
    <p:sldLayoutId id="2147483916" r:id="rId29"/>
    <p:sldLayoutId id="2147483917" r:id="rId30"/>
    <p:sldLayoutId id="2147483918" r:id="rId31"/>
    <p:sldLayoutId id="2147483919" r:id="rId32"/>
    <p:sldLayoutId id="2147483920" r:id="rId33"/>
    <p:sldLayoutId id="2147483921" r:id="rId34"/>
  </p:sldLayoutIdLst>
  <p:txStyles>
    <p:titleStyle>
      <a:lvl1pPr algn="l" defTabSz="914382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5" indent="-228595" algn="l" defTabSz="914382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7" indent="-228595" algn="l" defTabSz="91438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8" indent="-228595" algn="l" defTabSz="91438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9" indent="-228595" algn="l" defTabSz="91438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60" indent="-228595" algn="l" defTabSz="91438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51" indent="-228595" algn="l" defTabSz="91438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42" indent="-228595" algn="l" defTabSz="91438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33" indent="-228595" algn="l" defTabSz="91438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24" indent="-228595" algn="l" defTabSz="91438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91" algn="l" defTabSz="9143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82" algn="l" defTabSz="9143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73" algn="l" defTabSz="9143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64" algn="l" defTabSz="9143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55" algn="l" defTabSz="9143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47" algn="l" defTabSz="9143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37" algn="l" defTabSz="9143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29" algn="l" defTabSz="9143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179882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3" r:id="rId1"/>
    <p:sldLayoutId id="2147483924" r:id="rId2"/>
    <p:sldLayoutId id="2147483925" r:id="rId3"/>
    <p:sldLayoutId id="2147483926" r:id="rId4"/>
    <p:sldLayoutId id="2147483927" r:id="rId5"/>
    <p:sldLayoutId id="2147483928" r:id="rId6"/>
    <p:sldLayoutId id="2147483929" r:id="rId7"/>
    <p:sldLayoutId id="2147483930" r:id="rId8"/>
  </p:sldLayoutIdLst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slideLayout" Target="../slideLayouts/slideLayout21.xml"/><Relationship Id="rId1" Type="http://schemas.openxmlformats.org/officeDocument/2006/relationships/video" Target="file:///C:\Users\Admin\Desktop\ppt%2031\New%20folder\VD%20CH&#205;NH%20T&#7842;.mp4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9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9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7" Type="http://schemas.openxmlformats.org/officeDocument/2006/relationships/image" Target="../media/image51.png"/><Relationship Id="rId2" Type="http://schemas.openxmlformats.org/officeDocument/2006/relationships/slideLayout" Target="../slideLayouts/slideLayout74.xml"/><Relationship Id="rId1" Type="http://schemas.openxmlformats.org/officeDocument/2006/relationships/tags" Target="../tags/tag5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98.xml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microsoft.com/office/2007/relationships/hdphoto" Target="../media/hdphoto1.wdp"/><Relationship Id="rId7" Type="http://schemas.openxmlformats.org/officeDocument/2006/relationships/image" Target="../media/image55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9.xml"/><Relationship Id="rId6" Type="http://schemas.microsoft.com/office/2007/relationships/hdphoto" Target="../media/hdphoto2.wdp"/><Relationship Id="rId11" Type="http://schemas.openxmlformats.org/officeDocument/2006/relationships/image" Target="../media/image57.jpeg"/><Relationship Id="rId5" Type="http://schemas.openxmlformats.org/officeDocument/2006/relationships/image" Target="../media/image54.png"/><Relationship Id="rId10" Type="http://schemas.microsoft.com/office/2007/relationships/hdphoto" Target="../media/hdphoto4.wdp"/><Relationship Id="rId4" Type="http://schemas.openxmlformats.org/officeDocument/2006/relationships/image" Target="../media/image53.png"/><Relationship Id="rId9" Type="http://schemas.openxmlformats.org/officeDocument/2006/relationships/image" Target="../media/image5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D27C27E7-3EBB-44E4-B587-606D4BE648FB}"/>
              </a:ext>
            </a:extLst>
          </p:cNvPr>
          <p:cNvSpPr txBox="1"/>
          <p:nvPr/>
        </p:nvSpPr>
        <p:spPr>
          <a:xfrm>
            <a:off x="2771351" y="2820666"/>
            <a:ext cx="680483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</a:p>
          <a:p>
            <a:pPr algn="ctr"/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11">
            <a:extLst>
              <a:ext uri="{FF2B5EF4-FFF2-40B4-BE49-F238E27FC236}">
                <a16:creationId xmlns="" xmlns:a16="http://schemas.microsoft.com/office/drawing/2014/main" id="{0CF2BF1B-663F-4548-B5E3-8BFB05A88393}"/>
              </a:ext>
            </a:extLst>
          </p:cNvPr>
          <p:cNvSpPr txBox="1"/>
          <p:nvPr/>
        </p:nvSpPr>
        <p:spPr>
          <a:xfrm>
            <a:off x="3229412" y="110163"/>
            <a:ext cx="650729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PHÒNG GIÁO DỤC VÀ ĐÀO TẠO QUẬN LONG BIÊN</a:t>
            </a:r>
          </a:p>
          <a:p>
            <a:pPr algn="ctr"/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TRƯỜNG TIỂU HỌC 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NGỌC LÂM</a:t>
            </a:r>
            <a:endParaRPr lang="vi-VN" sz="20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7210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/>
        </p:nvSpPr>
        <p:spPr>
          <a:xfrm>
            <a:off x="372128" y="992854"/>
            <a:ext cx="11487363" cy="81997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683" tIns="43341" rIns="86683" bIns="43341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3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07E5609A-B64C-4BA3-9A8F-3D53CA568DE6}"/>
              </a:ext>
            </a:extLst>
          </p:cNvPr>
          <p:cNvSpPr txBox="1"/>
          <p:nvPr/>
        </p:nvSpPr>
        <p:spPr>
          <a:xfrm>
            <a:off x="3325886" y="1008351"/>
            <a:ext cx="70820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b="1" dirty="0" err="1">
                <a:solidFill>
                  <a:srgbClr val="17479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600" b="1" dirty="0">
                <a:solidFill>
                  <a:srgbClr val="17479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sz="3600" b="1" dirty="0" err="1">
                <a:solidFill>
                  <a:srgbClr val="17479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3600" b="1" dirty="0">
                <a:solidFill>
                  <a:srgbClr val="17479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</a:t>
            </a:r>
            <a:endParaRPr lang="vi-VN" sz="3600" dirty="0">
              <a:solidFill>
                <a:srgbClr val="17479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96050F8-5B4F-46DA-89C0-B1A6730153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6931" y="1123970"/>
            <a:ext cx="578725" cy="57872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40F7C143-C64D-4C17-A344-97B040762B0A}"/>
              </a:ext>
            </a:extLst>
          </p:cNvPr>
          <p:cNvSpPr/>
          <p:nvPr/>
        </p:nvSpPr>
        <p:spPr>
          <a:xfrm>
            <a:off x="2591414" y="1882097"/>
            <a:ext cx="821337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iêm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ounded Rectangle 21">
            <a:extLst>
              <a:ext uri="{FF2B5EF4-FFF2-40B4-BE49-F238E27FC236}">
                <a16:creationId xmlns:a16="http://schemas.microsoft.com/office/drawing/2014/main" xmlns="" id="{4A6D8A28-F710-4826-A9FB-573731287B54}"/>
              </a:ext>
            </a:extLst>
          </p:cNvPr>
          <p:cNvSpPr/>
          <p:nvPr/>
        </p:nvSpPr>
        <p:spPr>
          <a:xfrm>
            <a:off x="3108326" y="3165466"/>
            <a:ext cx="1981201" cy="67504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im</a:t>
            </a:r>
            <a:r>
              <a:rPr lang="en-US" sz="3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en-US" sz="32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ounded Rectangle 21">
            <a:extLst>
              <a:ext uri="{FF2B5EF4-FFF2-40B4-BE49-F238E27FC236}">
                <a16:creationId xmlns:a16="http://schemas.microsoft.com/office/drawing/2014/main" xmlns="" id="{06071EEB-4FF7-4682-8685-D8B9DCA010A4}"/>
              </a:ext>
            </a:extLst>
          </p:cNvPr>
          <p:cNvSpPr/>
          <p:nvPr/>
        </p:nvSpPr>
        <p:spPr>
          <a:xfrm>
            <a:off x="6672189" y="3192570"/>
            <a:ext cx="3053701" cy="67504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iêm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ounded Rectangle 21">
            <a:extLst>
              <a:ext uri="{FF2B5EF4-FFF2-40B4-BE49-F238E27FC236}">
                <a16:creationId xmlns:a16="http://schemas.microsoft.com/office/drawing/2014/main" xmlns="" id="{E69CF7A4-AE5A-40ED-BFD6-EFA1E5E732FC}"/>
              </a:ext>
            </a:extLst>
          </p:cNvPr>
          <p:cNvSpPr/>
          <p:nvPr/>
        </p:nvSpPr>
        <p:spPr>
          <a:xfrm>
            <a:off x="2895600" y="4670790"/>
            <a:ext cx="3003191" cy="67504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iêm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ounded Rectangle 21">
            <a:extLst>
              <a:ext uri="{FF2B5EF4-FFF2-40B4-BE49-F238E27FC236}">
                <a16:creationId xmlns:a16="http://schemas.microsoft.com/office/drawing/2014/main" xmlns="" id="{E182C32B-D62F-4C05-967D-F4AFFACC739F}"/>
              </a:ext>
            </a:extLst>
          </p:cNvPr>
          <p:cNvSpPr/>
          <p:nvPr/>
        </p:nvSpPr>
        <p:spPr>
          <a:xfrm>
            <a:off x="7873215" y="4673450"/>
            <a:ext cx="1819544" cy="67504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ím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E62AAECB-AE83-40B7-B72F-FEB05B179C8B}"/>
              </a:ext>
            </a:extLst>
          </p:cNvPr>
          <p:cNvGrpSpPr/>
          <p:nvPr/>
        </p:nvGrpSpPr>
        <p:grpSpPr>
          <a:xfrm>
            <a:off x="4304178" y="3301874"/>
            <a:ext cx="579097" cy="460864"/>
            <a:chOff x="7507111" y="2996098"/>
            <a:chExt cx="417689" cy="417689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xmlns="" id="{3F923EC5-1661-4DF7-8273-163435D0B452}"/>
                </a:ext>
              </a:extLst>
            </p:cNvPr>
            <p:cNvSpPr/>
            <p:nvPr/>
          </p:nvSpPr>
          <p:spPr>
            <a:xfrm>
              <a:off x="7507111" y="2996098"/>
              <a:ext cx="417689" cy="417689"/>
            </a:xfrm>
            <a:prstGeom prst="rect">
              <a:avLst/>
            </a:prstGeom>
            <a:solidFill>
              <a:srgbClr val="FC7D77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xmlns="" id="{2B604F02-9AE5-4D0D-8439-D873890D9C8A}"/>
                </a:ext>
              </a:extLst>
            </p:cNvPr>
            <p:cNvCxnSpPr>
              <a:stCxn id="13" idx="0"/>
              <a:endCxn id="13" idx="1"/>
            </p:cNvCxnSpPr>
            <p:nvPr/>
          </p:nvCxnSpPr>
          <p:spPr>
            <a:xfrm flipH="1">
              <a:off x="7507111" y="2996098"/>
              <a:ext cx="208845" cy="208845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xmlns="" id="{6AC0DCA1-0F0B-492D-AFC3-40EF660CA54E}"/>
                </a:ext>
              </a:extLst>
            </p:cNvPr>
            <p:cNvCxnSpPr>
              <a:stCxn id="13" idx="3"/>
              <a:endCxn id="13" idx="2"/>
            </p:cNvCxnSpPr>
            <p:nvPr/>
          </p:nvCxnSpPr>
          <p:spPr>
            <a:xfrm flipH="1">
              <a:off x="7715956" y="3204943"/>
              <a:ext cx="208844" cy="208844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xmlns="" id="{CFCB3465-143A-441B-9906-6DE70B516D1C}"/>
                </a:ext>
              </a:extLst>
            </p:cNvPr>
            <p:cNvCxnSpPr/>
            <p:nvPr/>
          </p:nvCxnSpPr>
          <p:spPr>
            <a:xfrm flipH="1">
              <a:off x="7507111" y="2996098"/>
              <a:ext cx="417689" cy="417689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BAABF455-F249-4B0F-A309-18D6549180C0}"/>
              </a:ext>
            </a:extLst>
          </p:cNvPr>
          <p:cNvSpPr txBox="1"/>
          <p:nvPr/>
        </p:nvSpPr>
        <p:spPr>
          <a:xfrm>
            <a:off x="4384389" y="3927507"/>
            <a:ext cx="80865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32F6E8E5-0FB5-4E4E-BAE1-270A5D900D83}"/>
              </a:ext>
            </a:extLst>
          </p:cNvPr>
          <p:cNvGrpSpPr/>
          <p:nvPr/>
        </p:nvGrpSpPr>
        <p:grpSpPr>
          <a:xfrm>
            <a:off x="8616937" y="3304658"/>
            <a:ext cx="729778" cy="460864"/>
            <a:chOff x="7507111" y="2996098"/>
            <a:chExt cx="417689" cy="417689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xmlns="" id="{236029E6-6930-4F60-80AD-1835DB7C6980}"/>
                </a:ext>
              </a:extLst>
            </p:cNvPr>
            <p:cNvSpPr/>
            <p:nvPr/>
          </p:nvSpPr>
          <p:spPr>
            <a:xfrm>
              <a:off x="7507111" y="2996098"/>
              <a:ext cx="417689" cy="417689"/>
            </a:xfrm>
            <a:prstGeom prst="rect">
              <a:avLst/>
            </a:prstGeom>
            <a:solidFill>
              <a:srgbClr val="FC7D77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xmlns="" id="{67BE8370-1E0E-4EFF-93FE-9A351F556330}"/>
                </a:ext>
              </a:extLst>
            </p:cNvPr>
            <p:cNvCxnSpPr>
              <a:stCxn id="19" idx="0"/>
              <a:endCxn id="19" idx="1"/>
            </p:cNvCxnSpPr>
            <p:nvPr/>
          </p:nvCxnSpPr>
          <p:spPr>
            <a:xfrm flipH="1">
              <a:off x="7507111" y="2996098"/>
              <a:ext cx="208845" cy="208845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xmlns="" id="{95A3C434-BF22-4CEC-AE34-1754A1E3E7FB}"/>
                </a:ext>
              </a:extLst>
            </p:cNvPr>
            <p:cNvCxnSpPr>
              <a:stCxn id="19" idx="3"/>
              <a:endCxn id="19" idx="2"/>
            </p:cNvCxnSpPr>
            <p:nvPr/>
          </p:nvCxnSpPr>
          <p:spPr>
            <a:xfrm flipH="1">
              <a:off x="7715956" y="3204943"/>
              <a:ext cx="208844" cy="208844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xmlns="" id="{CB62ECDE-F779-4C06-81D8-EAE3AD08D168}"/>
                </a:ext>
              </a:extLst>
            </p:cNvPr>
            <p:cNvCxnSpPr/>
            <p:nvPr/>
          </p:nvCxnSpPr>
          <p:spPr>
            <a:xfrm flipH="1">
              <a:off x="7507111" y="2996098"/>
              <a:ext cx="417689" cy="417689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FB5DEEF4-717E-4888-B3B8-C781ADF39A11}"/>
              </a:ext>
            </a:extLst>
          </p:cNvPr>
          <p:cNvGrpSpPr/>
          <p:nvPr/>
        </p:nvGrpSpPr>
        <p:grpSpPr>
          <a:xfrm>
            <a:off x="4520711" y="4776311"/>
            <a:ext cx="706830" cy="460864"/>
            <a:chOff x="7507111" y="2996098"/>
            <a:chExt cx="417689" cy="417689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26FA7A54-8DCB-4D5F-9496-DD94FB3CC388}"/>
                </a:ext>
              </a:extLst>
            </p:cNvPr>
            <p:cNvSpPr/>
            <p:nvPr/>
          </p:nvSpPr>
          <p:spPr>
            <a:xfrm>
              <a:off x="7507111" y="2996098"/>
              <a:ext cx="417689" cy="417689"/>
            </a:xfrm>
            <a:prstGeom prst="rect">
              <a:avLst/>
            </a:prstGeom>
            <a:solidFill>
              <a:srgbClr val="FC7D77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xmlns="" id="{248C4020-D31F-4A43-9439-330F0910424F}"/>
                </a:ext>
              </a:extLst>
            </p:cNvPr>
            <p:cNvCxnSpPr>
              <a:stCxn id="24" idx="0"/>
              <a:endCxn id="24" idx="1"/>
            </p:cNvCxnSpPr>
            <p:nvPr/>
          </p:nvCxnSpPr>
          <p:spPr>
            <a:xfrm flipH="1">
              <a:off x="7507111" y="2996098"/>
              <a:ext cx="208845" cy="208845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xmlns="" id="{02363E1A-8BC2-4153-A355-387FA6EF9E87}"/>
                </a:ext>
              </a:extLst>
            </p:cNvPr>
            <p:cNvCxnSpPr>
              <a:stCxn id="24" idx="3"/>
              <a:endCxn id="24" idx="2"/>
            </p:cNvCxnSpPr>
            <p:nvPr/>
          </p:nvCxnSpPr>
          <p:spPr>
            <a:xfrm flipH="1">
              <a:off x="7715956" y="3204943"/>
              <a:ext cx="208844" cy="208844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xmlns="" id="{551D0FD0-0D64-43EB-9AA3-39B0E00BD8E0}"/>
                </a:ext>
              </a:extLst>
            </p:cNvPr>
            <p:cNvCxnSpPr/>
            <p:nvPr/>
          </p:nvCxnSpPr>
          <p:spPr>
            <a:xfrm flipH="1">
              <a:off x="7507111" y="2996098"/>
              <a:ext cx="417689" cy="417689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xmlns="" id="{39871D1E-2778-4A13-9AA4-FF58F321189E}"/>
              </a:ext>
            </a:extLst>
          </p:cNvPr>
          <p:cNvGrpSpPr/>
          <p:nvPr/>
        </p:nvGrpSpPr>
        <p:grpSpPr>
          <a:xfrm>
            <a:off x="8947995" y="4794700"/>
            <a:ext cx="460864" cy="460864"/>
            <a:chOff x="7507111" y="2996098"/>
            <a:chExt cx="417689" cy="417689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xmlns="" id="{0496495F-EDFD-45BC-8769-FCF2DF2E43E4}"/>
                </a:ext>
              </a:extLst>
            </p:cNvPr>
            <p:cNvSpPr/>
            <p:nvPr/>
          </p:nvSpPr>
          <p:spPr>
            <a:xfrm>
              <a:off x="7507111" y="2996098"/>
              <a:ext cx="417689" cy="417689"/>
            </a:xfrm>
            <a:prstGeom prst="rect">
              <a:avLst/>
            </a:prstGeom>
            <a:solidFill>
              <a:srgbClr val="FC7D77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xmlns="" id="{F4C47343-CCBF-48A9-A648-EDFEFAA72E48}"/>
                </a:ext>
              </a:extLst>
            </p:cNvPr>
            <p:cNvCxnSpPr>
              <a:stCxn id="29" idx="0"/>
              <a:endCxn id="29" idx="1"/>
            </p:cNvCxnSpPr>
            <p:nvPr/>
          </p:nvCxnSpPr>
          <p:spPr>
            <a:xfrm flipH="1">
              <a:off x="7507111" y="2996098"/>
              <a:ext cx="208845" cy="208845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xmlns="" id="{F6AA1A33-6C81-457B-A7EB-6B49769FDB72}"/>
                </a:ext>
              </a:extLst>
            </p:cNvPr>
            <p:cNvCxnSpPr>
              <a:stCxn id="29" idx="3"/>
              <a:endCxn id="29" idx="2"/>
            </p:cNvCxnSpPr>
            <p:nvPr/>
          </p:nvCxnSpPr>
          <p:spPr>
            <a:xfrm flipH="1">
              <a:off x="7715956" y="3204943"/>
              <a:ext cx="208844" cy="208844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xmlns="" id="{5C703F1C-A26D-4402-9FCE-473C6BB2BE73}"/>
                </a:ext>
              </a:extLst>
            </p:cNvPr>
            <p:cNvCxnSpPr/>
            <p:nvPr/>
          </p:nvCxnSpPr>
          <p:spPr>
            <a:xfrm flipH="1">
              <a:off x="7507111" y="2996098"/>
              <a:ext cx="417689" cy="417689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3338309D-2395-4958-A77F-74A1C4571007}"/>
              </a:ext>
            </a:extLst>
          </p:cNvPr>
          <p:cNvSpPr txBox="1"/>
          <p:nvPr/>
        </p:nvSpPr>
        <p:spPr>
          <a:xfrm>
            <a:off x="5311200" y="4199413"/>
            <a:ext cx="95807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411736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7" grpId="0"/>
      <p:bldP spid="3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8" name="直接连接符 27"/>
          <p:cNvCxnSpPr/>
          <p:nvPr/>
        </p:nvCxnSpPr>
        <p:spPr>
          <a:xfrm>
            <a:off x="3719187" y="1726718"/>
            <a:ext cx="0" cy="2712351"/>
          </a:xfrm>
          <a:prstGeom prst="line">
            <a:avLst/>
          </a:prstGeom>
          <a:ln w="28575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3719187" y="816334"/>
            <a:ext cx="781615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Nghe - viết đúng chính tả một đoạn ngắn trong bài: Chiếc rễ đa </a:t>
            </a:r>
            <a:r>
              <a:rPr lang="vi-VN" sz="4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 </a:t>
            </a:r>
            <a:endParaRPr lang="vi-VN" sz="44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3823064" y="2858317"/>
            <a:ext cx="781615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 Biết viết đúng tên riêng của </a:t>
            </a:r>
            <a:r>
              <a:rPr lang="vi-VN" sz="4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vi-VN" sz="44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44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68342" y="2302400"/>
            <a:ext cx="324696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altLang="zh-CN" sz="6000" b="1" spc="67" dirty="0" err="1" smtClean="0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79646">
                    <a:tint val="1000"/>
                  </a:srgbClr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Yêu</a:t>
            </a:r>
            <a:r>
              <a:rPr lang="en-US" altLang="zh-CN" sz="6000" b="1" spc="67" dirty="0" smtClean="0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79646">
                    <a:tint val="1000"/>
                  </a:srgbClr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6000" b="1" spc="67" dirty="0" err="1" smtClean="0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79646">
                    <a:tint val="1000"/>
                  </a:srgbClr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cầu</a:t>
            </a:r>
            <a:r>
              <a:rPr lang="en-US" altLang="zh-CN" sz="6000" b="1" spc="67" dirty="0" smtClean="0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79646">
                    <a:tint val="1000"/>
                  </a:srgbClr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6000" b="1" spc="67" dirty="0" err="1" smtClean="0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79646">
                    <a:tint val="1000"/>
                  </a:srgbClr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cần</a:t>
            </a:r>
            <a:r>
              <a:rPr lang="en-US" altLang="zh-CN" sz="6000" b="1" spc="67" dirty="0" smtClean="0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79646">
                    <a:tint val="1000"/>
                  </a:srgbClr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6000" b="1" spc="67" dirty="0" err="1" smtClean="0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79646">
                    <a:tint val="1000"/>
                  </a:srgbClr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đạt</a:t>
            </a:r>
            <a:endParaRPr lang="zh-CN" altLang="en-US" sz="6000" b="1" spc="67" dirty="0">
              <a:ln w="12700" cmpd="sng">
                <a:solidFill>
                  <a:srgbClr val="F79646">
                    <a:satMod val="120000"/>
                    <a:shade val="80000"/>
                  </a:srgbClr>
                </a:solidFill>
                <a:prstDash val="solid"/>
              </a:ln>
              <a:solidFill>
                <a:srgbClr val="F79646">
                  <a:tint val="1000"/>
                </a:srgbClr>
              </a:solidFill>
              <a:effectLst>
                <a:glow rad="53100">
                  <a:srgbClr val="F79646">
                    <a:satMod val="180000"/>
                    <a:alpha val="30000"/>
                  </a:srgbClr>
                </a:glow>
              </a:effectLst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C:\Users\Thinkpad\Desktop\学校\1_0002_图层-14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37160">
            <a:off x="939271" y="4536323"/>
            <a:ext cx="2474781" cy="2039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823064" y="4433876"/>
            <a:ext cx="781615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4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 đúng bài tập phân biệt vần dễ lẫn: iu/ ưu</a:t>
            </a:r>
          </a:p>
        </p:txBody>
      </p:sp>
    </p:spTree>
    <p:extLst>
      <p:ext uri="{BB962C8B-B14F-4D97-AF65-F5344CB8AC3E}">
        <p14:creationId xmlns:p14="http://schemas.microsoft.com/office/powerpoint/2010/main" val="18600837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0"/>
                            </p:stCondLst>
                            <p:childTnLst>
                              <p:par>
                                <p:cTn id="24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  <p:bldP spid="27" grpId="0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8186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8" name="直接连接符 27"/>
          <p:cNvCxnSpPr/>
          <p:nvPr/>
        </p:nvCxnSpPr>
        <p:spPr>
          <a:xfrm>
            <a:off x="3719187" y="1726718"/>
            <a:ext cx="0" cy="2712351"/>
          </a:xfrm>
          <a:prstGeom prst="line">
            <a:avLst/>
          </a:prstGeom>
          <a:ln w="28575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3719187" y="816334"/>
            <a:ext cx="781615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Nghe - viết đúng chính tả một đoạn ngắn trong bài: Chiếc rễ đa tròn 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3823064" y="2858317"/>
            <a:ext cx="781615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 Biết viết đúng tên riêng của người</a:t>
            </a:r>
            <a:r>
              <a:rPr lang="vi-VN" sz="4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4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68342" y="2302400"/>
            <a:ext cx="324696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altLang="zh-CN" sz="6000" b="1" spc="67" dirty="0" err="1" smtClean="0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79646">
                    <a:tint val="1000"/>
                  </a:srgbClr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Yêu</a:t>
            </a:r>
            <a:r>
              <a:rPr lang="en-US" altLang="zh-CN" sz="6000" b="1" spc="67" dirty="0" smtClean="0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79646">
                    <a:tint val="1000"/>
                  </a:srgbClr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6000" b="1" spc="67" dirty="0" err="1" smtClean="0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79646">
                    <a:tint val="1000"/>
                  </a:srgbClr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cầu</a:t>
            </a:r>
            <a:r>
              <a:rPr lang="en-US" altLang="zh-CN" sz="6000" b="1" spc="67" dirty="0" smtClean="0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79646">
                    <a:tint val="1000"/>
                  </a:srgbClr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6000" b="1" spc="67" dirty="0" err="1" smtClean="0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79646">
                    <a:tint val="1000"/>
                  </a:srgbClr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cần</a:t>
            </a:r>
            <a:r>
              <a:rPr lang="en-US" altLang="zh-CN" sz="6000" b="1" spc="67" dirty="0" smtClean="0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79646">
                    <a:tint val="1000"/>
                  </a:srgbClr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6000" b="1" spc="67" dirty="0" err="1" smtClean="0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79646">
                    <a:tint val="1000"/>
                  </a:srgbClr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đạt</a:t>
            </a:r>
            <a:endParaRPr lang="zh-CN" altLang="en-US" sz="6000" b="1" spc="67" dirty="0">
              <a:ln w="12700" cmpd="sng">
                <a:solidFill>
                  <a:srgbClr val="F79646">
                    <a:satMod val="120000"/>
                    <a:shade val="80000"/>
                  </a:srgbClr>
                </a:solidFill>
                <a:prstDash val="solid"/>
              </a:ln>
              <a:solidFill>
                <a:srgbClr val="F79646">
                  <a:tint val="1000"/>
                </a:srgbClr>
              </a:solidFill>
              <a:effectLst>
                <a:glow rad="53100">
                  <a:srgbClr val="F79646">
                    <a:satMod val="180000"/>
                    <a:alpha val="30000"/>
                  </a:srgbClr>
                </a:glow>
              </a:effectLst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C:\Users\Thinkpad\Desktop\学校\1_0002_图层-14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37160">
            <a:off x="939271" y="4536323"/>
            <a:ext cx="2474781" cy="2039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823064" y="4433876"/>
            <a:ext cx="781615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 đúng bài tập phân biệt vần dễ lẫn: iu/ ưu</a:t>
            </a:r>
          </a:p>
        </p:txBody>
      </p:sp>
    </p:spTree>
    <p:extLst>
      <p:ext uri="{BB962C8B-B14F-4D97-AF65-F5344CB8AC3E}">
        <p14:creationId xmlns:p14="http://schemas.microsoft.com/office/powerpoint/2010/main" val="35589562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0"/>
                            </p:stCondLst>
                            <p:childTnLst>
                              <p:par>
                                <p:cTn id="24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  <p:bldP spid="27" grpId="0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42" name="Picture 2" descr="Vector khung với chủ đề học sinh | Thư viện stock vector đẹp miễn phí |  Sách giáo khoa, Khung, Nghệ thuật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2181497" y="1711234"/>
            <a:ext cx="873905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  <a:endParaRPr lang="en-US" sz="8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VD CHÍNH TẢ.mp4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76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E4D957FE-2252-411B-854F-D95278D8CEDF}"/>
              </a:ext>
            </a:extLst>
          </p:cNvPr>
          <p:cNvSpPr txBox="1"/>
          <p:nvPr/>
        </p:nvSpPr>
        <p:spPr>
          <a:xfrm>
            <a:off x="2646942" y="1078569"/>
            <a:ext cx="71544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b="1" dirty="0">
                <a:solidFill>
                  <a:schemeClr val="bg1"/>
                </a:solidFill>
                <a:latin typeface="HP001 4 hàng" panose="020B0603050302020204" pitchFamily="34" charset="-93"/>
              </a:rPr>
              <a:t>Chiếc  </a:t>
            </a:r>
            <a:r>
              <a:rPr lang="en-US" sz="3600" b="1" dirty="0" err="1">
                <a:solidFill>
                  <a:schemeClr val="bg1"/>
                </a:solidFill>
                <a:latin typeface="HP001 4 hàng" panose="020B0603050302020204" pitchFamily="34" charset="-93"/>
              </a:rPr>
              <a:t>ǟ</a:t>
            </a:r>
            <a:r>
              <a:rPr lang="en-US" sz="3600" b="1" dirty="0" err="1" smtClean="0">
                <a:solidFill>
                  <a:schemeClr val="bg1"/>
                </a:solidFill>
                <a:latin typeface="HP001 4 hàng" panose="020B0603050302020204" pitchFamily="34" charset="-93"/>
              </a:rPr>
              <a:t>ễ</a:t>
            </a:r>
            <a:r>
              <a:rPr lang="en-US" sz="3600" b="1" dirty="0" smtClean="0">
                <a:solidFill>
                  <a:schemeClr val="bg1"/>
                </a:solidFill>
                <a:latin typeface="HP001 4 hàng" panose="020B0603050302020204" pitchFamily="34" charset="-93"/>
              </a:rPr>
              <a:t> </a:t>
            </a:r>
            <a:r>
              <a:rPr lang="en-US" sz="3600" b="1" dirty="0">
                <a:solidFill>
                  <a:schemeClr val="bg1"/>
                </a:solidFill>
                <a:latin typeface="HP001 4 hàng" panose="020B0603050302020204" pitchFamily="34" charset="-93"/>
              </a:rPr>
              <a:t>đa tròn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A48C3780-382C-4108-BB52-0C69FAC883A1}"/>
              </a:ext>
            </a:extLst>
          </p:cNvPr>
          <p:cNvSpPr txBox="1"/>
          <p:nvPr/>
        </p:nvSpPr>
        <p:spPr>
          <a:xfrm>
            <a:off x="4825288" y="313831"/>
            <a:ext cx="27977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600" b="1" dirty="0">
                <a:solidFill>
                  <a:schemeClr val="bg1"/>
                </a:solidFill>
                <a:latin typeface="HP001 4 hàng" panose="020B0603050302020204" pitchFamily="34" charset="-93"/>
                <a:ea typeface="Arial-Rounded"/>
                <a:cs typeface="Arial" panose="020B0604020202020204" pitchFamily="34" charset="0"/>
              </a:rPr>
              <a:t>Nghe - viết </a:t>
            </a:r>
            <a:endParaRPr lang="vi-VN" sz="3600" dirty="0">
              <a:solidFill>
                <a:schemeClr val="bg1"/>
              </a:solidFill>
              <a:latin typeface="HP001 4 hàng" panose="020B0603050302020204" pitchFamily="34" charset="-93"/>
              <a:ea typeface="Arial-Rounded"/>
              <a:cs typeface="Arial" panose="020B0604020202020204" pitchFamily="34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 flipH="1">
            <a:off x="2070340" y="155276"/>
            <a:ext cx="17252" cy="673723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E4D957FE-2252-411B-854F-D95278D8CEDF}"/>
              </a:ext>
            </a:extLst>
          </p:cNvPr>
          <p:cNvSpPr txBox="1"/>
          <p:nvPr/>
        </p:nvSpPr>
        <p:spPr>
          <a:xfrm>
            <a:off x="2294628" y="1835967"/>
            <a:ext cx="972621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b="1" dirty="0">
                <a:solidFill>
                  <a:schemeClr val="bg1"/>
                </a:solidFill>
                <a:latin typeface="HP001 4 hàng" panose="020B0603050302020204" pitchFamily="34" charset="0"/>
              </a:rPr>
              <a:t>Nhiều năm sau, chiếc </a:t>
            </a:r>
            <a:r>
              <a:rPr lang="en-US" sz="3600" b="1" dirty="0">
                <a:solidFill>
                  <a:schemeClr val="bg1"/>
                </a:solidFill>
                <a:latin typeface="HP001 4 hàng" panose="020B0603050302020204" pitchFamily="34" charset="-93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HP001 4 hàng" panose="020B0603050302020204" pitchFamily="34" charset="-93"/>
              </a:rPr>
              <a:t>ǟ</a:t>
            </a:r>
            <a:r>
              <a:rPr lang="en-US" sz="36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ễ</a:t>
            </a:r>
            <a:r>
              <a:rPr lang="en-US" sz="36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3600" b="1" dirty="0">
                <a:solidFill>
                  <a:schemeClr val="bg1"/>
                </a:solidFill>
                <a:latin typeface="HP001 4 hàng" panose="020B0603050302020204" pitchFamily="34" charset="0"/>
              </a:rPr>
              <a:t>đã lớn và thành</a:t>
            </a:r>
            <a:endParaRPr lang="en-US" sz="3600" dirty="0">
              <a:solidFill>
                <a:schemeClr val="bg1"/>
              </a:solidFill>
              <a:latin typeface="HP001 4 hàng" panose="020B0603050302020204" pitchFamily="34" charset="-93"/>
              <a:ea typeface="Arial-Rounded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E4D957FE-2252-411B-854F-D95278D8CEDF}"/>
              </a:ext>
            </a:extLst>
          </p:cNvPr>
          <p:cNvSpPr txBox="1"/>
          <p:nvPr/>
        </p:nvSpPr>
        <p:spPr>
          <a:xfrm>
            <a:off x="2070338" y="2583308"/>
            <a:ext cx="1029994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>
                <a:solidFill>
                  <a:schemeClr val="bg1"/>
                </a:solidFill>
                <a:latin typeface="HP001 4 hàng" panose="020B0603050302020204" pitchFamily="34" charset="0"/>
              </a:rPr>
              <a:t>cây đa con có vòng lá tròn. Thiếu nhi vào thăm</a:t>
            </a:r>
            <a:endParaRPr lang="en-US" sz="3600" b="1" dirty="0">
              <a:solidFill>
                <a:schemeClr val="bg1"/>
              </a:solidFill>
              <a:latin typeface="HP001 4 hàng" panose="020B0603050302020204" pitchFamily="34" charset="-93"/>
              <a:ea typeface="Arial-Rounded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E4D957FE-2252-411B-854F-D95278D8CEDF}"/>
              </a:ext>
            </a:extLst>
          </p:cNvPr>
          <p:cNvSpPr txBox="1"/>
          <p:nvPr/>
        </p:nvSpPr>
        <p:spPr>
          <a:xfrm>
            <a:off x="2067461" y="3356810"/>
            <a:ext cx="1029994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>
                <a:solidFill>
                  <a:schemeClr val="bg1"/>
                </a:solidFill>
                <a:latin typeface="HP001 4 hàng" panose="020B0603050302020204" pitchFamily="34" charset="0"/>
              </a:rPr>
              <a:t>vườn Bác, em nào cũng thích </a:t>
            </a:r>
            <a:r>
              <a:rPr lang="en-US" sz="36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ch</a:t>
            </a:r>
            <a:r>
              <a:rPr lang="en-US" sz="3600" b="1" dirty="0" err="1" smtClean="0">
                <a:solidFill>
                  <a:schemeClr val="bg1"/>
                </a:solidFill>
                <a:latin typeface="HP001 4 hàng" panose="020B0603050302020204" pitchFamily="34" charset="-93"/>
              </a:rPr>
              <a:t>Π</a:t>
            </a:r>
            <a:r>
              <a:rPr lang="en-US" sz="36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3600" b="1" dirty="0">
                <a:solidFill>
                  <a:schemeClr val="bg1"/>
                </a:solidFill>
                <a:latin typeface="HP001 4 hàng" panose="020B0603050302020204" pitchFamily="34" charset="0"/>
              </a:rPr>
              <a:t>trò chui qua</a:t>
            </a:r>
            <a:endParaRPr lang="en-US" sz="3600" b="1" dirty="0">
              <a:solidFill>
                <a:schemeClr val="bg1"/>
              </a:solidFill>
              <a:latin typeface="HP001 4 hàng" panose="020B0603050302020204" pitchFamily="34" charset="-93"/>
              <a:ea typeface="Arial-Rounded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E4D957FE-2252-411B-854F-D95278D8CEDF}"/>
              </a:ext>
            </a:extLst>
          </p:cNvPr>
          <p:cNvSpPr txBox="1"/>
          <p:nvPr/>
        </p:nvSpPr>
        <p:spPr>
          <a:xfrm>
            <a:off x="2119221" y="4111651"/>
            <a:ext cx="1029994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>
                <a:solidFill>
                  <a:schemeClr val="bg1"/>
                </a:solidFill>
                <a:latin typeface="HP001 4 hàng" panose="020B0603050302020204" pitchFamily="34" charset="0"/>
              </a:rPr>
              <a:t>chui lại vòng lá ấy. Lúc đó, </a:t>
            </a:r>
            <a:r>
              <a:rPr lang="en-US" sz="36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m</a:t>
            </a:r>
            <a:r>
              <a:rPr lang="en-US" sz="3600" b="1" dirty="0" err="1" smtClean="0">
                <a:solidFill>
                  <a:schemeClr val="bg1"/>
                </a:solidFill>
                <a:latin typeface="HP001 4 hàng" panose="020B0603050302020204" pitchFamily="34" charset="-93"/>
              </a:rPr>
              <a:t>Ċ</a:t>
            </a:r>
            <a:r>
              <a:rPr lang="en-US" sz="36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ngư</a:t>
            </a:r>
            <a:r>
              <a:rPr lang="en-US" sz="3600" b="1" dirty="0" err="1" smtClean="0">
                <a:solidFill>
                  <a:schemeClr val="bg1"/>
                </a:solidFill>
                <a:latin typeface="HP001 4 hàng" panose="020B0603050302020204" pitchFamily="34" charset="-93"/>
              </a:rPr>
              <a:t>Ɵ</a:t>
            </a:r>
            <a:r>
              <a:rPr lang="en-US" sz="36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m</a:t>
            </a:r>
            <a:r>
              <a:rPr lang="en-US" sz="3600" b="1" dirty="0" err="1" smtClean="0">
                <a:solidFill>
                  <a:schemeClr val="bg1"/>
                </a:solidFill>
                <a:latin typeface="HP001 4 hàng" panose="020B0603050302020204" pitchFamily="34" charset="-93"/>
              </a:rPr>
              <a:t>ƞ</a:t>
            </a:r>
            <a:r>
              <a:rPr lang="en-US" sz="36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3600" b="1" dirty="0">
                <a:solidFill>
                  <a:schemeClr val="bg1"/>
                </a:solidFill>
                <a:latin typeface="HP001 4 hàng" panose="020B0603050302020204" pitchFamily="34" charset="0"/>
              </a:rPr>
              <a:t>hiểu</a:t>
            </a:r>
            <a:endParaRPr lang="en-US" sz="3600" b="1" dirty="0">
              <a:solidFill>
                <a:schemeClr val="bg1"/>
              </a:solidFill>
              <a:latin typeface="HP001 4 hàng" panose="020B0603050302020204" pitchFamily="34" charset="-93"/>
              <a:ea typeface="Arial-Rounded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E4D957FE-2252-411B-854F-D95278D8CEDF}"/>
              </a:ext>
            </a:extLst>
          </p:cNvPr>
          <p:cNvSpPr txBox="1"/>
          <p:nvPr/>
        </p:nvSpPr>
        <p:spPr>
          <a:xfrm>
            <a:off x="2119220" y="4875792"/>
            <a:ext cx="1029994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>
                <a:solidFill>
                  <a:schemeClr val="bg1"/>
                </a:solidFill>
                <a:latin typeface="HP001 4 hàng" panose="020B0603050302020204" pitchFamily="34" charset="0"/>
              </a:rPr>
              <a:t>vì sao Bác cho trồng chiếc </a:t>
            </a:r>
            <a:r>
              <a:rPr lang="en-US" sz="36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ǟễ</a:t>
            </a:r>
            <a:r>
              <a:rPr lang="en-US" sz="3600" b="1" dirty="0">
                <a:solidFill>
                  <a:schemeClr val="bg1"/>
                </a:solidFill>
                <a:latin typeface="HP001 4 hàng" panose="020B0603050302020204" pitchFamily="34" charset="0"/>
              </a:rPr>
              <a:t> đa thành hình</a:t>
            </a:r>
            <a:endParaRPr lang="en-US" sz="3600" b="1" dirty="0">
              <a:solidFill>
                <a:schemeClr val="bg1"/>
              </a:solidFill>
              <a:latin typeface="HP001 4 hàng" panose="020B0603050302020204" pitchFamily="34" charset="-93"/>
              <a:ea typeface="Arial-Rounded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E4D957FE-2252-411B-854F-D95278D8CEDF}"/>
              </a:ext>
            </a:extLst>
          </p:cNvPr>
          <p:cNvSpPr txBox="1"/>
          <p:nvPr/>
        </p:nvSpPr>
        <p:spPr>
          <a:xfrm>
            <a:off x="2104782" y="5654328"/>
            <a:ext cx="1029994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b="1" dirty="0">
                <a:solidFill>
                  <a:schemeClr val="bg1"/>
                </a:solidFill>
                <a:latin typeface="HP001 4 hàng" panose="020B0603050302020204" pitchFamily="34" charset="0"/>
              </a:rPr>
              <a:t>tròn như thế.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003803" y="6394774"/>
            <a:ext cx="73429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sz="2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tả</a:t>
            </a:r>
            <a:r>
              <a:rPr lang="en-US" sz="2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2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2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2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28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2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2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28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3" name="图片 7">
            <a:extLst>
              <a:ext uri="{FF2B5EF4-FFF2-40B4-BE49-F238E27FC236}">
                <a16:creationId xmlns:a16="http://schemas.microsoft.com/office/drawing/2014/main" xmlns="" id="{866C74A3-8176-47CE-83D2-B32BD0E6AB0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47134" y="440660"/>
            <a:ext cx="2671357" cy="3122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918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E4D957FE-2252-411B-854F-D95278D8CEDF}"/>
              </a:ext>
            </a:extLst>
          </p:cNvPr>
          <p:cNvSpPr txBox="1"/>
          <p:nvPr/>
        </p:nvSpPr>
        <p:spPr>
          <a:xfrm>
            <a:off x="2646942" y="950233"/>
            <a:ext cx="71544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b="1" dirty="0">
                <a:latin typeface="HP001 4 hàng" panose="020B0603050302020204" pitchFamily="34" charset="-93"/>
              </a:rPr>
              <a:t>Chiếc  </a:t>
            </a:r>
            <a:r>
              <a:rPr lang="en-US" sz="3600" b="1" dirty="0" err="1">
                <a:latin typeface="HP001 4 hàng" panose="020B0603050302020204" pitchFamily="34" charset="-93"/>
              </a:rPr>
              <a:t>ǟ</a:t>
            </a:r>
            <a:r>
              <a:rPr lang="en-US" sz="3600" b="1" dirty="0" err="1" smtClean="0">
                <a:latin typeface="HP001 4 hàng" panose="020B0603050302020204" pitchFamily="34" charset="-93"/>
              </a:rPr>
              <a:t>ễ</a:t>
            </a:r>
            <a:r>
              <a:rPr lang="en-US" sz="3600" b="1" dirty="0" smtClean="0">
                <a:latin typeface="HP001 4 hàng" panose="020B0603050302020204" pitchFamily="34" charset="-93"/>
              </a:rPr>
              <a:t> </a:t>
            </a:r>
            <a:r>
              <a:rPr lang="en-US" sz="3600" b="1" dirty="0">
                <a:latin typeface="HP001 4 hàng" panose="020B0603050302020204" pitchFamily="34" charset="-93"/>
              </a:rPr>
              <a:t>đa tròn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A48C3780-382C-4108-BB52-0C69FAC883A1}"/>
              </a:ext>
            </a:extLst>
          </p:cNvPr>
          <p:cNvSpPr txBox="1"/>
          <p:nvPr/>
        </p:nvSpPr>
        <p:spPr>
          <a:xfrm>
            <a:off x="4825288" y="313831"/>
            <a:ext cx="27977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600" b="1" dirty="0">
                <a:latin typeface="HP001 4 hàng" panose="020B0603050302020204" pitchFamily="34" charset="-93"/>
                <a:ea typeface="Arial-Rounded"/>
                <a:cs typeface="Arial" panose="020B0604020202020204" pitchFamily="34" charset="0"/>
              </a:rPr>
              <a:t>Nghe - viết </a:t>
            </a:r>
            <a:endParaRPr lang="vi-VN" sz="3600" dirty="0">
              <a:latin typeface="HP001 4 hàng" panose="020B0603050302020204" pitchFamily="34" charset="-93"/>
              <a:ea typeface="Arial-Rounded"/>
              <a:cs typeface="Arial" panose="020B0604020202020204" pitchFamily="34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 flipH="1">
            <a:off x="2070340" y="155276"/>
            <a:ext cx="17252" cy="673723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E4D957FE-2252-411B-854F-D95278D8CEDF}"/>
              </a:ext>
            </a:extLst>
          </p:cNvPr>
          <p:cNvSpPr txBox="1"/>
          <p:nvPr/>
        </p:nvSpPr>
        <p:spPr>
          <a:xfrm>
            <a:off x="2294628" y="1563253"/>
            <a:ext cx="972621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b="1" dirty="0">
                <a:latin typeface="HP001 4 hàng" panose="020B0603050302020204" pitchFamily="34" charset="0"/>
              </a:rPr>
              <a:t>Nhiều năm sau, chiếc </a:t>
            </a:r>
            <a:r>
              <a:rPr lang="en-US" sz="3600" b="1" dirty="0">
                <a:latin typeface="HP001 4 hàng" panose="020B0603050302020204" pitchFamily="34" charset="-93"/>
              </a:rPr>
              <a:t> </a:t>
            </a:r>
            <a:r>
              <a:rPr lang="en-US" sz="3600" b="1" dirty="0" err="1">
                <a:latin typeface="HP001 4 hàng" panose="020B0603050302020204" pitchFamily="34" charset="-93"/>
              </a:rPr>
              <a:t>ǟ</a:t>
            </a:r>
            <a:r>
              <a:rPr lang="en-US" sz="3600" b="1" dirty="0" err="1" smtClean="0">
                <a:latin typeface="HP001 4 hàng" panose="020B0603050302020204" pitchFamily="34" charset="0"/>
              </a:rPr>
              <a:t>ễ</a:t>
            </a:r>
            <a:r>
              <a:rPr lang="en-US" sz="3600" b="1" dirty="0" smtClean="0">
                <a:latin typeface="HP001 4 hàng" panose="020B0603050302020204" pitchFamily="34" charset="0"/>
              </a:rPr>
              <a:t> </a:t>
            </a:r>
            <a:r>
              <a:rPr lang="en-US" sz="3600" b="1" dirty="0">
                <a:latin typeface="HP001 4 hàng" panose="020B0603050302020204" pitchFamily="34" charset="0"/>
              </a:rPr>
              <a:t>đã lớn và thành</a:t>
            </a:r>
            <a:endParaRPr lang="en-US" sz="3600" dirty="0">
              <a:latin typeface="HP001 4 hàng" panose="020B0603050302020204" pitchFamily="34" charset="-93"/>
              <a:ea typeface="Arial-Rounded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E4D957FE-2252-411B-854F-D95278D8CEDF}"/>
              </a:ext>
            </a:extLst>
          </p:cNvPr>
          <p:cNvSpPr txBox="1"/>
          <p:nvPr/>
        </p:nvSpPr>
        <p:spPr>
          <a:xfrm>
            <a:off x="2070338" y="2246426"/>
            <a:ext cx="1029994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>
                <a:latin typeface="HP001 4 hàng" panose="020B0603050302020204" pitchFamily="34" charset="0"/>
              </a:rPr>
              <a:t>cây đa con có vòng lá tròn. Thiếu nhi vào thăm</a:t>
            </a:r>
            <a:endParaRPr lang="en-US" sz="3600" b="1" dirty="0">
              <a:latin typeface="HP001 4 hàng" panose="020B0603050302020204" pitchFamily="34" charset="-93"/>
              <a:ea typeface="Arial-Rounded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E4D957FE-2252-411B-854F-D95278D8CEDF}"/>
              </a:ext>
            </a:extLst>
          </p:cNvPr>
          <p:cNvSpPr txBox="1"/>
          <p:nvPr/>
        </p:nvSpPr>
        <p:spPr>
          <a:xfrm>
            <a:off x="2067461" y="2939718"/>
            <a:ext cx="1029994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>
                <a:latin typeface="HP001 4 hàng" panose="020B0603050302020204" pitchFamily="34" charset="0"/>
              </a:rPr>
              <a:t>vườn Bác, em nào cũng thích </a:t>
            </a:r>
            <a:r>
              <a:rPr lang="en-US" sz="3600" b="1" dirty="0" err="1" smtClean="0">
                <a:latin typeface="HP001 4 hàng" panose="020B0603050302020204" pitchFamily="34" charset="0"/>
              </a:rPr>
              <a:t>ch</a:t>
            </a:r>
            <a:r>
              <a:rPr lang="en-US" sz="3600" b="1" dirty="0" err="1" smtClean="0">
                <a:latin typeface="HP001 4 hàng" panose="020B0603050302020204" pitchFamily="34" charset="-93"/>
              </a:rPr>
              <a:t>Π</a:t>
            </a:r>
            <a:r>
              <a:rPr lang="en-US" sz="3600" b="1" dirty="0" smtClean="0">
                <a:latin typeface="HP001 4 hàng" panose="020B0603050302020204" pitchFamily="34" charset="0"/>
              </a:rPr>
              <a:t> </a:t>
            </a:r>
            <a:r>
              <a:rPr lang="en-US" sz="3600" b="1" dirty="0">
                <a:latin typeface="HP001 4 hàng" panose="020B0603050302020204" pitchFamily="34" charset="0"/>
              </a:rPr>
              <a:t>trò chui qua</a:t>
            </a:r>
            <a:endParaRPr lang="en-US" sz="3600" b="1" dirty="0">
              <a:latin typeface="HP001 4 hàng" panose="020B0603050302020204" pitchFamily="34" charset="-93"/>
              <a:ea typeface="Arial-Rounded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E4D957FE-2252-411B-854F-D95278D8CEDF}"/>
              </a:ext>
            </a:extLst>
          </p:cNvPr>
          <p:cNvSpPr txBox="1"/>
          <p:nvPr/>
        </p:nvSpPr>
        <p:spPr>
          <a:xfrm>
            <a:off x="2119221" y="3518096"/>
            <a:ext cx="1029994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>
                <a:latin typeface="HP001 4 hàng" panose="020B0603050302020204" pitchFamily="34" charset="0"/>
              </a:rPr>
              <a:t>chui lại vòng lá ấy. Lúc đó, </a:t>
            </a:r>
            <a:r>
              <a:rPr lang="en-US" sz="3600" b="1" dirty="0" err="1" smtClean="0">
                <a:latin typeface="HP001 4 hàng" panose="020B0603050302020204" pitchFamily="34" charset="0"/>
              </a:rPr>
              <a:t>m</a:t>
            </a:r>
            <a:r>
              <a:rPr lang="en-US" sz="3600" b="1" dirty="0" err="1" smtClean="0">
                <a:latin typeface="HP001 4 hàng" panose="020B0603050302020204" pitchFamily="34" charset="-93"/>
              </a:rPr>
              <a:t>Ċ</a:t>
            </a:r>
            <a:r>
              <a:rPr lang="en-US" sz="3600" b="1" dirty="0" smtClean="0">
                <a:latin typeface="HP001 4 hàng" panose="020B0603050302020204" pitchFamily="34" charset="0"/>
              </a:rPr>
              <a:t> </a:t>
            </a:r>
            <a:r>
              <a:rPr lang="en-US" sz="3600" b="1" dirty="0" err="1" smtClean="0">
                <a:latin typeface="HP001 4 hàng" panose="020B0603050302020204" pitchFamily="34" charset="0"/>
              </a:rPr>
              <a:t>ngư</a:t>
            </a:r>
            <a:r>
              <a:rPr lang="en-US" sz="3600" b="1" dirty="0" err="1" smtClean="0">
                <a:latin typeface="HP001 4 hàng" panose="020B0603050302020204" pitchFamily="34" charset="-93"/>
              </a:rPr>
              <a:t>Ɵ</a:t>
            </a:r>
            <a:r>
              <a:rPr lang="en-US" sz="3600" b="1" dirty="0" smtClean="0">
                <a:latin typeface="HP001 4 hàng" panose="020B0603050302020204" pitchFamily="34" charset="0"/>
              </a:rPr>
              <a:t> </a:t>
            </a:r>
            <a:r>
              <a:rPr lang="en-US" sz="3600" b="1" dirty="0" err="1" smtClean="0">
                <a:latin typeface="HP001 4 hàng" panose="020B0603050302020204" pitchFamily="34" charset="0"/>
              </a:rPr>
              <a:t>m</a:t>
            </a:r>
            <a:r>
              <a:rPr lang="en-US" sz="3600" b="1" dirty="0" err="1" smtClean="0">
                <a:latin typeface="HP001 4 hàng" panose="020B0603050302020204" pitchFamily="34" charset="-93"/>
              </a:rPr>
              <a:t>ƞ</a:t>
            </a:r>
            <a:r>
              <a:rPr lang="en-US" sz="3600" b="1" dirty="0" smtClean="0">
                <a:latin typeface="HP001 4 hàng" panose="020B0603050302020204" pitchFamily="34" charset="0"/>
              </a:rPr>
              <a:t> </a:t>
            </a:r>
            <a:r>
              <a:rPr lang="en-US" sz="3600" b="1" dirty="0">
                <a:latin typeface="HP001 4 hàng" panose="020B0603050302020204" pitchFamily="34" charset="0"/>
              </a:rPr>
              <a:t>hiểu</a:t>
            </a:r>
            <a:endParaRPr lang="en-US" sz="3600" b="1" dirty="0">
              <a:latin typeface="HP001 4 hàng" panose="020B0603050302020204" pitchFamily="34" charset="-93"/>
              <a:ea typeface="Arial-Rounded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E4D957FE-2252-411B-854F-D95278D8CEDF}"/>
              </a:ext>
            </a:extLst>
          </p:cNvPr>
          <p:cNvSpPr txBox="1"/>
          <p:nvPr/>
        </p:nvSpPr>
        <p:spPr>
          <a:xfrm>
            <a:off x="2119220" y="4234112"/>
            <a:ext cx="1029994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>
                <a:latin typeface="HP001 4 hàng" panose="020B0603050302020204" pitchFamily="34" charset="0"/>
              </a:rPr>
              <a:t>vì sao Bác cho trồng chiếc </a:t>
            </a:r>
            <a:r>
              <a:rPr lang="en-US" sz="3600" b="1" dirty="0" err="1">
                <a:latin typeface="HP001 4 hàng" panose="020B0603050302020204" pitchFamily="34" charset="0"/>
              </a:rPr>
              <a:t>ǟễ</a:t>
            </a:r>
            <a:r>
              <a:rPr lang="en-US" sz="3600" b="1" dirty="0">
                <a:latin typeface="HP001 4 hàng" panose="020B0603050302020204" pitchFamily="34" charset="0"/>
              </a:rPr>
              <a:t> đa thành hình</a:t>
            </a:r>
            <a:endParaRPr lang="en-US" sz="3600" b="1" dirty="0">
              <a:latin typeface="HP001 4 hàng" panose="020B0603050302020204" pitchFamily="34" charset="-93"/>
              <a:ea typeface="Arial-Rounded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E4D957FE-2252-411B-854F-D95278D8CEDF}"/>
              </a:ext>
            </a:extLst>
          </p:cNvPr>
          <p:cNvSpPr txBox="1"/>
          <p:nvPr/>
        </p:nvSpPr>
        <p:spPr>
          <a:xfrm>
            <a:off x="2104782" y="4820140"/>
            <a:ext cx="1029994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b="1" dirty="0">
                <a:latin typeface="HP001 4 hàng" panose="020B0603050302020204" pitchFamily="34" charset="0"/>
              </a:rPr>
              <a:t>tròn như thế.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="" xmlns:a16="http://schemas.microsoft.com/office/drawing/2014/main" id="{F24C7126-1EA3-4AD0-BE3E-FDC677D7260B}"/>
              </a:ext>
            </a:extLst>
          </p:cNvPr>
          <p:cNvCxnSpPr>
            <a:cxnSpLocks/>
          </p:cNvCxnSpPr>
          <p:nvPr/>
        </p:nvCxnSpPr>
        <p:spPr>
          <a:xfrm>
            <a:off x="7623031" y="2947138"/>
            <a:ext cx="636169" cy="0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cxnSp>
        <p:nvCxnSpPr>
          <p:cNvPr id="14" name="Straight Connector 13">
            <a:extLst>
              <a:ext uri="{FF2B5EF4-FFF2-40B4-BE49-F238E27FC236}">
                <a16:creationId xmlns="" xmlns:a16="http://schemas.microsoft.com/office/drawing/2014/main" id="{01318EE7-893D-4F3A-8EA4-AF35BA3B4A03}"/>
              </a:ext>
            </a:extLst>
          </p:cNvPr>
          <p:cNvCxnSpPr>
            <a:cxnSpLocks/>
          </p:cNvCxnSpPr>
          <p:nvPr/>
        </p:nvCxnSpPr>
        <p:spPr>
          <a:xfrm>
            <a:off x="6373956" y="4216240"/>
            <a:ext cx="602605" cy="0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cxnSp>
        <p:nvCxnSpPr>
          <p:cNvPr id="15" name="Straight Connector 14">
            <a:extLst>
              <a:ext uri="{FF2B5EF4-FFF2-40B4-BE49-F238E27FC236}">
                <a16:creationId xmlns="" xmlns:a16="http://schemas.microsoft.com/office/drawing/2014/main" id="{01318EE7-893D-4F3A-8EA4-AF35BA3B4A03}"/>
              </a:ext>
            </a:extLst>
          </p:cNvPr>
          <p:cNvCxnSpPr>
            <a:cxnSpLocks/>
          </p:cNvCxnSpPr>
          <p:nvPr/>
        </p:nvCxnSpPr>
        <p:spPr>
          <a:xfrm>
            <a:off x="3255122" y="3610854"/>
            <a:ext cx="602605" cy="0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cxnSp>
        <p:nvCxnSpPr>
          <p:cNvPr id="16" name="Straight Connector 15">
            <a:extLst>
              <a:ext uri="{FF2B5EF4-FFF2-40B4-BE49-F238E27FC236}">
                <a16:creationId xmlns="" xmlns:a16="http://schemas.microsoft.com/office/drawing/2014/main" id="{01318EE7-893D-4F3A-8EA4-AF35BA3B4A03}"/>
              </a:ext>
            </a:extLst>
          </p:cNvPr>
          <p:cNvCxnSpPr>
            <a:cxnSpLocks/>
          </p:cNvCxnSpPr>
          <p:nvPr/>
        </p:nvCxnSpPr>
        <p:spPr>
          <a:xfrm>
            <a:off x="2953819" y="2255147"/>
            <a:ext cx="602605" cy="0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cxnSp>
        <p:nvCxnSpPr>
          <p:cNvPr id="17" name="Straight Connector 16">
            <a:extLst>
              <a:ext uri="{FF2B5EF4-FFF2-40B4-BE49-F238E27FC236}">
                <a16:creationId xmlns="" xmlns:a16="http://schemas.microsoft.com/office/drawing/2014/main" id="{01318EE7-893D-4F3A-8EA4-AF35BA3B4A03}"/>
              </a:ext>
            </a:extLst>
          </p:cNvPr>
          <p:cNvCxnSpPr>
            <a:cxnSpLocks/>
          </p:cNvCxnSpPr>
          <p:nvPr/>
        </p:nvCxnSpPr>
        <p:spPr>
          <a:xfrm>
            <a:off x="3556424" y="4966989"/>
            <a:ext cx="602605" cy="0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pic>
        <p:nvPicPr>
          <p:cNvPr id="19" name="图片 7">
            <a:extLst>
              <a:ext uri="{FF2B5EF4-FFF2-40B4-BE49-F238E27FC236}">
                <a16:creationId xmlns:a16="http://schemas.microsoft.com/office/drawing/2014/main" xmlns="" id="{866C74A3-8176-47CE-83D2-B32BD0E6AB0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47134" y="440660"/>
            <a:ext cx="2671357" cy="3122478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6DAF5B1D-1E01-47D3-86D7-B866F493D64F}"/>
              </a:ext>
            </a:extLst>
          </p:cNvPr>
          <p:cNvSpPr/>
          <p:nvPr/>
        </p:nvSpPr>
        <p:spPr>
          <a:xfrm>
            <a:off x="5005962" y="5313987"/>
            <a:ext cx="7014879" cy="134214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FCC40319-88E1-4946-B949-99C72966721F}"/>
              </a:ext>
            </a:extLst>
          </p:cNvPr>
          <p:cNvSpPr txBox="1"/>
          <p:nvPr/>
        </p:nvSpPr>
        <p:spPr>
          <a:xfrm>
            <a:off x="6707108" y="5230085"/>
            <a:ext cx="7154436" cy="574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4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Các từ dễ viết sai</a:t>
            </a:r>
            <a:endParaRPr lang="en-US" sz="2400" b="1" dirty="0">
              <a:solidFill>
                <a:schemeClr val="accent1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D9001CCB-D490-4364-9682-D516EB75EA73}"/>
              </a:ext>
            </a:extLst>
          </p:cNvPr>
          <p:cNvSpPr/>
          <p:nvPr/>
        </p:nvSpPr>
        <p:spPr>
          <a:xfrm>
            <a:off x="4889744" y="5931208"/>
            <a:ext cx="2211768" cy="570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400" dirty="0">
                <a:latin typeface="UTM Avo" panose="02040603050506020204" pitchFamily="18" charset="0"/>
              </a:rPr>
              <a:t>     </a:t>
            </a:r>
            <a:r>
              <a:rPr lang="en-US" sz="2400" dirty="0" err="1">
                <a:latin typeface="UTM Avo" panose="02040603050506020204" pitchFamily="18" charset="0"/>
              </a:rPr>
              <a:t>chiếc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rễ</a:t>
            </a:r>
            <a:endParaRPr lang="vi-VN" sz="2400" dirty="0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xmlns="" id="{83956335-9B89-4360-BC2C-13F41C34B0B6}"/>
              </a:ext>
            </a:extLst>
          </p:cNvPr>
          <p:cNvSpPr/>
          <p:nvPr/>
        </p:nvSpPr>
        <p:spPr>
          <a:xfrm>
            <a:off x="5005962" y="6169821"/>
            <a:ext cx="311888" cy="311888"/>
          </a:xfrm>
          <a:prstGeom prst="ellipse">
            <a:avLst/>
          </a:prstGeom>
          <a:solidFill>
            <a:srgbClr val="6FC9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467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C6259C0D-F2D2-42AF-85C0-04A851419199}"/>
              </a:ext>
            </a:extLst>
          </p:cNvPr>
          <p:cNvSpPr/>
          <p:nvPr/>
        </p:nvSpPr>
        <p:spPr>
          <a:xfrm>
            <a:off x="7983021" y="5911488"/>
            <a:ext cx="1653373" cy="570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400" dirty="0">
                <a:latin typeface="UTM Avo" panose="02040603050506020204" pitchFamily="18" charset="0"/>
              </a:rPr>
              <a:t>     </a:t>
            </a:r>
            <a:r>
              <a:rPr lang="en-US" sz="2400" dirty="0" err="1">
                <a:latin typeface="UTM Avo" panose="02040603050506020204" pitchFamily="18" charset="0"/>
              </a:rPr>
              <a:t>trồng</a:t>
            </a:r>
            <a:endParaRPr lang="vi-VN" sz="2400" dirty="0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xmlns="" id="{73C8A143-1884-4D1F-B962-8E0B2414F41F}"/>
              </a:ext>
            </a:extLst>
          </p:cNvPr>
          <p:cNvSpPr/>
          <p:nvPr/>
        </p:nvSpPr>
        <p:spPr>
          <a:xfrm>
            <a:off x="7903848" y="6105790"/>
            <a:ext cx="311888" cy="311888"/>
          </a:xfrm>
          <a:prstGeom prst="ellipse">
            <a:avLst/>
          </a:prstGeom>
          <a:solidFill>
            <a:srgbClr val="6FC9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467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D76E30FF-E00F-4766-A664-C803268A3041}"/>
              </a:ext>
            </a:extLst>
          </p:cNvPr>
          <p:cNvSpPr/>
          <p:nvPr/>
        </p:nvSpPr>
        <p:spPr>
          <a:xfrm>
            <a:off x="10295629" y="5850716"/>
            <a:ext cx="2091297" cy="570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400" dirty="0">
                <a:latin typeface="UTM Avo" panose="02040603050506020204" pitchFamily="18" charset="0"/>
              </a:rPr>
              <a:t>     </a:t>
            </a:r>
            <a:r>
              <a:rPr lang="en-US" sz="2400" dirty="0" err="1">
                <a:latin typeface="UTM Avo" panose="02040603050506020204" pitchFamily="18" charset="0"/>
              </a:rPr>
              <a:t>hình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tròn</a:t>
            </a:r>
            <a:endParaRPr lang="vi-VN" sz="2400" dirty="0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xmlns="" id="{02CFC5E6-E735-4C6F-B82B-04F8217335C5}"/>
              </a:ext>
            </a:extLst>
          </p:cNvPr>
          <p:cNvSpPr/>
          <p:nvPr/>
        </p:nvSpPr>
        <p:spPr>
          <a:xfrm>
            <a:off x="10366842" y="6080484"/>
            <a:ext cx="311888" cy="311888"/>
          </a:xfrm>
          <a:prstGeom prst="ellipse">
            <a:avLst/>
          </a:prstGeom>
          <a:solidFill>
            <a:srgbClr val="6FC9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467"/>
          </a:p>
        </p:txBody>
      </p:sp>
    </p:spTree>
    <p:extLst>
      <p:ext uri="{BB962C8B-B14F-4D97-AF65-F5344CB8AC3E}">
        <p14:creationId xmlns:p14="http://schemas.microsoft.com/office/powerpoint/2010/main" val="1207125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/>
      <p:bldP spid="23" grpId="0"/>
      <p:bldP spid="24" grpId="0" animBg="1"/>
      <p:bldP spid="25" grpId="0"/>
      <p:bldP spid="26" grpId="0" animBg="1"/>
      <p:bldP spid="27" grpId="0"/>
      <p:bldP spid="2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729D7753-73C2-46B3-BEA8-873474623E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667002"/>
            <a:ext cx="6858001" cy="1219200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75386B91-93C7-4B5E-B70E-3FDC07B6551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663" y="-663482"/>
            <a:ext cx="8127679" cy="6161855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2870125" y="2086638"/>
            <a:ext cx="2254102" cy="95693"/>
          </a:xfrm>
          <a:prstGeom prst="rect">
            <a:avLst/>
          </a:prstGeom>
          <a:solidFill>
            <a:srgbClr val="FFCE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仓耳羽辰体-谷力 W05" panose="02020400000000000000" pitchFamily="18" charset="-122"/>
              <a:ea typeface="仓耳羽辰体-谷力 W05" panose="02020400000000000000" pitchFamily="18" charset="-122"/>
              <a:cs typeface="+mn-cs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4A457F7C-43A0-47EB-A1FE-E8B04017434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097868" y="-225286"/>
            <a:ext cx="1996261" cy="12192002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4C79CB8D-7814-4C46-881C-AB72EA9F2D7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4857" y="1831995"/>
            <a:ext cx="3920858" cy="568948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8D5B7668-91FC-40AF-ADE9-4DE774322F7A}"/>
              </a:ext>
            </a:extLst>
          </p:cNvPr>
          <p:cNvSpPr txBox="1"/>
          <p:nvPr/>
        </p:nvSpPr>
        <p:spPr>
          <a:xfrm>
            <a:off x="419958" y="1179570"/>
            <a:ext cx="7154436" cy="11894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54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VIẾT BÀI</a:t>
            </a:r>
            <a:endParaRPr lang="en-US" sz="5400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8879838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E4D957FE-2252-411B-854F-D95278D8CEDF}"/>
              </a:ext>
            </a:extLst>
          </p:cNvPr>
          <p:cNvSpPr txBox="1"/>
          <p:nvPr/>
        </p:nvSpPr>
        <p:spPr>
          <a:xfrm>
            <a:off x="2646942" y="1078569"/>
            <a:ext cx="71544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b="1" dirty="0">
                <a:solidFill>
                  <a:schemeClr val="bg1"/>
                </a:solidFill>
                <a:latin typeface="HP001 4 hàng" panose="020B0603050302020204" pitchFamily="34" charset="-93"/>
              </a:rPr>
              <a:t>Chiếc  </a:t>
            </a:r>
            <a:r>
              <a:rPr lang="en-US" sz="3600" b="1" dirty="0" err="1">
                <a:solidFill>
                  <a:schemeClr val="bg1"/>
                </a:solidFill>
                <a:latin typeface="HP001 4 hàng" panose="020B0603050302020204" pitchFamily="34" charset="-93"/>
              </a:rPr>
              <a:t>ǟ</a:t>
            </a:r>
            <a:r>
              <a:rPr lang="en-US" sz="3600" b="1" dirty="0" err="1" smtClean="0">
                <a:solidFill>
                  <a:schemeClr val="bg1"/>
                </a:solidFill>
                <a:latin typeface="HP001 4 hàng" panose="020B0603050302020204" pitchFamily="34" charset="-93"/>
              </a:rPr>
              <a:t>ễ</a:t>
            </a:r>
            <a:r>
              <a:rPr lang="en-US" sz="3600" b="1" dirty="0" smtClean="0">
                <a:solidFill>
                  <a:schemeClr val="bg1"/>
                </a:solidFill>
                <a:latin typeface="HP001 4 hàng" panose="020B0603050302020204" pitchFamily="34" charset="-93"/>
              </a:rPr>
              <a:t> </a:t>
            </a:r>
            <a:r>
              <a:rPr lang="en-US" sz="3600" b="1" dirty="0">
                <a:solidFill>
                  <a:schemeClr val="bg1"/>
                </a:solidFill>
                <a:latin typeface="HP001 4 hàng" panose="020B0603050302020204" pitchFamily="34" charset="-93"/>
              </a:rPr>
              <a:t>đa tròn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A48C3780-382C-4108-BB52-0C69FAC883A1}"/>
              </a:ext>
            </a:extLst>
          </p:cNvPr>
          <p:cNvSpPr txBox="1"/>
          <p:nvPr/>
        </p:nvSpPr>
        <p:spPr>
          <a:xfrm>
            <a:off x="4825288" y="313831"/>
            <a:ext cx="27977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600" b="1" dirty="0">
                <a:solidFill>
                  <a:schemeClr val="bg1"/>
                </a:solidFill>
                <a:latin typeface="HP001 4 hàng" panose="020B0603050302020204" pitchFamily="34" charset="-93"/>
                <a:ea typeface="Arial-Rounded"/>
                <a:cs typeface="Arial" panose="020B0604020202020204" pitchFamily="34" charset="0"/>
              </a:rPr>
              <a:t>Nghe - viết </a:t>
            </a:r>
            <a:endParaRPr lang="vi-VN" sz="3600" dirty="0">
              <a:solidFill>
                <a:schemeClr val="bg1"/>
              </a:solidFill>
              <a:latin typeface="HP001 4 hàng" panose="020B0603050302020204" pitchFamily="34" charset="-93"/>
              <a:ea typeface="Arial-Rounded"/>
              <a:cs typeface="Arial" panose="020B0604020202020204" pitchFamily="34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 flipH="1">
            <a:off x="2070340" y="155276"/>
            <a:ext cx="17252" cy="673723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E4D957FE-2252-411B-854F-D95278D8CEDF}"/>
              </a:ext>
            </a:extLst>
          </p:cNvPr>
          <p:cNvSpPr txBox="1"/>
          <p:nvPr/>
        </p:nvSpPr>
        <p:spPr>
          <a:xfrm>
            <a:off x="2294628" y="1835967"/>
            <a:ext cx="972621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b="1" dirty="0">
                <a:solidFill>
                  <a:schemeClr val="bg1"/>
                </a:solidFill>
                <a:latin typeface="HP001 4 hàng" panose="020B0603050302020204" pitchFamily="34" charset="0"/>
              </a:rPr>
              <a:t>Nhiều năm sau, chiếc </a:t>
            </a:r>
            <a:r>
              <a:rPr lang="en-US" sz="3600" b="1" dirty="0">
                <a:solidFill>
                  <a:schemeClr val="bg1"/>
                </a:solidFill>
                <a:latin typeface="HP001 4 hàng" panose="020B0603050302020204" pitchFamily="34" charset="-93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HP001 4 hàng" panose="020B0603050302020204" pitchFamily="34" charset="-93"/>
              </a:rPr>
              <a:t>ǟ</a:t>
            </a:r>
            <a:r>
              <a:rPr lang="en-US" sz="36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ễ</a:t>
            </a:r>
            <a:r>
              <a:rPr lang="en-US" sz="36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3600" b="1" dirty="0">
                <a:solidFill>
                  <a:schemeClr val="bg1"/>
                </a:solidFill>
                <a:latin typeface="HP001 4 hàng" panose="020B0603050302020204" pitchFamily="34" charset="0"/>
              </a:rPr>
              <a:t>đã lớn và thành</a:t>
            </a:r>
            <a:endParaRPr lang="en-US" sz="3600" dirty="0">
              <a:solidFill>
                <a:schemeClr val="bg1"/>
              </a:solidFill>
              <a:latin typeface="HP001 4 hàng" panose="020B0603050302020204" pitchFamily="34" charset="-93"/>
              <a:ea typeface="Arial-Rounded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E4D957FE-2252-411B-854F-D95278D8CEDF}"/>
              </a:ext>
            </a:extLst>
          </p:cNvPr>
          <p:cNvSpPr txBox="1"/>
          <p:nvPr/>
        </p:nvSpPr>
        <p:spPr>
          <a:xfrm>
            <a:off x="2070338" y="2583308"/>
            <a:ext cx="1029994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>
                <a:solidFill>
                  <a:schemeClr val="bg1"/>
                </a:solidFill>
                <a:latin typeface="HP001 4 hàng" panose="020B0603050302020204" pitchFamily="34" charset="0"/>
              </a:rPr>
              <a:t>cây đa con có vòng lá tròn. Thiếu nhi vào thăm</a:t>
            </a:r>
            <a:endParaRPr lang="en-US" sz="3600" b="1" dirty="0">
              <a:solidFill>
                <a:schemeClr val="bg1"/>
              </a:solidFill>
              <a:latin typeface="HP001 4 hàng" panose="020B0603050302020204" pitchFamily="34" charset="-93"/>
              <a:ea typeface="Arial-Rounded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E4D957FE-2252-411B-854F-D95278D8CEDF}"/>
              </a:ext>
            </a:extLst>
          </p:cNvPr>
          <p:cNvSpPr txBox="1"/>
          <p:nvPr/>
        </p:nvSpPr>
        <p:spPr>
          <a:xfrm>
            <a:off x="2067461" y="3356810"/>
            <a:ext cx="1029994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>
                <a:solidFill>
                  <a:schemeClr val="bg1"/>
                </a:solidFill>
                <a:latin typeface="HP001 4 hàng" panose="020B0603050302020204" pitchFamily="34" charset="0"/>
              </a:rPr>
              <a:t>vườn Bác, em nào cũng thích </a:t>
            </a:r>
            <a:r>
              <a:rPr lang="en-US" sz="36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ch</a:t>
            </a:r>
            <a:r>
              <a:rPr lang="en-US" sz="3600" b="1" dirty="0" err="1" smtClean="0">
                <a:solidFill>
                  <a:schemeClr val="bg1"/>
                </a:solidFill>
                <a:latin typeface="HP001 4 hàng" panose="020B0603050302020204" pitchFamily="34" charset="-93"/>
              </a:rPr>
              <a:t>Π</a:t>
            </a:r>
            <a:r>
              <a:rPr lang="en-US" sz="36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3600" b="1" dirty="0">
                <a:solidFill>
                  <a:schemeClr val="bg1"/>
                </a:solidFill>
                <a:latin typeface="HP001 4 hàng" panose="020B0603050302020204" pitchFamily="34" charset="0"/>
              </a:rPr>
              <a:t>trò chui qua</a:t>
            </a:r>
            <a:endParaRPr lang="en-US" sz="3600" b="1" dirty="0">
              <a:solidFill>
                <a:schemeClr val="bg1"/>
              </a:solidFill>
              <a:latin typeface="HP001 4 hàng" panose="020B0603050302020204" pitchFamily="34" charset="-93"/>
              <a:ea typeface="Arial-Rounded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E4D957FE-2252-411B-854F-D95278D8CEDF}"/>
              </a:ext>
            </a:extLst>
          </p:cNvPr>
          <p:cNvSpPr txBox="1"/>
          <p:nvPr/>
        </p:nvSpPr>
        <p:spPr>
          <a:xfrm>
            <a:off x="2119221" y="4111651"/>
            <a:ext cx="1029994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>
                <a:solidFill>
                  <a:schemeClr val="bg1"/>
                </a:solidFill>
                <a:latin typeface="HP001 4 hàng" panose="020B0603050302020204" pitchFamily="34" charset="0"/>
              </a:rPr>
              <a:t>chui lại vòng lá ấy. Lúc đó, </a:t>
            </a:r>
            <a:r>
              <a:rPr lang="en-US" sz="36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m</a:t>
            </a:r>
            <a:r>
              <a:rPr lang="en-US" sz="3600" b="1" dirty="0" err="1" smtClean="0">
                <a:solidFill>
                  <a:schemeClr val="bg1"/>
                </a:solidFill>
                <a:latin typeface="HP001 4 hàng" panose="020B0603050302020204" pitchFamily="34" charset="-93"/>
              </a:rPr>
              <a:t>Ċ</a:t>
            </a:r>
            <a:r>
              <a:rPr lang="en-US" sz="36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ngư</a:t>
            </a:r>
            <a:r>
              <a:rPr lang="en-US" sz="3600" b="1" dirty="0" err="1" smtClean="0">
                <a:solidFill>
                  <a:schemeClr val="bg1"/>
                </a:solidFill>
                <a:latin typeface="HP001 4 hàng" panose="020B0603050302020204" pitchFamily="34" charset="-93"/>
              </a:rPr>
              <a:t>Ɵ</a:t>
            </a:r>
            <a:r>
              <a:rPr lang="en-US" sz="36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m</a:t>
            </a:r>
            <a:r>
              <a:rPr lang="en-US" sz="3600" b="1" dirty="0" err="1" smtClean="0">
                <a:solidFill>
                  <a:schemeClr val="bg1"/>
                </a:solidFill>
                <a:latin typeface="HP001 4 hàng" panose="020B0603050302020204" pitchFamily="34" charset="-93"/>
              </a:rPr>
              <a:t>ƞ</a:t>
            </a:r>
            <a:r>
              <a:rPr lang="en-US" sz="36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3600" b="1" dirty="0">
                <a:solidFill>
                  <a:schemeClr val="bg1"/>
                </a:solidFill>
                <a:latin typeface="HP001 4 hàng" panose="020B0603050302020204" pitchFamily="34" charset="0"/>
              </a:rPr>
              <a:t>hiểu</a:t>
            </a:r>
            <a:endParaRPr lang="en-US" sz="3600" b="1" dirty="0">
              <a:solidFill>
                <a:schemeClr val="bg1"/>
              </a:solidFill>
              <a:latin typeface="HP001 4 hàng" panose="020B0603050302020204" pitchFamily="34" charset="-93"/>
              <a:ea typeface="Arial-Rounded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E4D957FE-2252-411B-854F-D95278D8CEDF}"/>
              </a:ext>
            </a:extLst>
          </p:cNvPr>
          <p:cNvSpPr txBox="1"/>
          <p:nvPr/>
        </p:nvSpPr>
        <p:spPr>
          <a:xfrm>
            <a:off x="2119220" y="4875792"/>
            <a:ext cx="1029994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>
                <a:solidFill>
                  <a:schemeClr val="bg1"/>
                </a:solidFill>
                <a:latin typeface="HP001 4 hàng" panose="020B0603050302020204" pitchFamily="34" charset="0"/>
              </a:rPr>
              <a:t>vì sao Bác cho trồng chiếc </a:t>
            </a:r>
            <a:r>
              <a:rPr lang="en-US" sz="36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ǟễ</a:t>
            </a:r>
            <a:r>
              <a:rPr lang="en-US" sz="3600" b="1" dirty="0">
                <a:solidFill>
                  <a:schemeClr val="bg1"/>
                </a:solidFill>
                <a:latin typeface="HP001 4 hàng" panose="020B0603050302020204" pitchFamily="34" charset="0"/>
              </a:rPr>
              <a:t> đa thành hình</a:t>
            </a:r>
            <a:endParaRPr lang="en-US" sz="3600" b="1" dirty="0">
              <a:solidFill>
                <a:schemeClr val="bg1"/>
              </a:solidFill>
              <a:latin typeface="HP001 4 hàng" panose="020B0603050302020204" pitchFamily="34" charset="-93"/>
              <a:ea typeface="Arial-Rounded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E4D957FE-2252-411B-854F-D95278D8CEDF}"/>
              </a:ext>
            </a:extLst>
          </p:cNvPr>
          <p:cNvSpPr txBox="1"/>
          <p:nvPr/>
        </p:nvSpPr>
        <p:spPr>
          <a:xfrm>
            <a:off x="2104782" y="5654328"/>
            <a:ext cx="1029994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b="1" dirty="0">
                <a:solidFill>
                  <a:schemeClr val="bg1"/>
                </a:solidFill>
                <a:latin typeface="HP001 4 hàng" panose="020B0603050302020204" pitchFamily="34" charset="0"/>
              </a:rPr>
              <a:t>tròn như thế.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="" xmlns:a16="http://schemas.microsoft.com/office/drawing/2014/main" id="{F24C7126-1EA3-4AD0-BE3E-FDC677D7260B}"/>
              </a:ext>
            </a:extLst>
          </p:cNvPr>
          <p:cNvCxnSpPr>
            <a:cxnSpLocks/>
          </p:cNvCxnSpPr>
          <p:nvPr/>
        </p:nvCxnSpPr>
        <p:spPr>
          <a:xfrm>
            <a:off x="7623031" y="3267978"/>
            <a:ext cx="636169" cy="0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cxnSp>
        <p:nvCxnSpPr>
          <p:cNvPr id="18" name="Straight Connector 17">
            <a:extLst>
              <a:ext uri="{FF2B5EF4-FFF2-40B4-BE49-F238E27FC236}">
                <a16:creationId xmlns="" xmlns:a16="http://schemas.microsoft.com/office/drawing/2014/main" id="{01318EE7-893D-4F3A-8EA4-AF35BA3B4A03}"/>
              </a:ext>
            </a:extLst>
          </p:cNvPr>
          <p:cNvCxnSpPr>
            <a:cxnSpLocks/>
          </p:cNvCxnSpPr>
          <p:nvPr/>
        </p:nvCxnSpPr>
        <p:spPr>
          <a:xfrm>
            <a:off x="6373956" y="4857920"/>
            <a:ext cx="602605" cy="0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cxnSp>
        <p:nvCxnSpPr>
          <p:cNvPr id="19" name="Straight Connector 18">
            <a:extLst>
              <a:ext uri="{FF2B5EF4-FFF2-40B4-BE49-F238E27FC236}">
                <a16:creationId xmlns="" xmlns:a16="http://schemas.microsoft.com/office/drawing/2014/main" id="{01318EE7-893D-4F3A-8EA4-AF35BA3B4A03}"/>
              </a:ext>
            </a:extLst>
          </p:cNvPr>
          <p:cNvCxnSpPr>
            <a:cxnSpLocks/>
          </p:cNvCxnSpPr>
          <p:nvPr/>
        </p:nvCxnSpPr>
        <p:spPr>
          <a:xfrm>
            <a:off x="3255122" y="4092114"/>
            <a:ext cx="602605" cy="0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cxnSp>
        <p:nvCxnSpPr>
          <p:cNvPr id="20" name="Straight Connector 19">
            <a:extLst>
              <a:ext uri="{FF2B5EF4-FFF2-40B4-BE49-F238E27FC236}">
                <a16:creationId xmlns="" xmlns:a16="http://schemas.microsoft.com/office/drawing/2014/main" id="{01318EE7-893D-4F3A-8EA4-AF35BA3B4A03}"/>
              </a:ext>
            </a:extLst>
          </p:cNvPr>
          <p:cNvCxnSpPr>
            <a:cxnSpLocks/>
          </p:cNvCxnSpPr>
          <p:nvPr/>
        </p:nvCxnSpPr>
        <p:spPr>
          <a:xfrm>
            <a:off x="2953819" y="2511819"/>
            <a:ext cx="602605" cy="0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cxnSp>
        <p:nvCxnSpPr>
          <p:cNvPr id="21" name="Straight Connector 20">
            <a:extLst>
              <a:ext uri="{FF2B5EF4-FFF2-40B4-BE49-F238E27FC236}">
                <a16:creationId xmlns="" xmlns:a16="http://schemas.microsoft.com/office/drawing/2014/main" id="{01318EE7-893D-4F3A-8EA4-AF35BA3B4A03}"/>
              </a:ext>
            </a:extLst>
          </p:cNvPr>
          <p:cNvCxnSpPr>
            <a:cxnSpLocks/>
          </p:cNvCxnSpPr>
          <p:nvPr/>
        </p:nvCxnSpPr>
        <p:spPr>
          <a:xfrm>
            <a:off x="3556424" y="5608669"/>
            <a:ext cx="602605" cy="0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pic>
        <p:nvPicPr>
          <p:cNvPr id="23" name="图片 7">
            <a:extLst>
              <a:ext uri="{FF2B5EF4-FFF2-40B4-BE49-F238E27FC236}">
                <a16:creationId xmlns:a16="http://schemas.microsoft.com/office/drawing/2014/main" xmlns="" id="{866C74A3-8176-47CE-83D2-B32BD0E6AB0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47134" y="440660"/>
            <a:ext cx="2671357" cy="3122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266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2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2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2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2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2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11" grpId="0"/>
      <p:bldP spid="12" grpId="0"/>
      <p:bldP spid="13" grpId="0"/>
      <p:bldP spid="14" grpId="0"/>
      <p:bldP spid="15" grpId="0"/>
      <p:bldP spid="1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矩形 92"/>
          <p:cNvSpPr/>
          <p:nvPr/>
        </p:nvSpPr>
        <p:spPr>
          <a:xfrm>
            <a:off x="4141654" y="0"/>
            <a:ext cx="3908692" cy="647700"/>
          </a:xfrm>
          <a:prstGeom prst="rect">
            <a:avLst/>
          </a:prstGeom>
          <a:solidFill>
            <a:srgbClr val="7DD7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94" name="等腰三角形 93"/>
          <p:cNvSpPr/>
          <p:nvPr/>
        </p:nvSpPr>
        <p:spPr>
          <a:xfrm flipV="1">
            <a:off x="8035741" y="0"/>
            <a:ext cx="346259" cy="647700"/>
          </a:xfrm>
          <a:prstGeom prst="triangle">
            <a:avLst>
              <a:gd name="adj" fmla="val 0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95" name="等腰三角形 94"/>
          <p:cNvSpPr/>
          <p:nvPr/>
        </p:nvSpPr>
        <p:spPr>
          <a:xfrm flipH="1" flipV="1">
            <a:off x="3795395" y="0"/>
            <a:ext cx="346259" cy="647700"/>
          </a:xfrm>
          <a:prstGeom prst="triangle">
            <a:avLst>
              <a:gd name="adj" fmla="val 0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0B24BD87-B1E5-4F00-90A9-11356584E86B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rgbClr val="70AD47">
                <a:shade val="45000"/>
                <a:satMod val="135000"/>
              </a:srgb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284" y="828900"/>
            <a:ext cx="475087" cy="388825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DFE1843C-161B-4D6E-9F96-766E00DF1B78}"/>
              </a:ext>
            </a:extLst>
          </p:cNvPr>
          <p:cNvSpPr txBox="1"/>
          <p:nvPr/>
        </p:nvSpPr>
        <p:spPr>
          <a:xfrm>
            <a:off x="1746448" y="549592"/>
            <a:ext cx="926678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0" cap="none" spc="0" normalizeH="0" baseline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kumimoji="0" lang="en-US" sz="3200" b="1" i="1" u="none" strike="noStrike" kern="0" cap="none" spc="0" normalizeH="0" baseline="0" noProof="0" dirty="0" err="1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kumimoji="0" lang="en-US" sz="3200" b="1" i="1" u="none" strike="noStrike" kern="0" cap="none" spc="0" normalizeH="0" baseline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0" cap="none" spc="0" normalizeH="0" baseline="0" noProof="0" dirty="0" err="1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kumimoji="0" lang="en-US" sz="3200" b="1" i="1" u="none" strike="noStrike" kern="0" cap="none" spc="0" normalizeH="0" baseline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Nam.</a:t>
            </a:r>
            <a:endParaRPr kumimoji="0" lang="vi-VN" sz="3200" b="0" i="0" u="none" strike="noStrike" kern="0" cap="none" spc="0" normalizeH="0" baseline="0" noProof="0" dirty="0">
              <a:ln>
                <a:noFill/>
              </a:ln>
              <a:solidFill>
                <a:srgbClr val="17479D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759CF69E-746D-405E-B8C5-A2FF76AAB972}"/>
              </a:ext>
            </a:extLst>
          </p:cNvPr>
          <p:cNvSpPr txBox="1"/>
          <p:nvPr/>
        </p:nvSpPr>
        <p:spPr>
          <a:xfrm>
            <a:off x="1669536" y="1672199"/>
            <a:ext cx="997003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Mai An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Tiêm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Toản</a:t>
            </a:r>
            <a:endParaRPr kumimoji="0" lang="vi-VN" sz="3200" b="0" i="0" u="none" strike="noStrike" kern="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1A2BA63C-2A45-4628-A21E-D6A7F2AB5438}"/>
              </a:ext>
            </a:extLst>
          </p:cNvPr>
          <p:cNvSpPr txBox="1"/>
          <p:nvPr/>
        </p:nvSpPr>
        <p:spPr>
          <a:xfrm>
            <a:off x="1721416" y="2613586"/>
            <a:ext cx="86532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b</a:t>
            </a:r>
            <a:endParaRPr kumimoji="0" lang="vi-VN" sz="3200" b="0" i="0" u="none" strike="noStrike" kern="0" cap="none" spc="0" normalizeH="0" baseline="0" noProof="0" dirty="0">
              <a:ln>
                <a:noFill/>
              </a:ln>
              <a:solidFill>
                <a:srgbClr val="17479D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D2339044-897F-4C2B-821C-98D240750E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0340" y="2815570"/>
            <a:ext cx="475086" cy="388824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14D23C45-A7CD-4F5F-BFB9-9F2F1F1ED4AA}"/>
              </a:ext>
            </a:extLst>
          </p:cNvPr>
          <p:cNvSpPr/>
          <p:nvPr/>
        </p:nvSpPr>
        <p:spPr>
          <a:xfrm>
            <a:off x="1078234" y="3152071"/>
            <a:ext cx="1003553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iu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ưu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vi-VN" sz="3200" b="1" i="1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C664CD6D-FB51-4635-B7F9-F29EC0F8E46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41394" y="4261232"/>
            <a:ext cx="3470319" cy="172755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31093304-0A5F-40E9-ACAB-790FDE19F37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51365" y="4301965"/>
            <a:ext cx="3056952" cy="171450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3DCEE365-3209-4D25-91EA-F602303B4973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08635" y="3874444"/>
            <a:ext cx="2255647" cy="1990879"/>
          </a:xfrm>
          <a:prstGeom prst="rect">
            <a:avLst/>
          </a:prstGeom>
        </p:spPr>
      </p:pic>
      <p:sp>
        <p:nvSpPr>
          <p:cNvPr id="26" name="Rounded Rectangle 21">
            <a:extLst>
              <a:ext uri="{FF2B5EF4-FFF2-40B4-BE49-F238E27FC236}">
                <a16:creationId xmlns:a16="http://schemas.microsoft.com/office/drawing/2014/main" xmlns="" id="{935817F3-D96C-4A51-9623-F585083F3B19}"/>
              </a:ext>
            </a:extLst>
          </p:cNvPr>
          <p:cNvSpPr/>
          <p:nvPr/>
        </p:nvSpPr>
        <p:spPr>
          <a:xfrm>
            <a:off x="1721416" y="6016464"/>
            <a:ext cx="3056952" cy="503476"/>
          </a:xfrm>
          <a:prstGeom prst="roundRect">
            <a:avLst/>
          </a:prstGeom>
          <a:solidFill>
            <a:srgbClr val="4472C4">
              <a:lumMod val="20000"/>
              <a:lumOff val="80000"/>
            </a:srgbClr>
          </a:solidFill>
          <a:ln w="12700" cap="flat" cmpd="sng" algn="ctr">
            <a:solidFill>
              <a:srgbClr val="44546A">
                <a:lumMod val="60000"/>
                <a:lumOff val="4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Xe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c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ứu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thương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Arial-Rounded"/>
              <a:cs typeface="Times New Roman" panose="02020603050405020304" pitchFamily="18" charset="0"/>
            </a:endParaRPr>
          </a:p>
        </p:txBody>
      </p:sp>
      <p:sp>
        <p:nvSpPr>
          <p:cNvPr id="27" name="Rounded Rectangle 21">
            <a:extLst>
              <a:ext uri="{FF2B5EF4-FFF2-40B4-BE49-F238E27FC236}">
                <a16:creationId xmlns:a16="http://schemas.microsoft.com/office/drawing/2014/main" xmlns="" id="{84FCE1E4-F400-4EF4-BBD8-72C2259710E5}"/>
              </a:ext>
            </a:extLst>
          </p:cNvPr>
          <p:cNvSpPr/>
          <p:nvPr/>
        </p:nvSpPr>
        <p:spPr>
          <a:xfrm>
            <a:off x="5331719" y="6016464"/>
            <a:ext cx="2020259" cy="503476"/>
          </a:xfrm>
          <a:prstGeom prst="roundRect">
            <a:avLst/>
          </a:prstGeom>
          <a:solidFill>
            <a:srgbClr val="4472C4">
              <a:lumMod val="20000"/>
              <a:lumOff val="80000"/>
            </a:srgbClr>
          </a:solidFill>
          <a:ln w="12700" cap="flat" cmpd="sng" algn="ctr">
            <a:solidFill>
              <a:srgbClr val="44546A">
                <a:lumMod val="60000"/>
                <a:lumOff val="4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Con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cừu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Arial-Rounded"/>
              <a:cs typeface="Times New Roman" panose="02020603050405020304" pitchFamily="18" charset="0"/>
            </a:endParaRPr>
          </a:p>
        </p:txBody>
      </p:sp>
      <p:sp>
        <p:nvSpPr>
          <p:cNvPr id="28" name="Rounded Rectangle 21">
            <a:extLst>
              <a:ext uri="{FF2B5EF4-FFF2-40B4-BE49-F238E27FC236}">
                <a16:creationId xmlns:a16="http://schemas.microsoft.com/office/drawing/2014/main" xmlns="" id="{43B37D90-3493-46BE-8507-36B169F70405}"/>
              </a:ext>
            </a:extLst>
          </p:cNvPr>
          <p:cNvSpPr/>
          <p:nvPr/>
        </p:nvSpPr>
        <p:spPr>
          <a:xfrm>
            <a:off x="7988806" y="6016464"/>
            <a:ext cx="1751335" cy="503476"/>
          </a:xfrm>
          <a:prstGeom prst="roundRect">
            <a:avLst/>
          </a:prstGeom>
          <a:solidFill>
            <a:srgbClr val="4472C4">
              <a:lumMod val="20000"/>
              <a:lumOff val="80000"/>
            </a:srgbClr>
          </a:solidFill>
          <a:ln w="12700" cap="flat" cmpd="sng" algn="ctr">
            <a:solidFill>
              <a:srgbClr val="44546A">
                <a:lumMod val="60000"/>
                <a:lumOff val="4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Cái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đ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ịu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Arial-Rounded"/>
              <a:cs typeface="Times New Roman" panose="02020603050405020304" pitchFamily="18" charset="0"/>
            </a:endParaRPr>
          </a:p>
        </p:txBody>
      </p:sp>
      <p:pic>
        <p:nvPicPr>
          <p:cNvPr id="4098" name="Picture 2" descr="https://f17-zpg.zdn.vn/2616507039854379054/8bb694b3b92d4e73173c.jpg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155575" y="-601663"/>
            <a:ext cx="1466850" cy="125730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5244202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2" grpId="0"/>
      <p:bldP spid="26" grpId="0" animBg="1"/>
      <p:bldP spid="27" grpId="0" animBg="1"/>
      <p:bldP spid="28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自定义 9">
      <a:dk1>
        <a:srgbClr val="181818"/>
      </a:dk1>
      <a:lt1>
        <a:srgbClr val="FFFFFF"/>
      </a:lt1>
      <a:dk2>
        <a:srgbClr val="FFFFFF"/>
      </a:dk2>
      <a:lt2>
        <a:srgbClr val="F0F0F0"/>
      </a:lt2>
      <a:accent1>
        <a:srgbClr val="F33B48"/>
      </a:accent1>
      <a:accent2>
        <a:srgbClr val="FFC000"/>
      </a:accent2>
      <a:accent3>
        <a:srgbClr val="00BBD6"/>
      </a:accent3>
      <a:accent4>
        <a:srgbClr val="937862"/>
      </a:accent4>
      <a:accent5>
        <a:srgbClr val="B2D135"/>
      </a:accent5>
      <a:accent6>
        <a:srgbClr val="895881"/>
      </a:accent6>
      <a:hlink>
        <a:srgbClr val="F33B48"/>
      </a:hlink>
      <a:folHlink>
        <a:srgbClr val="BFBFBF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千图网海量PPT模板www.58pic.com​​">
  <a:themeElements>
    <a:clrScheme name="自定义 1040">
      <a:dk1>
        <a:sysClr val="windowText" lastClr="000000"/>
      </a:dk1>
      <a:lt1>
        <a:sysClr val="window" lastClr="FFFFFF"/>
      </a:lt1>
      <a:dk2>
        <a:srgbClr val="5A6378"/>
      </a:dk2>
      <a:lt2>
        <a:srgbClr val="7F7F7F"/>
      </a:lt2>
      <a:accent1>
        <a:srgbClr val="59B776"/>
      </a:accent1>
      <a:accent2>
        <a:srgbClr val="59B776"/>
      </a:accent2>
      <a:accent3>
        <a:srgbClr val="59B776"/>
      </a:accent3>
      <a:accent4>
        <a:srgbClr val="59B776"/>
      </a:accent4>
      <a:accent5>
        <a:srgbClr val="59B776"/>
      </a:accent5>
      <a:accent6>
        <a:srgbClr val="59B776"/>
      </a:accent6>
      <a:hlink>
        <a:srgbClr val="168BBA"/>
      </a:hlink>
      <a:folHlink>
        <a:srgbClr val="680000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4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546</TotalTime>
  <Words>418</Words>
  <Application>Microsoft Office PowerPoint</Application>
  <PresentationFormat>Widescreen</PresentationFormat>
  <Paragraphs>60</Paragraphs>
  <Slides>12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12</vt:i4>
      </vt:variant>
    </vt:vector>
  </HeadingPairs>
  <TitlesOfParts>
    <vt:vector size="34" baseType="lpstr">
      <vt:lpstr>微软雅黑</vt:lpstr>
      <vt:lpstr>黑体</vt:lpstr>
      <vt:lpstr>宋体</vt:lpstr>
      <vt:lpstr>Arial</vt:lpstr>
      <vt:lpstr>Arial-Rounded</vt:lpstr>
      <vt:lpstr>Calibri</vt:lpstr>
      <vt:lpstr>Calibri Light</vt:lpstr>
      <vt:lpstr>HP001 4 hàng</vt:lpstr>
      <vt:lpstr>Times New Roman</vt:lpstr>
      <vt:lpstr>UTM Avo</vt:lpstr>
      <vt:lpstr>Wingdings</vt:lpstr>
      <vt:lpstr>仓耳羽辰体-谷力 W05</vt:lpstr>
      <vt:lpstr>等线</vt:lpstr>
      <vt:lpstr>Office Theme</vt:lpstr>
      <vt:lpstr>1_Office 主题</vt:lpstr>
      <vt:lpstr>千图网海量PPT模板www.58pic.com​​</vt:lpstr>
      <vt:lpstr>2_Office 主题</vt:lpstr>
      <vt:lpstr>https://www.freeppt7.com</vt:lpstr>
      <vt:lpstr>2_Office 主题​​</vt:lpstr>
      <vt:lpstr>3_Office 主题</vt:lpstr>
      <vt:lpstr>3_Office Theme</vt:lpstr>
      <vt:lpstr>4_Office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My PC</cp:lastModifiedBy>
  <cp:revision>57</cp:revision>
  <dcterms:created xsi:type="dcterms:W3CDTF">2021-07-20T01:55:21Z</dcterms:created>
  <dcterms:modified xsi:type="dcterms:W3CDTF">2022-04-23T15:38:48Z</dcterms:modified>
</cp:coreProperties>
</file>