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18" r:id="rId3"/>
    <p:sldMasterId id="2147483749" r:id="rId4"/>
    <p:sldMasterId id="2147483761" r:id="rId5"/>
    <p:sldMasterId id="2147483773" r:id="rId6"/>
    <p:sldMasterId id="2147483785" r:id="rId7"/>
    <p:sldMasterId id="2147483794" r:id="rId8"/>
  </p:sldMasterIdLst>
  <p:notesMasterIdLst>
    <p:notesMasterId r:id="rId31"/>
  </p:notesMasterIdLst>
  <p:sldIdLst>
    <p:sldId id="256" r:id="rId9"/>
    <p:sldId id="515" r:id="rId10"/>
    <p:sldId id="2007577073" r:id="rId11"/>
    <p:sldId id="2007577074" r:id="rId12"/>
    <p:sldId id="2007577068" r:id="rId13"/>
    <p:sldId id="265" r:id="rId14"/>
    <p:sldId id="284" r:id="rId15"/>
    <p:sldId id="2007577071" r:id="rId16"/>
    <p:sldId id="266" r:id="rId17"/>
    <p:sldId id="257" r:id="rId18"/>
    <p:sldId id="2007577069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007577070" r:id="rId27"/>
    <p:sldId id="2007577075" r:id="rId28"/>
    <p:sldId id="269" r:id="rId29"/>
    <p:sldId id="20075770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9336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007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7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4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4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0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3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6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7611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63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703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13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89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98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14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2022/3/27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8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7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4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8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1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0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3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6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7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6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7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09BB0F-D6CC-4905-B919-B457DEEC345E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8979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slide" Target="slide11.xm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0.xml"/><Relationship Id="rId6" Type="http://schemas.microsoft.com/office/2007/relationships/hdphoto" Target="../media/hdphoto10.wdp"/><Relationship Id="rId5" Type="http://schemas.openxmlformats.org/officeDocument/2006/relationships/image" Target="../media/image70.png"/><Relationship Id="rId4" Type="http://schemas.microsoft.com/office/2007/relationships/hdphoto" Target="../media/hdphoto9.wdp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microsoft.com/office/2007/relationships/hdphoto" Target="../media/hdphoto6.wdp"/><Relationship Id="rId26" Type="http://schemas.openxmlformats.org/officeDocument/2006/relationships/image" Target="../media/image73.png"/><Relationship Id="rId39" Type="http://schemas.openxmlformats.org/officeDocument/2006/relationships/slide" Target="slide18.xml"/><Relationship Id="rId21" Type="http://schemas.openxmlformats.org/officeDocument/2006/relationships/image" Target="../media/image64.png"/><Relationship Id="rId34" Type="http://schemas.openxmlformats.org/officeDocument/2006/relationships/slide" Target="slide16.xml"/><Relationship Id="rId42" Type="http://schemas.openxmlformats.org/officeDocument/2006/relationships/image" Target="../media/image28.png"/><Relationship Id="rId7" Type="http://schemas.openxmlformats.org/officeDocument/2006/relationships/image" Target="../media/image56.png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76.png"/><Relationship Id="rId41" Type="http://schemas.openxmlformats.org/officeDocument/2006/relationships/image" Target="../media/image65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9.png"/><Relationship Id="rId24" Type="http://schemas.microsoft.com/office/2007/relationships/hdphoto" Target="../media/hdphoto10.wdp"/><Relationship Id="rId32" Type="http://schemas.openxmlformats.org/officeDocument/2006/relationships/image" Target="../media/image79.png"/><Relationship Id="rId37" Type="http://schemas.openxmlformats.org/officeDocument/2006/relationships/slide" Target="slide14.xml"/><Relationship Id="rId40" Type="http://schemas.openxmlformats.org/officeDocument/2006/relationships/slide" Target="slide19.xml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36" Type="http://schemas.openxmlformats.org/officeDocument/2006/relationships/slide" Target="slide17.xml"/><Relationship Id="rId10" Type="http://schemas.openxmlformats.org/officeDocument/2006/relationships/image" Target="../media/image58.png"/><Relationship Id="rId19" Type="http://schemas.openxmlformats.org/officeDocument/2006/relationships/image" Target="../media/image63.png"/><Relationship Id="rId31" Type="http://schemas.openxmlformats.org/officeDocument/2006/relationships/image" Target="../media/image78.png"/><Relationship Id="rId44" Type="http://schemas.openxmlformats.org/officeDocument/2006/relationships/image" Target="../media/image71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74.png"/><Relationship Id="rId30" Type="http://schemas.openxmlformats.org/officeDocument/2006/relationships/image" Target="../media/image77.png"/><Relationship Id="rId35" Type="http://schemas.openxmlformats.org/officeDocument/2006/relationships/slide" Target="slide13.xml"/><Relationship Id="rId43" Type="http://schemas.openxmlformats.org/officeDocument/2006/relationships/slide" Target="slide21.xml"/><Relationship Id="rId8" Type="http://schemas.microsoft.com/office/2007/relationships/hdphoto" Target="../media/hdphoto2.wdp"/><Relationship Id="rId3" Type="http://schemas.openxmlformats.org/officeDocument/2006/relationships/slideLayout" Target="../slideLayouts/slideLayout60.xml"/><Relationship Id="rId12" Type="http://schemas.microsoft.com/office/2007/relationships/hdphoto" Target="../media/hdphoto3.wdp"/><Relationship Id="rId17" Type="http://schemas.openxmlformats.org/officeDocument/2006/relationships/image" Target="../media/image62.png"/><Relationship Id="rId25" Type="http://schemas.openxmlformats.org/officeDocument/2006/relationships/image" Target="../media/image72.png"/><Relationship Id="rId33" Type="http://schemas.openxmlformats.org/officeDocument/2006/relationships/slide" Target="slide12.xml"/><Relationship Id="rId38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1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1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1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1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1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1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1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1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0.png"/><Relationship Id="rId18" Type="http://schemas.microsoft.com/office/2007/relationships/hdphoto" Target="../media/hdphoto6.wdp"/><Relationship Id="rId26" Type="http://schemas.openxmlformats.org/officeDocument/2006/relationships/image" Target="../media/image67.png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64.png"/><Relationship Id="rId7" Type="http://schemas.openxmlformats.org/officeDocument/2006/relationships/image" Target="../media/image56.png"/><Relationship Id="rId12" Type="http://schemas.microsoft.com/office/2007/relationships/hdphoto" Target="../media/hdphoto3.wdp"/><Relationship Id="rId17" Type="http://schemas.openxmlformats.org/officeDocument/2006/relationships/image" Target="../media/image62.png"/><Relationship Id="rId25" Type="http://schemas.openxmlformats.org/officeDocument/2006/relationships/slide" Target="slide10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59.png"/><Relationship Id="rId24" Type="http://schemas.openxmlformats.org/officeDocument/2006/relationships/image" Target="../media/image6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10" Type="http://schemas.openxmlformats.org/officeDocument/2006/relationships/image" Target="../media/image58.png"/><Relationship Id="rId19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thầy cô và các em 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 môn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trận bão lớn, ngôi nhà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bác Ba đã bị bão tàn phá.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giúp bác Ba 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lại ngôi nhà mới bằng cách 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đúng các câu hỏi.</a:t>
            </a: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  <p:pic>
        <p:nvPicPr>
          <p:cNvPr id="45" name="Picture 2" descr="C:\Users\ADMIN\Desktop\Tai nguyen thiet ke tro choi\Bảng gỗ\Picture1 (2).pn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570" y="6140239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4496" y="1931922"/>
            <a:ext cx="54168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“Ôi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thật là đẹp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43109" y="5166116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chấm than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“!”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6372C3-BE6F-45CD-9A4D-3ED14A5AE934}"/>
              </a:ext>
            </a:extLst>
          </p:cNvPr>
          <p:cNvSpPr/>
          <p:nvPr/>
        </p:nvSpPr>
        <p:spPr>
          <a:xfrm>
            <a:off x="6988324" y="2579358"/>
            <a:ext cx="502241" cy="552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1786" y="1647736"/>
            <a:ext cx="6358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Tôi Lan và Chúc đã chơi với nhau 10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năm.” 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4771" y="4561110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11244" y="4858520"/>
            <a:ext cx="5464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và Chúc đã chơi với nhau 10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năm.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5349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“Cậu 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đâu thế       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hỏi chấm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“?”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506532C-D092-4E49-8941-7DDFED0B57E3}"/>
              </a:ext>
            </a:extLst>
          </p:cNvPr>
          <p:cNvSpPr/>
          <p:nvPr/>
        </p:nvSpPr>
        <p:spPr>
          <a:xfrm>
            <a:off x="7099474" y="2674348"/>
            <a:ext cx="482948" cy="53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7209" y="1925328"/>
            <a:ext cx="79768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1971" y="5308377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chấm “ .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2D59DB1-E84C-4F2E-B328-639CA5075587}"/>
              </a:ext>
            </a:extLst>
          </p:cNvPr>
          <p:cNvSpPr/>
          <p:nvPr/>
        </p:nvSpPr>
        <p:spPr>
          <a:xfrm>
            <a:off x="8931494" y="2555878"/>
            <a:ext cx="500605" cy="489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5288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“Đẹp 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  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chấm than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“!”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36C6D04-02A4-47BC-9431-D15134CD35B9}"/>
              </a:ext>
            </a:extLst>
          </p:cNvPr>
          <p:cNvSpPr/>
          <p:nvPr/>
        </p:nvSpPr>
        <p:spPr>
          <a:xfrm>
            <a:off x="5714091" y="2762040"/>
            <a:ext cx="347840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2070" y="1415133"/>
            <a:ext cx="70516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Ngày mai tôi sẽ mang cơm bánh mì kẹo và nước cho buổi dã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ngoại.”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26220" y="4754380"/>
            <a:ext cx="6383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Ngày mai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tôi sẽ mang cơm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mì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kẹo và nước cho buổi dã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ngoại.”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0542" y="1674674"/>
            <a:ext cx="6972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dấu phẩy vào chỗ nào trong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câu: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Sách bút vở máy tính đều là đồ dùng học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tập.”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1515" y="4995821"/>
            <a:ext cx="619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Sách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bút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vở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máy tính đều là đồ dùng học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tập.”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3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0976" y="1836084"/>
            <a:ext cx="7045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dấu phẩy vào chỗ nào trong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câu: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Cầu lông bóng rổ đều là môn thể thao tôi yêu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thích.”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 lông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bóng rổ đều là môn thể thao tôi yêu 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thích.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algn="ctr"/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23064" y="1948457"/>
            <a:ext cx="7816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đúng dấu chấm, dấu chấm than, dấu phẩy</a:t>
            </a:r>
            <a:endParaRPr lang="vi-VN" sz="4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15623" y="3817155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được câu có sử dụng dấu phẩy</a:t>
            </a:r>
            <a:endParaRPr lang="vi-VN" sz="4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598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2" y="1772849"/>
            <a:ext cx="2421965" cy="2421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2C368E-348A-4422-A5BF-A9BAA691A726}"/>
              </a:ext>
            </a:extLst>
          </p:cNvPr>
          <p:cNvSpPr txBox="1"/>
          <p:nvPr/>
        </p:nvSpPr>
        <p:spPr>
          <a:xfrm>
            <a:off x="2053390" y="1875835"/>
            <a:ext cx="98819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 hướng tiếp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theo.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2C368E-348A-4422-A5BF-A9BAA691A726}"/>
              </a:ext>
            </a:extLst>
          </p:cNvPr>
          <p:cNvSpPr txBox="1"/>
          <p:nvPr/>
        </p:nvSpPr>
        <p:spPr>
          <a:xfrm>
            <a:off x="1809458" y="3086817"/>
            <a:ext cx="98819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Tập viết câu văn có sử dụng dấu phẩy nói về đặc điểm, hình hạng, kích thước của 1 đồ dùng học tập, ….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2" y="1772849"/>
            <a:ext cx="2421965" cy="2421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2C368E-348A-4422-A5BF-A9BAA691A726}"/>
              </a:ext>
            </a:extLst>
          </p:cNvPr>
          <p:cNvSpPr txBox="1"/>
          <p:nvPr/>
        </p:nvSpPr>
        <p:spPr>
          <a:xfrm>
            <a:off x="2053390" y="1875835"/>
            <a:ext cx="98819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 hướng tiếp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theo.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2C368E-348A-4422-A5BF-A9BAA691A726}"/>
              </a:ext>
            </a:extLst>
          </p:cNvPr>
          <p:cNvSpPr txBox="1"/>
          <p:nvPr/>
        </p:nvSpPr>
        <p:spPr>
          <a:xfrm>
            <a:off x="2996574" y="3353756"/>
            <a:ext cx="69014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 đoạn văn nói về một đồ dùng học tập của em.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23064" y="1948457"/>
            <a:ext cx="7816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đúng dấu chấm, dấu chấm than, dấu phẩy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15623" y="3817155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được câu có sử dụng dấu phẩy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98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4" y="154926"/>
            <a:ext cx="11610743" cy="6446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1418706" y="1070353"/>
            <a:ext cx="7441222" cy="594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16939">
              <a:lnSpc>
                <a:spcPct val="107000"/>
              </a:lnSpc>
              <a:spcAft>
                <a:spcPts val="1304"/>
              </a:spcAft>
              <a:defRPr/>
            </a:pP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 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 3 năm 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775331" y="1718100"/>
            <a:ext cx="3714753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3047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8B3655-2081-461A-8994-79B49620476E}"/>
              </a:ext>
            </a:extLst>
          </p:cNvPr>
          <p:cNvSpPr txBox="1"/>
          <p:nvPr/>
        </p:nvSpPr>
        <p:spPr>
          <a:xfrm>
            <a:off x="700795" y="444683"/>
            <a:ext cx="461905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094">
              <a:defRPr/>
            </a:pP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Ghi</a:t>
            </a:r>
            <a:r>
              <a:rPr lang="en-US" sz="3047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vở</a:t>
            </a:r>
            <a:r>
              <a:rPr lang="en-US" sz="3047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47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047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C4F570E-D48C-4A89-99AF-1DA755DAD7A3}"/>
              </a:ext>
            </a:extLst>
          </p:cNvPr>
          <p:cNvSpPr txBox="1"/>
          <p:nvPr/>
        </p:nvSpPr>
        <p:spPr>
          <a:xfrm>
            <a:off x="1922751" y="2360662"/>
            <a:ext cx="916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Luyện tập sử dụng dấu câu: dấu chấm, </a:t>
            </a:r>
            <a:endParaRPr lang="en-US" sz="3047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839533" y="3000576"/>
            <a:ext cx="758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d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ấu chấm than, 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dấu 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phẩy–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82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22751" y="796555"/>
            <a:ext cx="0" cy="51292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61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61" y="1173154"/>
            <a:ext cx="8895797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57386C1-F426-4801-B3ED-4963FBD35EC8}"/>
              </a:ext>
            </a:extLst>
          </p:cNvPr>
          <p:cNvSpPr txBox="1"/>
          <p:nvPr/>
        </p:nvSpPr>
        <p:spPr>
          <a:xfrm>
            <a:off x="1357400" y="1645911"/>
            <a:ext cx="9383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1. Chọn 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dấu chấm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dấu chấm than 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cho mỗi câu dưới </a:t>
            </a:r>
            <a:r>
              <a:rPr lang="en-US" sz="3200" b="1" dirty="0" smtClean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3DCD3F9-F888-4E0E-9474-77A5BD7FD073}"/>
              </a:ext>
            </a:extLst>
          </p:cNvPr>
          <p:cNvSpPr/>
          <p:nvPr/>
        </p:nvSpPr>
        <p:spPr>
          <a:xfrm>
            <a:off x="1635856" y="2945068"/>
            <a:ext cx="79956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Đèn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quá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Ôi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rộng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thật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rủ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viện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9CB69A0-BE8F-4DE1-BCCB-4DCA872137D1}"/>
              </a:ext>
            </a:extLst>
          </p:cNvPr>
          <p:cNvGrpSpPr/>
          <p:nvPr/>
        </p:nvGrpSpPr>
        <p:grpSpPr>
          <a:xfrm>
            <a:off x="4938400" y="3252312"/>
            <a:ext cx="556919" cy="556919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6541C115-EA66-4FA1-868E-FC628499D83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BC67BD83-50EC-407B-85E0-FB3B28FF336C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EEEE3CE4-4582-4E45-B892-9E91322BCF95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65F74BA7-B47A-4B56-A68B-207E31359C7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C681768-B7DF-48D7-BA85-A9CCDDF103A3}"/>
              </a:ext>
            </a:extLst>
          </p:cNvPr>
          <p:cNvSpPr txBox="1"/>
          <p:nvPr/>
        </p:nvSpPr>
        <p:spPr>
          <a:xfrm>
            <a:off x="4938400" y="3210224"/>
            <a:ext cx="377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!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519E8FA-5C71-4AAB-BE5F-DE9B70648578}"/>
              </a:ext>
            </a:extLst>
          </p:cNvPr>
          <p:cNvGrpSpPr/>
          <p:nvPr/>
        </p:nvGrpSpPr>
        <p:grpSpPr>
          <a:xfrm>
            <a:off x="6230715" y="4193780"/>
            <a:ext cx="556919" cy="556919"/>
            <a:chOff x="7507111" y="2996098"/>
            <a:chExt cx="417689" cy="4176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792B363A-AED6-410A-83EC-E6501C368E9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7EC8D9CE-ED1C-4291-BB88-3291E138299C}"/>
                </a:ext>
              </a:extLst>
            </p:cNvPr>
            <p:cNvCxnSpPr>
              <a:stCxn id="35" idx="0"/>
              <a:endCxn id="3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FDD90A3A-D008-45A6-87EF-48C5185336AA}"/>
                </a:ext>
              </a:extLst>
            </p:cNvPr>
            <p:cNvCxnSpPr>
              <a:stCxn id="35" idx="3"/>
              <a:endCxn id="3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86A6C84-FDA2-4BD9-8BEB-ABDE69DAED3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757EE742-8DED-4037-A2A9-60CBB44EF8A5}"/>
              </a:ext>
            </a:extLst>
          </p:cNvPr>
          <p:cNvGrpSpPr/>
          <p:nvPr/>
        </p:nvGrpSpPr>
        <p:grpSpPr>
          <a:xfrm>
            <a:off x="8565941" y="5156999"/>
            <a:ext cx="556919" cy="556919"/>
            <a:chOff x="7507111" y="2996098"/>
            <a:chExt cx="417689" cy="41768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694FAC09-E9AE-48BC-ADBA-D5AE075BE77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88277AEB-4209-4513-99EC-CDBF4D77C418}"/>
                </a:ext>
              </a:extLst>
            </p:cNvPr>
            <p:cNvCxnSpPr>
              <a:stCxn id="40" idx="0"/>
              <a:endCxn id="4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B9F2A93F-8A11-4EEB-9A62-D98AC6F310B3}"/>
                </a:ext>
              </a:extLst>
            </p:cNvPr>
            <p:cNvCxnSpPr>
              <a:stCxn id="40" idx="3"/>
              <a:endCxn id="4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CD2316F5-71AB-4F2A-B399-D3B8FB4A533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DC101FD-8AC8-4884-A68D-6052518999F2}"/>
              </a:ext>
            </a:extLst>
          </p:cNvPr>
          <p:cNvSpPr txBox="1"/>
          <p:nvPr/>
        </p:nvSpPr>
        <p:spPr>
          <a:xfrm>
            <a:off x="8607405" y="5116125"/>
            <a:ext cx="377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911E1BD-C815-46BF-8184-28D4207CC707}"/>
              </a:ext>
            </a:extLst>
          </p:cNvPr>
          <p:cNvSpPr txBox="1"/>
          <p:nvPr/>
        </p:nvSpPr>
        <p:spPr>
          <a:xfrm flipH="1">
            <a:off x="6230715" y="4193780"/>
            <a:ext cx="14350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!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159063" y="2294021"/>
            <a:ext cx="17151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316530" y="2277979"/>
            <a:ext cx="2508552" cy="16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3058" y="127439"/>
            <a:ext cx="16058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TIÊU ĐỀ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E3E6CD9-C3C2-4143-A3A7-00787B410E92}"/>
              </a:ext>
            </a:extLst>
          </p:cNvPr>
          <p:cNvSpPr txBox="1"/>
          <p:nvPr/>
        </p:nvSpPr>
        <p:spPr>
          <a:xfrm>
            <a:off x="964793" y="1182011"/>
            <a:ext cx="11321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phẩy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chỗ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F547B54-3EC5-4CE9-BFCB-C7F793B583E2}"/>
              </a:ext>
            </a:extLst>
          </p:cNvPr>
          <p:cNvSpPr/>
          <p:nvPr/>
        </p:nvSpPr>
        <p:spPr>
          <a:xfrm>
            <a:off x="776416" y="2018213"/>
            <a:ext cx="106391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chí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gọn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Bạn Mai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bạn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Lan đều thích đọc sách khoa học.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45E2618-EC4A-41F7-91AF-0C93F61398BE}"/>
              </a:ext>
            </a:extLst>
          </p:cNvPr>
          <p:cNvSpPr txBox="1"/>
          <p:nvPr/>
        </p:nvSpPr>
        <p:spPr>
          <a:xfrm>
            <a:off x="2272029" y="2288527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,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F9E7FE5-5FA4-4B7B-AD9A-78E042D550EA}"/>
              </a:ext>
            </a:extLst>
          </p:cNvPr>
          <p:cNvSpPr txBox="1"/>
          <p:nvPr/>
        </p:nvSpPr>
        <p:spPr>
          <a:xfrm>
            <a:off x="3076960" y="2271735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,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33C682A-290A-4EBD-B673-97E44F5454E4}"/>
              </a:ext>
            </a:extLst>
          </p:cNvPr>
          <p:cNvSpPr txBox="1"/>
          <p:nvPr/>
        </p:nvSpPr>
        <p:spPr>
          <a:xfrm>
            <a:off x="2859218" y="3213037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,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7E4EBEC-04FB-4324-8320-8C1C130E7900}"/>
              </a:ext>
            </a:extLst>
          </p:cNvPr>
          <p:cNvSpPr txBox="1"/>
          <p:nvPr/>
        </p:nvSpPr>
        <p:spPr>
          <a:xfrm>
            <a:off x="3981403" y="4215907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,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823332" y="1828800"/>
            <a:ext cx="25111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79800" y="30416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662F62-10A7-4779-8CC2-0B2A3DB354E7}"/>
              </a:ext>
            </a:extLst>
          </p:cNvPr>
          <p:cNvSpPr txBox="1"/>
          <p:nvPr/>
        </p:nvSpPr>
        <p:spPr>
          <a:xfrm>
            <a:off x="2748669" y="1795677"/>
            <a:ext cx="1063916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phẩy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361EDC-9EBD-4550-A568-FBACE3BFD7BF}"/>
              </a:ext>
            </a:extLst>
          </p:cNvPr>
          <p:cNvSpPr txBox="1"/>
          <p:nvPr/>
        </p:nvSpPr>
        <p:spPr>
          <a:xfrm>
            <a:off x="3610455" y="2873061"/>
            <a:ext cx="5274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415736" y="2426720"/>
            <a:ext cx="17151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08228" y="2442762"/>
            <a:ext cx="30385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4174505-EEEB-4F3D-AF9C-F9D356E6CFFB}"/>
              </a:ext>
            </a:extLst>
          </p:cNvPr>
          <p:cNvSpPr txBox="1"/>
          <p:nvPr/>
        </p:nvSpPr>
        <p:spPr>
          <a:xfrm>
            <a:off x="4714141" y="2688840"/>
            <a:ext cx="43912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  <a:endParaRPr lang="en-US" sz="66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</a:p>
        </p:txBody>
      </p:sp>
    </p:spTree>
    <p:extLst>
      <p:ext uri="{BB962C8B-B14F-4D97-AF65-F5344CB8AC3E}">
        <p14:creationId xmlns:p14="http://schemas.microsoft.com/office/powerpoint/2010/main" val="37189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579</Words>
  <Application>Microsoft Office PowerPoint</Application>
  <PresentationFormat>Widescreen</PresentationFormat>
  <Paragraphs>82</Paragraphs>
  <Slides>22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微软雅黑</vt:lpstr>
      <vt:lpstr>黑体</vt:lpstr>
      <vt:lpstr>宋体</vt:lpstr>
      <vt:lpstr>Arial</vt:lpstr>
      <vt:lpstr>Arial-Rounded</vt:lpstr>
      <vt:lpstr>Calibri</vt:lpstr>
      <vt:lpstr>Calibri Light</vt:lpstr>
      <vt:lpstr>HP001 4 hàng</vt:lpstr>
      <vt:lpstr>Times New Roman</vt:lpstr>
      <vt:lpstr>Wingdings</vt:lpstr>
      <vt:lpstr>字魂59号-创粗黑</vt:lpstr>
      <vt:lpstr>等线</vt:lpstr>
      <vt:lpstr>等线 Light</vt:lpstr>
      <vt:lpstr>Office Theme</vt:lpstr>
      <vt:lpstr>1_Office Theme</vt:lpstr>
      <vt:lpstr>1_Office 主题</vt:lpstr>
      <vt:lpstr>https://www.freeppt7.com</vt:lpstr>
      <vt:lpstr>2_Office 主题</vt:lpstr>
      <vt:lpstr>2_Office Theme</vt:lpstr>
      <vt:lpstr>3_Office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49</cp:revision>
  <dcterms:created xsi:type="dcterms:W3CDTF">2021-07-20T01:55:21Z</dcterms:created>
  <dcterms:modified xsi:type="dcterms:W3CDTF">2022-03-27T14:26:45Z</dcterms:modified>
</cp:coreProperties>
</file>