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20" r:id="rId5"/>
    <p:sldMasterId id="2147483733" r:id="rId6"/>
    <p:sldMasterId id="2147483746" r:id="rId7"/>
    <p:sldMasterId id="2147483758" r:id="rId8"/>
    <p:sldMasterId id="2147483767" r:id="rId9"/>
  </p:sldMasterIdLst>
  <p:notesMasterIdLst>
    <p:notesMasterId r:id="rId35"/>
  </p:notesMasterIdLst>
  <p:sldIdLst>
    <p:sldId id="2007577147" r:id="rId10"/>
    <p:sldId id="2007577148" r:id="rId11"/>
    <p:sldId id="2007577137" r:id="rId12"/>
    <p:sldId id="2007577150" r:id="rId13"/>
    <p:sldId id="263" r:id="rId14"/>
    <p:sldId id="267" r:id="rId15"/>
    <p:sldId id="2007577146" r:id="rId16"/>
    <p:sldId id="2007577145" r:id="rId17"/>
    <p:sldId id="270" r:id="rId18"/>
    <p:sldId id="287" r:id="rId19"/>
    <p:sldId id="274" r:id="rId20"/>
    <p:sldId id="2007577138" r:id="rId21"/>
    <p:sldId id="2007577139" r:id="rId22"/>
    <p:sldId id="2007577140" r:id="rId23"/>
    <p:sldId id="2007577151" r:id="rId24"/>
    <p:sldId id="2007577152" r:id="rId25"/>
    <p:sldId id="2007577154" r:id="rId26"/>
    <p:sldId id="334" r:id="rId27"/>
    <p:sldId id="2007577158" r:id="rId28"/>
    <p:sldId id="2007577142" r:id="rId29"/>
    <p:sldId id="2007577143" r:id="rId30"/>
    <p:sldId id="2007577155" r:id="rId31"/>
    <p:sldId id="2007577156" r:id="rId32"/>
    <p:sldId id="2007577141" r:id="rId33"/>
    <p:sldId id="200757715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27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394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89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176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6196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420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651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27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638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73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19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31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2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2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6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3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5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3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5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4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515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8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3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6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1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2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1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2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6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8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2142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9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7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2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5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6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6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72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3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9257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5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26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45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6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1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2022/3/12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8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8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3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6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5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6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3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9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960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687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43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5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3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3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3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3.jpg"/><Relationship Id="rId12" Type="http://schemas.openxmlformats.org/officeDocument/2006/relationships/slide" Target="slide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3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slide" Target="slide5.xml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3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3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slide" Target="slide10.xml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6" y="496183"/>
            <a:ext cx="2287184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197" y="2069066"/>
            <a:ext cx="3245739" cy="3839878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60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3595331" y="629264"/>
            <a:ext cx="7734820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8427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849218" y="587092"/>
            <a:ext cx="748376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952811" y="5445359"/>
              <a:ext cx="1762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749414" y="5414140"/>
              <a:ext cx="34147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đom đóm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458791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029036" y="3710536"/>
              <a:ext cx="13870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1347855" y="3674324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12597" y="109265"/>
            <a:ext cx="6449757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572" y="2251573"/>
            <a:ext cx="10696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Mở rộng vốn từ về các loài vật nhỏ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bé;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chấm, dấu chấm hỏi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3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6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418706" y="1070353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 3 năm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5331" y="1718100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8B3655-2081-461A-8994-79B49620476E}"/>
              </a:ext>
            </a:extLst>
          </p:cNvPr>
          <p:cNvSpPr txBox="1"/>
          <p:nvPr/>
        </p:nvSpPr>
        <p:spPr>
          <a:xfrm>
            <a:off x="700795" y="444683"/>
            <a:ext cx="461905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094">
              <a:defRPr/>
            </a:pP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1922751" y="2360662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Mở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ộng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vốn từ về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các loài vật nhỏ bé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39533" y="3000576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Dấu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chấm, dấu chấm hỏi 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–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66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22751" y="7965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26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</a:rPr>
              <a:t>Phát triển vốn từ về các loài vật nhỏ bé.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</a:rPr>
              <a:t> Luyện tập sử dụng dấu chấm, dấu chấm hỏi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3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3A483C-B3D7-47EE-B8E9-36D6DD0072C1}"/>
              </a:ext>
            </a:extLst>
          </p:cNvPr>
          <p:cNvSpPr txBox="1"/>
          <p:nvPr/>
        </p:nvSpPr>
        <p:spPr>
          <a:xfrm>
            <a:off x="2042320" y="235327"/>
            <a:ext cx="810735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xmlns="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D1FBB6F-BE67-40B0-A30A-35131849C9E3}"/>
              </a:ext>
            </a:extLst>
          </p:cNvPr>
          <p:cNvCxnSpPr/>
          <p:nvPr/>
        </p:nvCxnSpPr>
        <p:spPr>
          <a:xfrm>
            <a:off x="3876795" y="2107465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488680" y="3391422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912424" y="4688218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1955B4-E93D-4CE8-8A2F-A8AA872FE62D}"/>
              </a:ext>
            </a:extLst>
          </p:cNvPr>
          <p:cNvSpPr txBox="1"/>
          <p:nvPr/>
        </p:nvSpPr>
        <p:spPr>
          <a:xfrm>
            <a:off x="1490416" y="5193813"/>
            <a:ext cx="9210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Dế, sên, đom đóm, … là những loài vật nhỏ bé.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9282305" y="170632"/>
            <a:ext cx="2372967" cy="1179947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30" y="2826235"/>
            <a:ext cx="4144972" cy="41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07649" y="989190"/>
            <a:ext cx="7024263" cy="267454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55708" y="1403133"/>
            <a:ext cx="4865189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700" b="1" dirty="0" smtClean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tên một số con vật nhỏ bé mà em biết</a:t>
            </a:r>
            <a:endParaRPr lang="en-US" sz="3700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4717462" y="3627618"/>
            <a:ext cx="7024263" cy="2674548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5521" y="4041561"/>
            <a:ext cx="5223999" cy="1261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ve, ong, bướm, chim sâu, nhện, tằm, kiến, …</a:t>
            </a:r>
            <a:endParaRPr lang="en-US" sz="37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7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777" y="4030744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642193" y="977550"/>
            <a:ext cx="6370051" cy="245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cánh cam</a:t>
            </a:r>
            <a:endParaRPr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828723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xmlns="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xmlns="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">
            <a:extLst>
              <a:ext uri="{FF2B5EF4-FFF2-40B4-BE49-F238E27FC236}">
                <a16:creationId xmlns:a16="http://schemas.microsoft.com/office/drawing/2014/main" xmlns="" id="{8AC9E73C-CC7E-433B-AF5B-E0A5345E289A}"/>
              </a:ext>
            </a:extLst>
          </p:cNvPr>
          <p:cNvSpPr/>
          <p:nvPr/>
        </p:nvSpPr>
        <p:spPr>
          <a:xfrm>
            <a:off x="1719876" y="4937632"/>
            <a:ext cx="8467112" cy="1234565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câu trên nêu hoạt động của con vật và ích lợi của hoạt động đó.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06875 0.0023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7877 0.1050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52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8737 -0.10509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xmlns="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590399" y="733115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xmlns="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8494" y="261423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B1037C-5BA8-478B-983B-B790C255D937}"/>
              </a:ext>
            </a:extLst>
          </p:cNvPr>
          <p:cNvSpPr txBox="1"/>
          <p:nvPr/>
        </p:nvSpPr>
        <p:spPr>
          <a:xfrm>
            <a:off x="4321029" y="98069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50749A-8DB9-43EF-B5BA-26AE2809CC68}"/>
              </a:ext>
            </a:extLst>
          </p:cNvPr>
          <p:cNvSpPr txBox="1"/>
          <p:nvPr/>
        </p:nvSpPr>
        <p:spPr>
          <a:xfrm>
            <a:off x="1086678" y="209130"/>
            <a:ext cx="94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 -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theo mẫu. Viết vào vở câu hỏi, câu trả lời của em và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bạn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6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418706" y="1070353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tháng 3 năm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5331" y="1718100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8B3655-2081-461A-8994-79B49620476E}"/>
              </a:ext>
            </a:extLst>
          </p:cNvPr>
          <p:cNvSpPr txBox="1"/>
          <p:nvPr/>
        </p:nvSpPr>
        <p:spPr>
          <a:xfrm>
            <a:off x="700795" y="444683"/>
            <a:ext cx="461905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094">
              <a:defRPr/>
            </a:pP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1922751" y="2360662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Mở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ộng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vốn từ về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các loài vật nhỏ bé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39533" y="3000576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Dấu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chấm, dấu chấm hỏi 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–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66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22751" y="7965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951326" y="3642001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3. Hỏi – đáp: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922750" y="4266174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Tranh 1. - Chuột sống ở đâu?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3765856" y="4918421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Chuột sống ở trong hang.</a:t>
            </a:r>
          </a:p>
        </p:txBody>
      </p:sp>
    </p:spTree>
    <p:extLst>
      <p:ext uri="{BB962C8B-B14F-4D97-AF65-F5344CB8AC3E}">
        <p14:creationId xmlns:p14="http://schemas.microsoft.com/office/powerpoint/2010/main" val="370227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xmlns="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590399" y="733115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xmlns="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8494" y="261423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B1037C-5BA8-478B-983B-B790C255D937}"/>
              </a:ext>
            </a:extLst>
          </p:cNvPr>
          <p:cNvSpPr txBox="1"/>
          <p:nvPr/>
        </p:nvSpPr>
        <p:spPr>
          <a:xfrm>
            <a:off x="4321029" y="98069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493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Nhện chăng tơ trên cành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50749A-8DB9-43EF-B5BA-26AE2809CC68}"/>
              </a:ext>
            </a:extLst>
          </p:cNvPr>
          <p:cNvSpPr txBox="1"/>
          <p:nvPr/>
        </p:nvSpPr>
        <p:spPr>
          <a:xfrm>
            <a:off x="1086678" y="209130"/>
            <a:ext cx="94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 -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theo mẫu. Viết vào vở câu hỏi, câu trả lời của em và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bạn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8535B2-0701-4756-9D51-8B22236D097F}"/>
              </a:ext>
            </a:extLst>
          </p:cNvPr>
          <p:cNvSpPr txBox="1"/>
          <p:nvPr/>
        </p:nvSpPr>
        <p:spPr>
          <a:xfrm>
            <a:off x="8029686" y="1325367"/>
            <a:ext cx="37121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CHỐT: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Viết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chấm hỏi </a:t>
            </a: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cuối câu hỏi.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chấm </a:t>
            </a:r>
            <a:r>
              <a:rPr lang="en-US" sz="2800" b="1" dirty="0" smtClean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cuối  câu trả lời.</a:t>
            </a:r>
            <a:endParaRPr lang="en-US" sz="2800" b="1" dirty="0">
              <a:solidFill>
                <a:srgbClr val="89239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7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7842" y="1822884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68855"/>
            <a:ext cx="6009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prstClr val="black"/>
                </a:solidFill>
                <a:latin typeface="Arial"/>
              </a:rPr>
              <a:t>Định hướng tiếp </a:t>
            </a:r>
            <a:r>
              <a:rPr lang="en-US" sz="6000" dirty="0" err="1" smtClean="0">
                <a:solidFill>
                  <a:prstClr val="black"/>
                </a:solidFill>
                <a:latin typeface="Arial"/>
              </a:rPr>
              <a:t>theo.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80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9097" y="1122586"/>
            <a:ext cx="8530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8443" y="2205697"/>
            <a:ext cx="88168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7806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 đồng da sắt</a:t>
            </a:r>
          </a:p>
          <a:p>
            <a:pPr lvl="0" algn="ctr">
              <a:defRPr/>
            </a:pPr>
            <a:r>
              <a:rPr lang="en-US" sz="3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con mắt trên lưng</a:t>
            </a:r>
          </a:p>
          <a:p>
            <a:pPr lvl="0" algn="ctr">
              <a:defRPr/>
            </a:pPr>
            <a:r>
              <a:rPr lang="en-US" sz="3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 chân giữa bụng</a:t>
            </a:r>
          </a:p>
          <a:p>
            <a:pPr lvl="0" algn="ctr">
              <a:defRPr/>
            </a:pPr>
            <a:r>
              <a:rPr lang="en-US" sz="3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0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à con gì?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12" action="ppaction://hlinksldjump"/>
          </p:cNvPr>
          <p:cNvSpPr txBox="1"/>
          <p:nvPr/>
        </p:nvSpPr>
        <p:spPr>
          <a:xfrm>
            <a:off x="1303969" y="3710536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59950" cy="1422439"/>
            <a:chOff x="7595379" y="5098536"/>
            <a:chExt cx="3559950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067624" y="5425033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6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57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508" y="-27985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1130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25414" cy="1842018"/>
            <a:chOff x="6897095" y="2964459"/>
            <a:chExt cx="4125414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34804" y="3795900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17988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561</Words>
  <Application>Microsoft Office PowerPoint</Application>
  <PresentationFormat>Widescreen</PresentationFormat>
  <Paragraphs>108</Paragraphs>
  <Slides>25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HP001 4 hàng</vt:lpstr>
      <vt:lpstr>iCiel Cadena</vt:lpstr>
      <vt:lpstr>Tahoma</vt:lpstr>
      <vt:lpstr>Times New Roman</vt:lpstr>
      <vt:lpstr>Wingdings</vt:lpstr>
      <vt:lpstr>汉仪跳跳体简</vt:lpstr>
      <vt:lpstr>等线</vt:lpstr>
      <vt:lpstr>等线 Light</vt:lpstr>
      <vt:lpstr>1_Office Theme</vt:lpstr>
      <vt:lpstr>Office 主题</vt:lpstr>
      <vt:lpstr>千图网拥有20W+精美PPT模板 更多PPT模板下载至：www.58pic.com/office/ppt​​</vt:lpstr>
      <vt:lpstr>1_https://www.freeppt7.com</vt:lpstr>
      <vt:lpstr>Office Theme</vt:lpstr>
      <vt:lpstr>2_Office Theme</vt:lpstr>
      <vt:lpstr>1_Office 主题​​</vt:lpstr>
      <vt:lpstr>3_Office 主题</vt:lpstr>
      <vt:lpstr>3_Office Theme</vt:lpstr>
      <vt:lpstr>PowerPoint Presentation</vt:lpstr>
      <vt:lpstr>Bài 16:  Tạm biệt cánh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16</cp:revision>
  <dcterms:created xsi:type="dcterms:W3CDTF">2021-08-03T10:25:26Z</dcterms:created>
  <dcterms:modified xsi:type="dcterms:W3CDTF">2022-03-12T15:49:54Z</dcterms:modified>
</cp:coreProperties>
</file>