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318" r:id="rId3"/>
    <p:sldId id="270" r:id="rId4"/>
    <p:sldId id="2007577137" r:id="rId5"/>
    <p:sldId id="337" r:id="rId6"/>
    <p:sldId id="319" r:id="rId7"/>
    <p:sldId id="2007577138" r:id="rId8"/>
    <p:sldId id="2007577133" r:id="rId9"/>
    <p:sldId id="11088444" r:id="rId10"/>
    <p:sldId id="264"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4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3/12/2022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10</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8955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92881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03181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8778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2826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6883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737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7396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9172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886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2022/3/12</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9488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2022/3/12</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Rectangle 6">
            <a:extLst>
              <a:ext uri="{FF2B5EF4-FFF2-40B4-BE49-F238E27FC236}">
                <a16:creationId xmlns:a16="http://schemas.microsoft.com/office/drawing/2014/main" xmlns="" id="{021BE73F-70CA-4081-81F5-EEAF53069118}"/>
              </a:ext>
            </a:extLst>
          </p:cNvPr>
          <p:cNvSpPr/>
          <p:nvPr userDrawn="1"/>
        </p:nvSpPr>
        <p:spPr>
          <a:xfrm>
            <a:off x="10311357" y="8252"/>
            <a:ext cx="1675459" cy="276999"/>
          </a:xfrm>
          <a:prstGeom prst="rect">
            <a:avLst/>
          </a:prstGeom>
        </p:spPr>
        <p:txBody>
          <a:bodyPr wrap="none">
            <a:spAutoFit/>
          </a:bodyPr>
          <a:lstStyle/>
          <a:p>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Design by: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Thảo</a:t>
            </a:r>
            <a:endParaRPr lang="x-none" sz="1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89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2022/3/12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em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0.emf"/><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12.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xmlns=""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xmlns=""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xmlns=""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xmlns=""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xmlns=""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xmlns=""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xmlns=""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xmlns=""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xmlns=""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xmlns="" id="{EEC9C8C1-0C79-413E-BAA9-97ED57DE33F1}"/>
              </a:ext>
            </a:extLst>
          </p:cNvPr>
          <p:cNvSpPr txBox="1"/>
          <p:nvPr/>
        </p:nvSpPr>
        <p:spPr>
          <a:xfrm>
            <a:off x="0" y="3252035"/>
            <a:ext cx="12192000" cy="1754326"/>
          </a:xfrm>
          <a:prstGeom prst="rect">
            <a:avLst/>
          </a:prstGeom>
          <a:noFill/>
        </p:spPr>
        <p:txBody>
          <a:bodyPr wrap="square" rtlCol="0">
            <a:spAutoFit/>
          </a:bodyPr>
          <a:lstStyle/>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Tạm</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cánh</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cam</a:t>
            </a:r>
          </a:p>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Phân</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oanh</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oach</a:t>
            </a:r>
            <a:r>
              <a:rPr lang="en-US" sz="5400" dirty="0">
                <a:solidFill>
                  <a:srgbClr val="FF0000"/>
                </a:solidFill>
                <a:latin typeface="Times New Roman" panose="02020603050405020304" pitchFamily="18" charset="0"/>
                <a:cs typeface="Times New Roman" panose="02020603050405020304" pitchFamily="18" charset="0"/>
              </a:rPr>
              <a:t>; s/x; </a:t>
            </a:r>
            <a:r>
              <a:rPr lang="en-US" sz="5400" dirty="0" err="1">
                <a:solidFill>
                  <a:srgbClr val="FF0000"/>
                </a:solidFill>
                <a:latin typeface="Times New Roman" panose="02020603050405020304" pitchFamily="18" charset="0"/>
                <a:cs typeface="Times New Roman" panose="02020603050405020304" pitchFamily="18" charset="0"/>
              </a:rPr>
              <a:t>dấu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hỏi</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dấu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ngã</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xmlns=""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xmlns=""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xmlns=""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xmlns=""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xmlns=""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xmlns=""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xmlns=""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xmlns=""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xmlns=""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xmlns=""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a:solidFill>
                  <a:schemeClr val="bg1"/>
                </a:solidFill>
                <a:latin typeface="Times New Roman" pitchFamily="18" charset="0"/>
                <a:ea typeface="Arial-Rounded" panose="020B0500000000000000" pitchFamily="34" charset="0"/>
                <a:cs typeface="Times New Roman" pitchFamily="18" charset="0"/>
              </a:rPr>
              <a:t>26</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xmlns=""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xmlns=""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CHÍNH TẢ</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835299" y="5398771"/>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Times New Roman" pitchFamily="18" charset="0"/>
                <a:cs typeface="Times New Roman" pitchFamily="18" charset="0"/>
              </a:rPr>
              <a:t>SGK </a:t>
            </a:r>
            <a:r>
              <a:rPr lang="en-US" sz="4800">
                <a:latin typeface="Times New Roman" pitchFamily="18" charset="0"/>
                <a:cs typeface="Times New Roman" pitchFamily="18" charset="0"/>
              </a:rPr>
              <a:t>tr 65</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0" end="0"/>
                                            </p:txEl>
                                          </p:spTgt>
                                        </p:tgtEl>
                                        <p:attrNameLst>
                                          <p:attrName>ppt_w</p:attrName>
                                        </p:attrNameLst>
                                      </p:cBhvr>
                                    </p:anim>
                                    <p:anim by="(#ppt_w*0.50)" calcmode="lin" valueType="num">
                                      <p:cBhvr>
                                        <p:cTn id="32" dur="500" decel="50000" autoRev="1" fill="hold">
                                          <p:stCondLst>
                                            <p:cond delay="0"/>
                                          </p:stCondLst>
                                        </p:cTn>
                                        <p:tgtEl>
                                          <p:spTgt spid="17">
                                            <p:txEl>
                                              <p:pRg st="0" end="0"/>
                                            </p:txEl>
                                          </p:spTgt>
                                        </p:tgtEl>
                                        <p:attrNameLst>
                                          <p:attrName>ppt_x</p:attrName>
                                        </p:attrNameLst>
                                      </p:cBhvr>
                                    </p:anim>
                                    <p:anim from="(-#ppt_h/2)" to="(#ppt_y)" calcmode="lin" valueType="num">
                                      <p:cBhvr>
                                        <p:cTn id="33" dur="1000" fill="hold">
                                          <p:stCondLst>
                                            <p:cond delay="0"/>
                                          </p:stCondLst>
                                        </p:cTn>
                                        <p:tgtEl>
                                          <p:spTgt spid="17">
                                            <p:txEl>
                                              <p:pRg st="0" end="0"/>
                                            </p:txEl>
                                          </p:spTgt>
                                        </p:tgtEl>
                                        <p:attrNameLst>
                                          <p:attrName>ppt_y</p:attrName>
                                        </p:attrNameLst>
                                      </p:cBhvr>
                                    </p:anim>
                                    <p:animRot by="21600000">
                                      <p:cBhvr>
                                        <p:cTn id="34" dur="1000" fill="hold">
                                          <p:stCondLst>
                                            <p:cond delay="0"/>
                                          </p:stCondLst>
                                        </p:cTn>
                                        <p:tgtEl>
                                          <p:spTgt spid="17">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0" end="0"/>
                                            </p:txEl>
                                          </p:spTgt>
                                        </p:tgtEl>
                                        <p:attrNameLst>
                                          <p:attrName>ppt_w</p:attrName>
                                        </p:attrNameLst>
                                      </p:cBhvr>
                                    </p:anim>
                                    <p:anim by="(#ppt_w*0.50)" calcmode="lin" valueType="num">
                                      <p:cBhvr>
                                        <p:cTn id="38" dur="500" decel="50000" autoRev="1" fill="hold">
                                          <p:stCondLst>
                                            <p:cond delay="0"/>
                                          </p:stCondLst>
                                        </p:cTn>
                                        <p:tgtEl>
                                          <p:spTgt spid="28">
                                            <p:txEl>
                                              <p:pRg st="0" end="0"/>
                                            </p:txEl>
                                          </p:spTgt>
                                        </p:tgtEl>
                                        <p:attrNameLst>
                                          <p:attrName>ppt_x</p:attrName>
                                        </p:attrNameLst>
                                      </p:cBhvr>
                                    </p:anim>
                                    <p:anim from="(-#ppt_h/2)" to="(#ppt_y)" calcmode="lin" valueType="num">
                                      <p:cBhvr>
                                        <p:cTn id="39" dur="1000" fill="hold">
                                          <p:stCondLst>
                                            <p:cond delay="0"/>
                                          </p:stCondLst>
                                        </p:cTn>
                                        <p:tgtEl>
                                          <p:spTgt spid="28">
                                            <p:txEl>
                                              <p:pRg st="0" end="0"/>
                                            </p:txEl>
                                          </p:spTgt>
                                        </p:tgtEl>
                                        <p:attrNameLst>
                                          <p:attrName>ppt_y</p:attrName>
                                        </p:attrNameLst>
                                      </p:cBhvr>
                                    </p:anim>
                                    <p:animRot by="21600000">
                                      <p:cBhvr>
                                        <p:cTn id="40" dur="1000" fill="hold">
                                          <p:stCondLst>
                                            <p:cond delay="0"/>
                                          </p:stCondLst>
                                        </p:cTn>
                                        <p:tgtEl>
                                          <p:spTgt spid="28">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1" end="1"/>
                                            </p:txEl>
                                          </p:spTgt>
                                        </p:tgtEl>
                                        <p:attrNameLst>
                                          <p:attrName>ppt_w</p:attrName>
                                        </p:attrNameLst>
                                      </p:cBhvr>
                                    </p:anim>
                                    <p:anim by="(#ppt_w*0.50)" calcmode="lin" valueType="num">
                                      <p:cBhvr>
                                        <p:cTn id="44" dur="500" decel="50000" autoRev="1" fill="hold">
                                          <p:stCondLst>
                                            <p:cond delay="0"/>
                                          </p:stCondLst>
                                        </p:cTn>
                                        <p:tgtEl>
                                          <p:spTgt spid="28">
                                            <p:txEl>
                                              <p:pRg st="1" end="1"/>
                                            </p:txEl>
                                          </p:spTgt>
                                        </p:tgtEl>
                                        <p:attrNameLst>
                                          <p:attrName>ppt_x</p:attrName>
                                        </p:attrNameLst>
                                      </p:cBhvr>
                                    </p:anim>
                                    <p:anim from="(-#ppt_h/2)" to="(#ppt_y)" calcmode="lin" valueType="num">
                                      <p:cBhvr>
                                        <p:cTn id="45" dur="1000" fill="hold">
                                          <p:stCondLst>
                                            <p:cond delay="0"/>
                                          </p:stCondLst>
                                        </p:cTn>
                                        <p:tgtEl>
                                          <p:spTgt spid="28">
                                            <p:txEl>
                                              <p:pRg st="1" end="1"/>
                                            </p:txEl>
                                          </p:spTgt>
                                        </p:tgtEl>
                                        <p:attrNameLst>
                                          <p:attrName>ppt_y</p:attrName>
                                        </p:attrNameLst>
                                      </p:cBhvr>
                                    </p:anim>
                                    <p:animRot by="21600000">
                                      <p:cBhvr>
                                        <p:cTn id="46" dur="1000" fill="hold">
                                          <p:stCondLst>
                                            <p:cond delay="0"/>
                                          </p:stCondLst>
                                        </p:cTn>
                                        <p:tgtEl>
                                          <p:spTgt spid="28">
                                            <p:txEl>
                                              <p:pRg st="1" end="1"/>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3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31">
                                            <p:txEl>
                                              <p:pRg st="0" end="0"/>
                                            </p:txEl>
                                          </p:spTgt>
                                        </p:tgtEl>
                                        <p:attrNameLst>
                                          <p:attrName>ppt_w</p:attrName>
                                        </p:attrNameLst>
                                      </p:cBhvr>
                                    </p:anim>
                                    <p:anim by="(#ppt_w*0.50)" calcmode="lin" valueType="num">
                                      <p:cBhvr>
                                        <p:cTn id="50" dur="500" decel="50000" autoRev="1" fill="hold">
                                          <p:stCondLst>
                                            <p:cond delay="0"/>
                                          </p:stCondLst>
                                        </p:cTn>
                                        <p:tgtEl>
                                          <p:spTgt spid="31">
                                            <p:txEl>
                                              <p:pRg st="0" end="0"/>
                                            </p:txEl>
                                          </p:spTgt>
                                        </p:tgtEl>
                                        <p:attrNameLst>
                                          <p:attrName>ppt_x</p:attrName>
                                        </p:attrNameLst>
                                      </p:cBhvr>
                                    </p:anim>
                                    <p:anim from="(-#ppt_h/2)" to="(#ppt_y)" calcmode="lin" valueType="num">
                                      <p:cBhvr>
                                        <p:cTn id="51" dur="1000" fill="hold">
                                          <p:stCondLst>
                                            <p:cond delay="0"/>
                                          </p:stCondLst>
                                        </p:cTn>
                                        <p:tgtEl>
                                          <p:spTgt spid="31">
                                            <p:txEl>
                                              <p:pRg st="0" end="0"/>
                                            </p:txEl>
                                          </p:spTgt>
                                        </p:tgtEl>
                                        <p:attrNameLst>
                                          <p:attrName>ppt_y</p:attrName>
                                        </p:attrNameLst>
                                      </p:cBhvr>
                                    </p:anim>
                                    <p:animRot by="21600000">
                                      <p:cBhvr>
                                        <p:cTn id="52" dur="1000" fill="hold">
                                          <p:stCondLst>
                                            <p:cond delay="0"/>
                                          </p:stCondLst>
                                        </p:cTn>
                                        <p:tgtEl>
                                          <p:spTgt spid="31">
                                            <p:txEl>
                                              <p:pRg st="0" end="0"/>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xmlns=""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392986" y="742454"/>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2800" dirty="0" err="1">
                <a:solidFill>
                  <a:srgbClr val="002060"/>
                </a:solidFill>
                <a:latin typeface="Times New Roman" pitchFamily="18" charset="0"/>
                <a:ea typeface="Arial-Rounded" panose="020B0500000000000000" pitchFamily="34" charset="0"/>
                <a:cs typeface="Times New Roman" pitchFamily="18" charset="0"/>
              </a:rPr>
              <a:t>tả</a:t>
            </a:r>
            <a:r>
              <a:rPr lang="en-US" sz="2800" dirty="0">
                <a:solidFill>
                  <a:srgbClr val="002060"/>
                </a:solidFill>
                <a:latin typeface="Times New Roman" pitchFamily="18" charset="0"/>
                <a:ea typeface="Arial-Rounded" panose="020B0500000000000000" pitchFamily="34" charset="0"/>
                <a:cs typeface="Times New Roman" pitchFamily="18" charset="0"/>
              </a:rPr>
              <a:t> 1 </a:t>
            </a:r>
            <a:r>
              <a:rPr lang="en-US" sz="2800" dirty="0" err="1">
                <a:solidFill>
                  <a:srgbClr val="002060"/>
                </a:solidFill>
                <a:latin typeface="Times New Roman" pitchFamily="18" charset="0"/>
                <a:ea typeface="Arial-Rounded" panose="020B0500000000000000" pitchFamily="34" charset="0"/>
                <a:cs typeface="Times New Roman" pitchFamily="18" charset="0"/>
              </a:rPr>
              <a:t>đoạn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văn</a:t>
            </a:r>
            <a:r>
              <a:rPr lang="en-US" sz="2800" dirty="0">
                <a:solidFill>
                  <a:srgbClr val="002060"/>
                </a:solidFill>
                <a:latin typeface="Times New Roman" pitchFamily="18" charset="0"/>
                <a:ea typeface="Arial-Rounded" panose="020B0500000000000000" pitchFamily="34" charset="0"/>
                <a:cs typeface="Times New Roman" pitchFamily="18" charset="0"/>
              </a:rPr>
              <a:t>.</a:t>
            </a: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121320" y="3985353"/>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xmlns="" id="{0C9928D3-15CE-463A-8DD4-D2BDB8DB2C15}"/>
              </a:ext>
            </a:extLst>
          </p:cNvPr>
          <p:cNvSpPr txBox="1"/>
          <p:nvPr/>
        </p:nvSpPr>
        <p:spPr>
          <a:xfrm rot="20099163">
            <a:off x="19785" y="3328216"/>
            <a:ext cx="3740579" cy="923330"/>
          </a:xfrm>
          <a:prstGeom prst="rect">
            <a:avLst/>
          </a:prstGeom>
          <a:noFill/>
        </p:spPr>
        <p:txBody>
          <a:bodyPr wrap="square" rtlCol="0">
            <a:spAutoFit/>
          </a:bodyPr>
          <a:lstStyle/>
          <a:p>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MỤC TIÊU</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298637019"/>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1" name="图片 4">
            <a:extLst>
              <a:ext uri="{FF2B5EF4-FFF2-40B4-BE49-F238E27FC236}">
                <a16:creationId xmlns:a16="http://schemas.microsoft.com/office/drawing/2014/main" xmlns=""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892051"/>
            <a:ext cx="10963068" cy="3277733"/>
          </a:xfrm>
          <a:prstGeom prst="rect">
            <a:avLst/>
          </a:prstGeom>
        </p:spPr>
      </p:pic>
      <p:pic>
        <p:nvPicPr>
          <p:cNvPr id="12" name="图片 6">
            <a:extLst>
              <a:ext uri="{FF2B5EF4-FFF2-40B4-BE49-F238E27FC236}">
                <a16:creationId xmlns:a16="http://schemas.microsoft.com/office/drawing/2014/main" xmlns=""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8008" y="126027"/>
            <a:ext cx="1823658" cy="1818730"/>
          </a:xfrm>
          <a:prstGeom prst="rect">
            <a:avLst/>
          </a:prstGeom>
        </p:spPr>
      </p:pic>
      <p:sp>
        <p:nvSpPr>
          <p:cNvPr id="13" name="TextBox 12"/>
          <p:cNvSpPr txBox="1"/>
          <p:nvPr/>
        </p:nvSpPr>
        <p:spPr>
          <a:xfrm>
            <a:off x="4359930" y="843630"/>
            <a:ext cx="5023913"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Tạm</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cam</a:t>
            </a:r>
          </a:p>
        </p:txBody>
      </p:sp>
      <p:grpSp>
        <p:nvGrpSpPr>
          <p:cNvPr id="15" name="Group 14">
            <a:extLst>
              <a:ext uri="{FF2B5EF4-FFF2-40B4-BE49-F238E27FC236}">
                <a16:creationId xmlns:a16="http://schemas.microsoft.com/office/drawing/2014/main" xmlns="" id="{8EB64A4F-2F51-48FB-A24A-ED66D4B41848}"/>
              </a:ext>
            </a:extLst>
          </p:cNvPr>
          <p:cNvGrpSpPr/>
          <p:nvPr/>
        </p:nvGrpSpPr>
        <p:grpSpPr>
          <a:xfrm>
            <a:off x="1469557" y="4371059"/>
            <a:ext cx="5552884" cy="712532"/>
            <a:chOff x="1216338" y="4241756"/>
            <a:chExt cx="5552884" cy="712532"/>
          </a:xfrm>
        </p:grpSpPr>
        <p:grpSp>
          <p:nvGrpSpPr>
            <p:cNvPr id="16" name="Group 15">
              <a:extLst>
                <a:ext uri="{FF2B5EF4-FFF2-40B4-BE49-F238E27FC236}">
                  <a16:creationId xmlns:a16="http://schemas.microsoft.com/office/drawing/2014/main" xmlns="" id="{D4E1F6AD-B226-4417-AAA0-726BB226B36D}"/>
                </a:ext>
              </a:extLst>
            </p:cNvPr>
            <p:cNvGrpSpPr/>
            <p:nvPr/>
          </p:nvGrpSpPr>
          <p:grpSpPr>
            <a:xfrm>
              <a:off x="1216338" y="4241756"/>
              <a:ext cx="919884" cy="712532"/>
              <a:chOff x="2485459" y="1975436"/>
              <a:chExt cx="1901631" cy="1616071"/>
            </a:xfrm>
          </p:grpSpPr>
          <p:pic>
            <p:nvPicPr>
              <p:cNvPr id="19" name="图片 6">
                <a:extLst>
                  <a:ext uri="{FF2B5EF4-FFF2-40B4-BE49-F238E27FC236}">
                    <a16:creationId xmlns:a16="http://schemas.microsoft.com/office/drawing/2014/main" xmlns=""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901631" cy="1616071"/>
              </a:xfrm>
              <a:prstGeom prst="rect">
                <a:avLst/>
              </a:prstGeom>
            </p:spPr>
          </p:pic>
          <p:pic>
            <p:nvPicPr>
              <p:cNvPr id="20" name="图片 2">
                <a:extLst>
                  <a:ext uri="{FF2B5EF4-FFF2-40B4-BE49-F238E27FC236}">
                    <a16:creationId xmlns:a16="http://schemas.microsoft.com/office/drawing/2014/main" xmlns=""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1" name="图片 9">
                <a:extLst>
                  <a:ext uri="{FF2B5EF4-FFF2-40B4-BE49-F238E27FC236}">
                    <a16:creationId xmlns:a16="http://schemas.microsoft.com/office/drawing/2014/main" xmlns=""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18" name="Rectangle 17">
              <a:extLst>
                <a:ext uri="{FF2B5EF4-FFF2-40B4-BE49-F238E27FC236}">
                  <a16:creationId xmlns:a16="http://schemas.microsoft.com/office/drawing/2014/main" xmlns="" id="{D824CF9C-C197-4BC0-B1B2-5B75A5B8957D}"/>
                </a:ext>
              </a:extLst>
            </p:cNvPr>
            <p:cNvSpPr/>
            <p:nvPr/>
          </p:nvSpPr>
          <p:spPr>
            <a:xfrm>
              <a:off x="2136222" y="4334857"/>
              <a:ext cx="4633000" cy="584775"/>
            </a:xfrm>
            <a:prstGeom prst="rect">
              <a:avLst/>
            </a:prstGeom>
          </p:spPr>
          <p:txBody>
            <a:bodyPr wrap="none">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22" name="Group 21">
            <a:extLst>
              <a:ext uri="{FF2B5EF4-FFF2-40B4-BE49-F238E27FC236}">
                <a16:creationId xmlns:a16="http://schemas.microsoft.com/office/drawing/2014/main" xmlns="" id="{8C6DAE3C-3092-4792-A3CB-422B2BFEA4DF}"/>
              </a:ext>
            </a:extLst>
          </p:cNvPr>
          <p:cNvGrpSpPr/>
          <p:nvPr/>
        </p:nvGrpSpPr>
        <p:grpSpPr>
          <a:xfrm>
            <a:off x="1667682" y="5218145"/>
            <a:ext cx="9459865" cy="742405"/>
            <a:chOff x="1555138" y="5106976"/>
            <a:chExt cx="8995633" cy="742405"/>
          </a:xfrm>
        </p:grpSpPr>
        <p:grpSp>
          <p:nvGrpSpPr>
            <p:cNvPr id="23" name="Group 22">
              <a:extLst>
                <a:ext uri="{FF2B5EF4-FFF2-40B4-BE49-F238E27FC236}">
                  <a16:creationId xmlns:a16="http://schemas.microsoft.com/office/drawing/2014/main" xmlns=""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a16="http://schemas.microsoft.com/office/drawing/2014/main" xmlns="" id="{773AF2A2-2B1C-4FD0-B8F1-AA901AF19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a16="http://schemas.microsoft.com/office/drawing/2014/main" xmlns="" id="{88A14C84-7E1C-42DF-A741-922778CE2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a16="http://schemas.microsoft.com/office/drawing/2014/main" xmlns="" id="{5489B036-6BFD-4707-AF39-8289D123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a16="http://schemas.microsoft.com/office/drawing/2014/main" xmlns="" id="{050CE124-A425-4075-8399-F8C02C4B7958}"/>
                </a:ext>
              </a:extLst>
            </p:cNvPr>
            <p:cNvSpPr txBox="1"/>
            <p:nvPr/>
          </p:nvSpPr>
          <p:spPr>
            <a:xfrm>
              <a:off x="2477435" y="5170850"/>
              <a:ext cx="8073336"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Chân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5" name="Title 4">
            <a:extLst>
              <a:ext uri="{FF2B5EF4-FFF2-40B4-BE49-F238E27FC236}">
                <a16:creationId xmlns:a16="http://schemas.microsoft.com/office/drawing/2014/main" xmlns="" id="{C50CB3FE-1661-4B16-A20C-17975D24D53A}"/>
              </a:ext>
            </a:extLst>
          </p:cNvPr>
          <p:cNvSpPr>
            <a:spLocks noGrp="1"/>
          </p:cNvSpPr>
          <p:nvPr>
            <p:ph type="title"/>
          </p:nvPr>
        </p:nvSpPr>
        <p:spPr>
          <a:xfrm>
            <a:off x="999007" y="1612885"/>
            <a:ext cx="10151166" cy="2378810"/>
          </a:xfrm>
        </p:spPr>
        <p:txBody>
          <a:bodyPr>
            <a:normAutofit fontScale="90000"/>
          </a:bodyPr>
          <a:lstStyle/>
          <a:p>
            <a:pPr algn="just"/>
            <a:r>
              <a:rPr lang="en-US" sz="30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cam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tễnh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cam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cam </a:t>
            </a:r>
            <a:r>
              <a:rPr lang="en-US" sz="3600" dirty="0" err="1">
                <a:latin typeface="Times New Roman" panose="02020603050405020304" pitchFamily="18" charset="0"/>
                <a:cs typeface="Times New Roman" panose="02020603050405020304" pitchFamily="18" charset="0"/>
              </a:rPr>
              <a:t>trở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xmlns="" id="{8CE751DD-237A-4044-AA49-6C1978B5BA0F}"/>
              </a:ext>
            </a:extLst>
          </p:cNvPr>
          <p:cNvGrpSpPr/>
          <p:nvPr/>
        </p:nvGrpSpPr>
        <p:grpSpPr>
          <a:xfrm>
            <a:off x="1629659" y="6085777"/>
            <a:ext cx="10467063" cy="639574"/>
            <a:chOff x="1629659" y="6085777"/>
            <a:chExt cx="10467063" cy="639574"/>
          </a:xfrm>
        </p:grpSpPr>
        <p:grpSp>
          <p:nvGrpSpPr>
            <p:cNvPr id="28" name="Group 27">
              <a:extLst>
                <a:ext uri="{FF2B5EF4-FFF2-40B4-BE49-F238E27FC236}">
                  <a16:creationId xmlns:a16="http://schemas.microsoft.com/office/drawing/2014/main" xmlns="" id="{16C9F6B6-0549-4E27-8EBA-58BCEDE190D3}"/>
                </a:ext>
              </a:extLst>
            </p:cNvPr>
            <p:cNvGrpSpPr/>
            <p:nvPr/>
          </p:nvGrpSpPr>
          <p:grpSpPr>
            <a:xfrm>
              <a:off x="1629659" y="6156007"/>
              <a:ext cx="906987" cy="569344"/>
              <a:chOff x="8317164" y="2100522"/>
              <a:chExt cx="1772914" cy="1393004"/>
            </a:xfrm>
          </p:grpSpPr>
          <p:pic>
            <p:nvPicPr>
              <p:cNvPr id="29" name="图片 12">
                <a:extLst>
                  <a:ext uri="{FF2B5EF4-FFF2-40B4-BE49-F238E27FC236}">
                    <a16:creationId xmlns:a16="http://schemas.microsoft.com/office/drawing/2014/main" xmlns="" id="{1FF90C2C-7BC8-459D-8D43-4692EE3FA7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0" name="图片 10">
                <a:extLst>
                  <a:ext uri="{FF2B5EF4-FFF2-40B4-BE49-F238E27FC236}">
                    <a16:creationId xmlns:a16="http://schemas.microsoft.com/office/drawing/2014/main" xmlns="" id="{E2B761EC-DA03-4767-8E08-892813BC83C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1" name="图片 13">
                <a:extLst>
                  <a:ext uri="{FF2B5EF4-FFF2-40B4-BE49-F238E27FC236}">
                    <a16:creationId xmlns:a16="http://schemas.microsoft.com/office/drawing/2014/main" xmlns="" id="{808F403A-5C78-4354-BF76-DEED0422A22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2" name="TextBox 31">
              <a:extLst>
                <a:ext uri="{FF2B5EF4-FFF2-40B4-BE49-F238E27FC236}">
                  <a16:creationId xmlns:a16="http://schemas.microsoft.com/office/drawing/2014/main" xmlns="" id="{51D3F2FC-AEF4-4E21-A184-374D6A44B342}"/>
                </a:ext>
              </a:extLst>
            </p:cNvPr>
            <p:cNvSpPr txBox="1"/>
            <p:nvPr/>
          </p:nvSpPr>
          <p:spPr>
            <a:xfrm>
              <a:off x="2482895" y="6085777"/>
              <a:ext cx="9613827"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Bống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thương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1628252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2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p:cNvSpPr txBox="1"/>
          <p:nvPr/>
        </p:nvSpPr>
        <p:spPr>
          <a:xfrm>
            <a:off x="1506002" y="4151860"/>
            <a:ext cx="9613827" cy="1107931"/>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pPr algn="ct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óng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ánh</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Bống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tễnh</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xíu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5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9" name="TextBox 38"/>
          <p:cNvSpPr txBox="1"/>
          <p:nvPr/>
        </p:nvSpPr>
        <p:spPr>
          <a:xfrm>
            <a:off x="1459351" y="3120276"/>
            <a:ext cx="10429913" cy="1107931"/>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cụm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phẩy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thúc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chấm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1000"/>
                                        <p:tgtEl>
                                          <p:spTgt spid="10">
                                            <p:txEl>
                                              <p:pRg st="1" end="1"/>
                                            </p:txEl>
                                          </p:spTgt>
                                        </p:tgtEl>
                                      </p:cBhvr>
                                    </p:animEffect>
                                    <p:anim calcmode="lin" valueType="num">
                                      <p:cBhvr>
                                        <p:cTn id="8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E0BB9C1-AFDE-483D-AB0F-47346F8775A4}"/>
              </a:ext>
            </a:extLst>
          </p:cNvPr>
          <p:cNvPicPr>
            <a:picLocks noChangeAspect="1"/>
          </p:cNvPicPr>
          <p:nvPr/>
        </p:nvPicPr>
        <p:blipFill rotWithShape="1">
          <a:blip r:embed="rId2">
            <a:extLst>
              <a:ext uri="{28A0092B-C50C-407E-A947-70E740481C1C}">
                <a14:useLocalDpi xmlns:a14="http://schemas.microsoft.com/office/drawing/2010/main" val="0"/>
              </a:ext>
            </a:extLst>
          </a:blip>
          <a:srcRect r="16522"/>
          <a:stretch/>
        </p:blipFill>
        <p:spPr>
          <a:xfrm>
            <a:off x="1149791" y="309281"/>
            <a:ext cx="10629833" cy="6387353"/>
          </a:xfrm>
          <a:prstGeom prst="rect">
            <a:avLst/>
          </a:prstGeom>
        </p:spPr>
      </p:pic>
      <p:sp>
        <p:nvSpPr>
          <p:cNvPr id="3" name="TextBox 2">
            <a:extLst>
              <a:ext uri="{FF2B5EF4-FFF2-40B4-BE49-F238E27FC236}">
                <a16:creationId xmlns:a16="http://schemas.microsoft.com/office/drawing/2014/main" xmlns="" id="{F45A7CFF-CB3B-46DA-8FDD-4EEAF4E513FF}"/>
              </a:ext>
            </a:extLst>
          </p:cNvPr>
          <p:cNvSpPr txBox="1"/>
          <p:nvPr/>
        </p:nvSpPr>
        <p:spPr>
          <a:xfrm>
            <a:off x="2603145" y="808068"/>
            <a:ext cx="9284676" cy="584711"/>
          </a:xfrm>
          <a:prstGeom prst="rect">
            <a:avLst/>
          </a:prstGeom>
          <a:noFill/>
        </p:spPr>
        <p:txBody>
          <a:bodyPr wrap="square" lIns="121855" tIns="60928" rIns="121855" bIns="60928" rtlCol="0">
            <a:spAutoFit/>
          </a:bodyPr>
          <a:lstStyle/>
          <a:p>
            <a:r>
              <a:rPr lang="en-US" sz="3000" b="1" dirty="0" err="1">
                <a:latin typeface="HP001 4 hàng" pitchFamily="34" charset="0"/>
                <a:ea typeface="Arial-Rounded" panose="020B0500000000000000" pitchFamily="34" charset="0"/>
                <a:cs typeface="Arial-Rounded" panose="020B0500000000000000" pitchFamily="34" charset="0"/>
              </a:rPr>
              <a:t>Thứ</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ngày</a:t>
            </a:r>
            <a:r>
              <a:rPr lang="en-US" sz="3000" b="1" dirty="0">
                <a:latin typeface="HP001 4 hàng" pitchFamily="34" charset="0"/>
                <a:ea typeface="Arial-Rounded" panose="020B0500000000000000" pitchFamily="34" charset="0"/>
                <a:cs typeface="Arial-Rounded" panose="020B0500000000000000" pitchFamily="34" charset="0"/>
              </a:rPr>
              <a:t> 17 </a:t>
            </a:r>
            <a:r>
              <a:rPr lang="en-US" sz="3000" b="1" dirty="0" err="1">
                <a:latin typeface="HP001 4 hàng" pitchFamily="34" charset="0"/>
                <a:ea typeface="Arial-Rounded" panose="020B0500000000000000" pitchFamily="34" charset="0"/>
                <a:cs typeface="Arial-Rounded" panose="020B0500000000000000" pitchFamily="34" charset="0"/>
              </a:rPr>
              <a:t>tháng</a:t>
            </a:r>
            <a:r>
              <a:rPr lang="en-US" sz="3000" b="1" dirty="0">
                <a:latin typeface="HP001 4 hàng" pitchFamily="34" charset="0"/>
                <a:ea typeface="Arial-Rounded" panose="020B0500000000000000" pitchFamily="34" charset="0"/>
                <a:cs typeface="Arial-Rounded" panose="020B0500000000000000" pitchFamily="34" charset="0"/>
              </a:rPr>
              <a:t> 3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2022</a:t>
            </a:r>
          </a:p>
        </p:txBody>
      </p:sp>
      <p:sp>
        <p:nvSpPr>
          <p:cNvPr id="4" name="TextBox 3">
            <a:extLst>
              <a:ext uri="{FF2B5EF4-FFF2-40B4-BE49-F238E27FC236}">
                <a16:creationId xmlns:a16="http://schemas.microsoft.com/office/drawing/2014/main" xmlns="" id="{7B615F29-536A-4E0C-AA52-9F2DEBDED88B}"/>
              </a:ext>
            </a:extLst>
          </p:cNvPr>
          <p:cNvSpPr txBox="1"/>
          <p:nvPr/>
        </p:nvSpPr>
        <p:spPr>
          <a:xfrm>
            <a:off x="5149171" y="1409756"/>
            <a:ext cx="3378632" cy="584711"/>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Chính tả</a:t>
            </a:r>
          </a:p>
        </p:txBody>
      </p:sp>
      <p:sp>
        <p:nvSpPr>
          <p:cNvPr id="5" name="TextBox 4">
            <a:extLst>
              <a:ext uri="{FF2B5EF4-FFF2-40B4-BE49-F238E27FC236}">
                <a16:creationId xmlns:a16="http://schemas.microsoft.com/office/drawing/2014/main" xmlns="" id="{B3DE068F-2A72-4662-B2BE-53A8DD593F61}"/>
              </a:ext>
            </a:extLst>
          </p:cNvPr>
          <p:cNvSpPr txBox="1"/>
          <p:nvPr/>
        </p:nvSpPr>
        <p:spPr>
          <a:xfrm>
            <a:off x="4374122" y="1971554"/>
            <a:ext cx="3880691" cy="646266"/>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dirty="0" err="1">
                <a:solidFill>
                  <a:srgbClr val="FF0000"/>
                </a:solidFill>
                <a:latin typeface="HP001 4 hàng" pitchFamily="34" charset="0"/>
                <a:ea typeface="Arial-Rounded" panose="020B0500000000000000" pitchFamily="34" charset="0"/>
                <a:cs typeface="Arial-Rounded" panose="020B0500000000000000" pitchFamily="34" charset="0"/>
              </a:rPr>
              <a:t>Tạm</a:t>
            </a:r>
            <a:r>
              <a:rPr lang="en-US" sz="3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dirty="0" err="1">
                <a:solidFill>
                  <a:srgbClr val="FF0000"/>
                </a:solidFill>
                <a:latin typeface="HP001 4 hàng" pitchFamily="34" charset="0"/>
                <a:ea typeface="Arial-Rounded" panose="020B0500000000000000" pitchFamily="34" charset="0"/>
                <a:cs typeface="Arial-Rounded" panose="020B0500000000000000" pitchFamily="34" charset="0"/>
              </a:rPr>
              <a:t>biệt</a:t>
            </a:r>
            <a:r>
              <a:rPr lang="en-US" sz="3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dirty="0" err="1">
                <a:solidFill>
                  <a:srgbClr val="FF0000"/>
                </a:solidFill>
                <a:latin typeface="HP001 4 hàng" pitchFamily="34" charset="0"/>
                <a:ea typeface="Arial-Rounded" panose="020B0500000000000000" pitchFamily="34" charset="0"/>
                <a:cs typeface="Arial-Rounded" panose="020B0500000000000000" pitchFamily="34" charset="0"/>
              </a:rPr>
              <a:t>cánh</a:t>
            </a:r>
            <a:r>
              <a:rPr lang="en-US" sz="3000" b="1" dirty="0">
                <a:solidFill>
                  <a:srgbClr val="FF0000"/>
                </a:solidFill>
                <a:latin typeface="HP001 4 hàng" pitchFamily="34" charset="0"/>
                <a:ea typeface="Arial-Rounded" panose="020B0500000000000000" pitchFamily="34" charset="0"/>
                <a:cs typeface="Arial-Rounded" panose="020B0500000000000000" pitchFamily="34" charset="0"/>
              </a:rPr>
              <a:t> cam</a:t>
            </a:r>
          </a:p>
        </p:txBody>
      </p:sp>
      <p:sp>
        <p:nvSpPr>
          <p:cNvPr id="6" name="TextBox 5">
            <a:extLst>
              <a:ext uri="{FF2B5EF4-FFF2-40B4-BE49-F238E27FC236}">
                <a16:creationId xmlns:a16="http://schemas.microsoft.com/office/drawing/2014/main" xmlns="" id="{E756D133-C24C-45C5-ABA9-CEBE29DA1F92}"/>
              </a:ext>
            </a:extLst>
          </p:cNvPr>
          <p:cNvSpPr txBox="1"/>
          <p:nvPr/>
        </p:nvSpPr>
        <p:spPr>
          <a:xfrm>
            <a:off x="2513205" y="2584083"/>
            <a:ext cx="9176479" cy="615489"/>
          </a:xfrm>
          <a:prstGeom prst="rect">
            <a:avLst/>
          </a:prstGeom>
          <a:noFill/>
        </p:spPr>
        <p:txBody>
          <a:bodyPr wrap="square" lIns="121855" tIns="60928" rIns="121855" bIns="60928" rtlCol="0">
            <a:spAutoFit/>
          </a:bodyPr>
          <a:lstStyle/>
          <a:p>
            <a:r>
              <a:rPr lang="en-US" sz="2800" dirty="0">
                <a:latin typeface="Times New Roman" panose="02020603050405020304" pitchFamily="18"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Cánh</a:t>
            </a:r>
            <a:r>
              <a:rPr lang="en-US" sz="3200" b="1" dirty="0">
                <a:latin typeface="HP001 4 hàng" panose="020B0603050302020204" pitchFamily="34" charset="0"/>
                <a:cs typeface="Times New Roman" panose="02020603050405020304" pitchFamily="18" charset="0"/>
              </a:rPr>
              <a:t> cam </a:t>
            </a:r>
            <a:r>
              <a:rPr lang="en-US" sz="3200" b="1" dirty="0" err="1">
                <a:latin typeface="HP001 4 hàng" panose="020B0603050302020204" pitchFamily="34" charset="0"/>
                <a:cs typeface="Times New Roman" panose="02020603050405020304" pitchFamily="18" charset="0"/>
              </a:rPr>
              <a:t>có</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đôi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cánh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xanh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biếc</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óng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ánh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dưới</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xmlns="" id="{21EC03FC-043B-430C-B766-71D7D23EA8DF}"/>
              </a:ext>
            </a:extLst>
          </p:cNvPr>
          <p:cNvSpPr txBox="1"/>
          <p:nvPr/>
        </p:nvSpPr>
        <p:spPr>
          <a:xfrm>
            <a:off x="1958214" y="3193726"/>
            <a:ext cx="9821410" cy="615489"/>
          </a:xfrm>
          <a:prstGeom prst="rect">
            <a:avLst/>
          </a:prstGeom>
          <a:noFill/>
        </p:spPr>
        <p:txBody>
          <a:bodyPr wrap="square" lIns="121855" tIns="60928" rIns="121855" bIns="60928" rtlCol="0">
            <a:spAutoFit/>
          </a:bodyPr>
          <a:lstStyle/>
          <a:p>
            <a:r>
              <a:rPr lang="en-US" sz="3200" b="1" dirty="0" err="1">
                <a:latin typeface="HP001 4 hàng" panose="020B0603050302020204" pitchFamily="34" charset="0"/>
                <a:cs typeface="Times New Roman" panose="02020603050405020304" pitchFamily="18" charset="0"/>
              </a:rPr>
              <a:t>nắng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mặt</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trời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Chú</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lạc</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vào</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nhà</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Bống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Chân</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chú</a:t>
            </a:r>
            <a:r>
              <a:rPr lang="en-US" sz="3200" b="1" dirty="0">
                <a:latin typeface="HP001 4 hàng" panose="020B0603050302020204" pitchFamily="34" charset="0"/>
                <a:cs typeface="Times New Roman" panose="02020603050405020304" pitchFamily="18" charset="0"/>
              </a:rPr>
              <a:t> </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994BC323-C605-4181-9B30-0A2517CADAC5}"/>
              </a:ext>
            </a:extLst>
          </p:cNvPr>
          <p:cNvSpPr txBox="1"/>
          <p:nvPr/>
        </p:nvSpPr>
        <p:spPr>
          <a:xfrm>
            <a:off x="1949250" y="3789256"/>
            <a:ext cx="10117832" cy="615489"/>
          </a:xfrm>
          <a:prstGeom prst="rect">
            <a:avLst/>
          </a:prstGeom>
          <a:noFill/>
        </p:spPr>
        <p:txBody>
          <a:bodyPr wrap="square" lIns="121855" tIns="60928" rIns="121855" bIns="60928" rtlCol="0">
            <a:spAutoFit/>
          </a:bodyPr>
          <a:lstStyle/>
          <a:p>
            <a:r>
              <a:rPr lang="en-US" sz="3200" b="1" dirty="0" err="1">
                <a:latin typeface="HP001 4 hàng" panose="020B0603050302020204" pitchFamily="34" charset="0"/>
                <a:cs typeface="Times New Roman" panose="02020603050405020304" pitchFamily="18" charset="0"/>
              </a:rPr>
              <a:t>bị</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thương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bước</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tập</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tễnh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Bống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thương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quá</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đặt</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cánh</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xmlns="" id="{DDBA8892-665F-4AC8-BAF1-4142CE5D8D76}"/>
              </a:ext>
            </a:extLst>
          </p:cNvPr>
          <p:cNvSpPr txBox="1"/>
          <p:nvPr/>
        </p:nvSpPr>
        <p:spPr>
          <a:xfrm>
            <a:off x="1951140" y="4396880"/>
            <a:ext cx="9828483" cy="615489"/>
          </a:xfrm>
          <a:prstGeom prst="rect">
            <a:avLst/>
          </a:prstGeom>
          <a:noFill/>
        </p:spPr>
        <p:txBody>
          <a:bodyPr wrap="square" lIns="121855" tIns="60928" rIns="121855" bIns="60928" rtlCol="0">
            <a:spAutoFit/>
          </a:bodyPr>
          <a:lstStyle/>
          <a:p>
            <a:r>
              <a:rPr lang="en-US" sz="3200" b="1" dirty="0">
                <a:latin typeface="HP001 4 hàng" panose="020B0603050302020204" pitchFamily="34" charset="0"/>
                <a:cs typeface="Times New Roman" panose="02020603050405020304" pitchFamily="18" charset="0"/>
              </a:rPr>
              <a:t>cam </a:t>
            </a:r>
            <a:r>
              <a:rPr lang="en-US" sz="3200" b="1" dirty="0" err="1">
                <a:latin typeface="HP001 4 hàng" panose="020B0603050302020204" pitchFamily="34" charset="0"/>
                <a:cs typeface="Times New Roman" panose="02020603050405020304" pitchFamily="18" charset="0"/>
              </a:rPr>
              <a:t>vào</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một</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chiếc</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lọ</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nhỏ</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đựng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đầy</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cỏ</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Từ</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ngày</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đó</a:t>
            </a:r>
            <a:r>
              <a:rPr lang="en-US" sz="3200" b="1" dirty="0">
                <a:latin typeface="HP001 4 hàng" panose="020B0603050302020204" pitchFamily="34" charset="0"/>
                <a:cs typeface="Times New Roman" panose="02020603050405020304" pitchFamily="18" charset="0"/>
              </a:rPr>
              <a:t>,</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756B027C-B1C3-451B-8249-7B95674E8AC4}"/>
              </a:ext>
            </a:extLst>
          </p:cNvPr>
          <p:cNvSpPr txBox="1"/>
          <p:nvPr/>
        </p:nvSpPr>
        <p:spPr>
          <a:xfrm>
            <a:off x="1958215" y="4986301"/>
            <a:ext cx="10510726" cy="615489"/>
          </a:xfrm>
          <a:prstGeom prst="rect">
            <a:avLst/>
          </a:prstGeom>
          <a:noFill/>
        </p:spPr>
        <p:txBody>
          <a:bodyPr wrap="square" lIns="121855" tIns="60928" rIns="121855" bIns="60928" rtlCol="0">
            <a:spAutoFit/>
          </a:bodyPr>
          <a:lstStyle/>
          <a:p>
            <a:r>
              <a:rPr lang="en-US" sz="3200" b="1" dirty="0" err="1">
                <a:latin typeface="HP001 4 hàng" panose="020B0603050302020204" pitchFamily="34" charset="0"/>
                <a:cs typeface="Times New Roman" panose="02020603050405020304" pitchFamily="18" charset="0"/>
              </a:rPr>
              <a:t>cánh</a:t>
            </a:r>
            <a:r>
              <a:rPr lang="en-US" sz="3200" b="1" dirty="0">
                <a:latin typeface="HP001 4 hàng" panose="020B0603050302020204" pitchFamily="34" charset="0"/>
                <a:cs typeface="Times New Roman" panose="02020603050405020304" pitchFamily="18" charset="0"/>
              </a:rPr>
              <a:t> cam </a:t>
            </a:r>
            <a:r>
              <a:rPr lang="en-US" sz="3200" b="1" dirty="0" err="1">
                <a:latin typeface="HP001 4 hàng" panose="020B0603050302020204" pitchFamily="34" charset="0"/>
                <a:cs typeface="Times New Roman" panose="02020603050405020304" pitchFamily="18" charset="0"/>
              </a:rPr>
              <a:t>trở</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thành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người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bạn</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nhỏ</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xíu</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của</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Bống</a:t>
            </a:r>
            <a:r>
              <a:rPr lang="en-US" sz="3200" b="1" dirty="0">
                <a:latin typeface="HP001 4 hàng" panose="020B0603050302020204" pitchFamily="34" charset="0"/>
                <a:cs typeface="Times New Roman" panose="02020603050405020304" pitchFamily="18" charset="0"/>
              </a:rPr>
              <a:t>.</a:t>
            </a:r>
            <a:endParaRPr lang="en-US" sz="3000" b="1" dirty="0">
              <a:latin typeface="HP001 4 hàng" pitchFamily="34" charset="0"/>
              <a:ea typeface="Arial-Rounded" panose="020B0500000000000000" pitchFamily="34" charset="0"/>
              <a:cs typeface="Arial-Rounded" panose="020B0500000000000000" pitchFamily="34" charset="0"/>
            </a:endParaRPr>
          </a:p>
        </p:txBody>
      </p:sp>
      <p:pic>
        <p:nvPicPr>
          <p:cNvPr id="11" name="Picture 10"/>
          <p:cNvPicPr>
            <a:picLocks noChangeAspect="1"/>
          </p:cNvPicPr>
          <p:nvPr/>
        </p:nvPicPr>
        <p:blipFill>
          <a:blip r:embed="rId3"/>
          <a:stretch>
            <a:fillRect/>
          </a:stretch>
        </p:blipFill>
        <p:spPr>
          <a:xfrm>
            <a:off x="1995791" y="568249"/>
            <a:ext cx="9783832" cy="6020820"/>
          </a:xfrm>
          <a:prstGeom prst="rect">
            <a:avLst/>
          </a:prstGeom>
        </p:spPr>
      </p:pic>
    </p:spTree>
    <p:extLst>
      <p:ext uri="{BB962C8B-B14F-4D97-AF65-F5344CB8AC3E}">
        <p14:creationId xmlns:p14="http://schemas.microsoft.com/office/powerpoint/2010/main" val="2316893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DD557E-BBEE-4CBD-A131-CB44A653E88C}"/>
              </a:ext>
            </a:extLst>
          </p:cNvPr>
          <p:cNvSpPr txBox="1"/>
          <p:nvPr/>
        </p:nvSpPr>
        <p:spPr>
          <a:xfrm>
            <a:off x="2060295" y="162046"/>
            <a:ext cx="9911572" cy="1938992"/>
          </a:xfrm>
          <a:prstGeom prst="rect">
            <a:avLst/>
          </a:prstGeom>
          <a:noFill/>
        </p:spPr>
        <p:txBody>
          <a:bodyPr wrap="square" rtlCol="0">
            <a:spAutoFit/>
          </a:bodyPr>
          <a:lstStyle/>
          <a:p>
            <a:pPr>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oanh</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4000" b="1" i="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oach</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ô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vuông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a:defRPr/>
            </a:pP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4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35 VBTTV)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CB86B53E-C761-48FD-B2C3-620965A299FA}"/>
              </a:ext>
            </a:extLst>
          </p:cNvPr>
          <p:cNvSpPr txBox="1"/>
          <p:nvPr/>
        </p:nvSpPr>
        <p:spPr>
          <a:xfrm>
            <a:off x="2414052" y="3713738"/>
            <a:ext cx="2262882"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thu</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h</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oạch</a:t>
            </a:r>
            <a:endPar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0F5A8231-3793-4301-8192-206C7CCB2F4B}"/>
              </a:ext>
            </a:extLst>
          </p:cNvPr>
          <p:cNvSpPr txBox="1"/>
          <p:nvPr/>
        </p:nvSpPr>
        <p:spPr>
          <a:xfrm>
            <a:off x="7904938" y="3783562"/>
            <a:ext cx="2798039"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him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oanh</a:t>
            </a:r>
            <a:endPar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Content Placeholder 8" descr="0083">
            <a:extLst>
              <a:ext uri="{FF2B5EF4-FFF2-40B4-BE49-F238E27FC236}">
                <a16:creationId xmlns:a16="http://schemas.microsoft.com/office/drawing/2014/main" xmlns="" id="{0EAA1D44-F4D2-410E-9662-6DA0BCED1DAA}"/>
              </a:ext>
            </a:extLst>
          </p:cNvPr>
          <p:cNvPicPr>
            <a:picLocks noChangeAspect="1"/>
          </p:cNvPicPr>
          <p:nvPr/>
        </p:nvPicPr>
        <p:blipFill>
          <a:blip r:embed="rId2"/>
          <a:stretch>
            <a:fillRect/>
          </a:stretch>
        </p:blipFill>
        <p:spPr>
          <a:xfrm>
            <a:off x="3537682" y="3840623"/>
            <a:ext cx="959370" cy="655955"/>
          </a:xfrm>
          <a:prstGeom prst="rect">
            <a:avLst/>
          </a:prstGeom>
        </p:spPr>
      </p:pic>
      <p:pic>
        <p:nvPicPr>
          <p:cNvPr id="6" name="Content Placeholder 8" descr="0083">
            <a:extLst>
              <a:ext uri="{FF2B5EF4-FFF2-40B4-BE49-F238E27FC236}">
                <a16:creationId xmlns:a16="http://schemas.microsoft.com/office/drawing/2014/main" xmlns="" id="{A2DC2B1B-3872-4143-9F37-88D997693795}"/>
              </a:ext>
            </a:extLst>
          </p:cNvPr>
          <p:cNvPicPr>
            <a:picLocks noChangeAspect="1"/>
          </p:cNvPicPr>
          <p:nvPr/>
        </p:nvPicPr>
        <p:blipFill>
          <a:blip r:embed="rId2"/>
          <a:stretch>
            <a:fillRect/>
          </a:stretch>
        </p:blipFill>
        <p:spPr>
          <a:xfrm>
            <a:off x="9103955" y="3836577"/>
            <a:ext cx="1059385" cy="654869"/>
          </a:xfrm>
          <a:prstGeom prst="rect">
            <a:avLst/>
          </a:prstGeom>
        </p:spPr>
      </p:pic>
      <p:pic>
        <p:nvPicPr>
          <p:cNvPr id="1026" name="Picture 2" descr="Miền Bắc thu hoạch lúa chậm, miền Nam lúa được giá">
            <a:extLst>
              <a:ext uri="{FF2B5EF4-FFF2-40B4-BE49-F238E27FC236}">
                <a16:creationId xmlns:a16="http://schemas.microsoft.com/office/drawing/2014/main" xmlns="" id="{9AD90D3A-B7C3-4945-A1FA-B526F0D48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3" y="1594041"/>
            <a:ext cx="3367144" cy="215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ỹ thuật nuôi chim Oanh">
            <a:extLst>
              <a:ext uri="{FF2B5EF4-FFF2-40B4-BE49-F238E27FC236}">
                <a16:creationId xmlns:a16="http://schemas.microsoft.com/office/drawing/2014/main" xmlns="" id="{A172C378-00F4-4B93-A8B4-3E3FF3480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207" y="1594041"/>
            <a:ext cx="3341802" cy="21196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D82D0396-8FCD-4675-81FA-A011DA9BC0B8}"/>
              </a:ext>
            </a:extLst>
          </p:cNvPr>
          <p:cNvSpPr txBox="1"/>
          <p:nvPr/>
        </p:nvSpPr>
        <p:spPr>
          <a:xfrm>
            <a:off x="2371582" y="4945426"/>
            <a:ext cx="2262882"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oanh</a:t>
            </a:r>
            <a:endPar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C68C180B-72FB-4E93-9F73-8EAA8515F16C}"/>
              </a:ext>
            </a:extLst>
          </p:cNvPr>
          <p:cNvSpPr txBox="1"/>
          <p:nvPr/>
        </p:nvSpPr>
        <p:spPr>
          <a:xfrm>
            <a:off x="7962913" y="4900460"/>
            <a:ext cx="2740064"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oanh</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quanh</a:t>
            </a:r>
            <a:endPar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4" name="Content Placeholder 8" descr="0083">
            <a:extLst>
              <a:ext uri="{FF2B5EF4-FFF2-40B4-BE49-F238E27FC236}">
                <a16:creationId xmlns:a16="http://schemas.microsoft.com/office/drawing/2014/main" xmlns="" id="{0E4F54F9-A1BD-43DE-8B1C-D18186EC056D}"/>
              </a:ext>
            </a:extLst>
          </p:cNvPr>
          <p:cNvPicPr>
            <a:picLocks noChangeAspect="1"/>
          </p:cNvPicPr>
          <p:nvPr/>
        </p:nvPicPr>
        <p:blipFill>
          <a:blip r:embed="rId2"/>
          <a:stretch>
            <a:fillRect/>
          </a:stretch>
        </p:blipFill>
        <p:spPr>
          <a:xfrm>
            <a:off x="3575077" y="5023291"/>
            <a:ext cx="1059385" cy="654869"/>
          </a:xfrm>
          <a:prstGeom prst="rect">
            <a:avLst/>
          </a:prstGeom>
        </p:spPr>
      </p:pic>
      <p:pic>
        <p:nvPicPr>
          <p:cNvPr id="15" name="Content Placeholder 8" descr="0083">
            <a:extLst>
              <a:ext uri="{FF2B5EF4-FFF2-40B4-BE49-F238E27FC236}">
                <a16:creationId xmlns:a16="http://schemas.microsoft.com/office/drawing/2014/main" xmlns="" id="{0DA8BF16-AAAC-4D9E-83DA-B1856F3AA458}"/>
              </a:ext>
            </a:extLst>
          </p:cNvPr>
          <p:cNvPicPr>
            <a:picLocks noChangeAspect="1"/>
          </p:cNvPicPr>
          <p:nvPr/>
        </p:nvPicPr>
        <p:blipFill>
          <a:blip r:embed="rId2"/>
          <a:stretch>
            <a:fillRect/>
          </a:stretch>
        </p:blipFill>
        <p:spPr>
          <a:xfrm>
            <a:off x="8207047" y="5008304"/>
            <a:ext cx="1059385" cy="654869"/>
          </a:xfrm>
          <a:prstGeom prst="rect">
            <a:avLst/>
          </a:prstGeom>
        </p:spPr>
      </p:pic>
    </p:spTree>
    <p:extLst>
      <p:ext uri="{BB962C8B-B14F-4D97-AF65-F5344CB8AC3E}">
        <p14:creationId xmlns:p14="http://schemas.microsoft.com/office/powerpoint/2010/main" val="1066204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5"/>
                                        </p:tgtEl>
                                        <p:attrNameLst>
                                          <p:attrName>ppt_x</p:attrName>
                                        </p:attrNameLst>
                                      </p:cBhvr>
                                      <p:tavLst>
                                        <p:tav tm="0">
                                          <p:val>
                                            <p:strVal val="ppt_x"/>
                                          </p:val>
                                        </p:tav>
                                        <p:tav tm="100000">
                                          <p:val>
                                            <p:strVal val="ppt_x"/>
                                          </p:val>
                                        </p:tav>
                                      </p:tavLst>
                                    </p:anim>
                                    <p:anim calcmode="lin" valueType="num">
                                      <p:cBhvr additive="base">
                                        <p:cTn id="25" dur="500"/>
                                        <p:tgtEl>
                                          <p:spTgt spid="15"/>
                                        </p:tgtEl>
                                        <p:attrNameLst>
                                          <p:attrName>ppt_y</p:attrName>
                                        </p:attrNameLst>
                                      </p:cBhvr>
                                      <p:tavLst>
                                        <p:tav tm="0">
                                          <p:val>
                                            <p:strVal val="ppt_y"/>
                                          </p:val>
                                        </p:tav>
                                        <p:tav tm="100000">
                                          <p:val>
                                            <p:strVal val="1+ppt_h/2"/>
                                          </p:val>
                                        </p:tav>
                                      </p:tavLst>
                                    </p:anim>
                                    <p:set>
                                      <p:cBhvr>
                                        <p:cTn id="2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92E42E4-F63C-42C3-955C-D8AE2A771D99}"/>
              </a:ext>
            </a:extLst>
          </p:cNvPr>
          <p:cNvSpPr txBox="1"/>
          <p:nvPr/>
        </p:nvSpPr>
        <p:spPr>
          <a:xfrm>
            <a:off x="908125" y="340811"/>
            <a:ext cx="11215171" cy="1938992"/>
          </a:xfrm>
          <a:prstGeom prst="rect">
            <a:avLst/>
          </a:prstGeom>
          <a:noFill/>
        </p:spPr>
        <p:txBody>
          <a:bodyPr wrap="square" rtlCol="0">
            <a:spAutoFit/>
          </a:bodyPr>
          <a:lstStyle/>
          <a:p>
            <a:pPr>
              <a:defRPr/>
            </a:pP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b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5a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27 VBTTV)</a:t>
            </a:r>
          </a:p>
          <a:p>
            <a:r>
              <a:rPr lang="en-US" sz="4000" dirty="0">
                <a:latin typeface="Times New Roman" panose="02020603050405020304" pitchFamily="18" charset="0"/>
                <a:ea typeface="Arial-Rounded" panose="020B0500000000000000" pitchFamily="34" charset="0"/>
                <a:cs typeface="Times New Roman" panose="02020603050405020304" pitchFamily="18" charset="0"/>
              </a:rPr>
              <a:t>a.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sự</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i="1" dirty="0">
                <a:latin typeface="Times New Roman" panose="02020603050405020304" pitchFamily="18" charset="0"/>
                <a:ea typeface="Arial-Rounded" panose="020B0500000000000000" pitchFamily="34" charset="0"/>
                <a:cs typeface="Times New Roman" panose="02020603050405020304" pitchFamily="18" charset="0"/>
              </a:rPr>
              <a:t>s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i="1" dirty="0">
                <a:latin typeface="Times New Roman" panose="02020603050405020304" pitchFamily="18" charset="0"/>
                <a:ea typeface="Arial-Rounded" panose="020B0500000000000000" pitchFamily="34" charset="0"/>
                <a:cs typeface="Times New Roman" panose="02020603050405020304" pitchFamily="18" charset="0"/>
              </a:rPr>
              <a:t>x</a:t>
            </a:r>
          </a:p>
        </p:txBody>
      </p:sp>
      <p:pic>
        <p:nvPicPr>
          <p:cNvPr id="3" name="Picture 2">
            <a:extLst>
              <a:ext uri="{FF2B5EF4-FFF2-40B4-BE49-F238E27FC236}">
                <a16:creationId xmlns:a16="http://schemas.microsoft.com/office/drawing/2014/main" xmlns="" id="{89BABE24-D4D6-4F5A-993E-E143FB37454D}"/>
              </a:ext>
            </a:extLst>
          </p:cNvPr>
          <p:cNvPicPr>
            <a:picLocks noChangeAspect="1"/>
          </p:cNvPicPr>
          <p:nvPr/>
        </p:nvPicPr>
        <p:blipFill>
          <a:blip r:embed="rId2"/>
          <a:stretch>
            <a:fillRect/>
          </a:stretch>
        </p:blipFill>
        <p:spPr>
          <a:xfrm>
            <a:off x="1079575" y="2304106"/>
            <a:ext cx="9280084" cy="1997324"/>
          </a:xfrm>
          <a:prstGeom prst="rect">
            <a:avLst/>
          </a:prstGeom>
        </p:spPr>
      </p:pic>
      <p:sp>
        <p:nvSpPr>
          <p:cNvPr id="4" name="Rectangle 3">
            <a:extLst>
              <a:ext uri="{FF2B5EF4-FFF2-40B4-BE49-F238E27FC236}">
                <a16:creationId xmlns:a16="http://schemas.microsoft.com/office/drawing/2014/main" xmlns="" id="{F426F247-2DD7-4690-A626-5D490E679350}"/>
              </a:ext>
            </a:extLst>
          </p:cNvPr>
          <p:cNvSpPr/>
          <p:nvPr/>
        </p:nvSpPr>
        <p:spPr>
          <a:xfrm>
            <a:off x="1405569" y="4587180"/>
            <a:ext cx="1806766" cy="1184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ea typeface="Arial-Rounded" panose="020B0500000000000000" pitchFamily="34" charset="0"/>
                <a:cs typeface="Times New Roman" panose="02020603050405020304" pitchFamily="18" charset="0"/>
              </a:rPr>
              <a:t>Con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ốc</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ên</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47183856-CE03-4DE7-B8C6-11C3328C29B7}"/>
              </a:ext>
            </a:extLst>
          </p:cNvPr>
          <p:cNvSpPr/>
          <p:nvPr/>
        </p:nvSpPr>
        <p:spPr>
          <a:xfrm>
            <a:off x="3503364" y="4606230"/>
            <a:ext cx="1806766" cy="1184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ấu</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hổ</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59AF3B4D-144D-4BD3-BEA8-71CBED658A23}"/>
              </a:ext>
            </a:extLst>
          </p:cNvPr>
          <p:cNvSpPr/>
          <p:nvPr/>
        </p:nvSpPr>
        <p:spPr>
          <a:xfrm>
            <a:off x="5728771" y="4587180"/>
            <a:ext cx="1938969" cy="1204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ea typeface="Arial-Rounded" panose="020B0500000000000000" pitchFamily="34" charset="0"/>
                <a:cs typeface="Times New Roman" panose="02020603050405020304" pitchFamily="18" charset="0"/>
              </a:rPr>
              <a:t>Con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âu</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86E9726E-12B8-4176-A54C-7035D0BBA9E3}"/>
              </a:ext>
            </a:extLst>
          </p:cNvPr>
          <p:cNvSpPr/>
          <p:nvPr/>
        </p:nvSpPr>
        <p:spPr>
          <a:xfrm>
            <a:off x="7994730" y="4606230"/>
            <a:ext cx="2529493" cy="1184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ương</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rồng</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69834814"/>
      </p:ext>
    </p:extLst>
  </p:cSld>
  <p:clrMapOvr>
    <a:masterClrMapping/>
  </p:clrMapOvr>
  <mc:AlternateContent xmlns:mc="http://schemas.openxmlformats.org/markup-compatibility/2006" xmlns:p14="http://schemas.microsoft.com/office/powerpoint/2010/main">
    <mc:Choice Requires="p14">
      <p:transition spd="slow" p14:dur="15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 fill="hold"/>
                                        <p:tgtEl>
                                          <p:spTgt spid="4"/>
                                        </p:tgtEl>
                                        <p:attrNameLst>
                                          <p:attrName>ppt_x</p:attrName>
                                        </p:attrNameLst>
                                      </p:cBhvr>
                                      <p:tavLst>
                                        <p:tav tm="0">
                                          <p:val>
                                            <p:strVal val="#ppt_x"/>
                                          </p:val>
                                        </p:tav>
                                        <p:tav tm="100000">
                                          <p:val>
                                            <p:strVal val="#ppt_x"/>
                                          </p:val>
                                        </p:tav>
                                      </p:tavLst>
                                    </p:anim>
                                    <p:anim calcmode="lin" valueType="num">
                                      <p:cBhvr additive="base">
                                        <p:cTn id="19"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90" fill="hold"/>
                                        <p:tgtEl>
                                          <p:spTgt spid="5"/>
                                        </p:tgtEl>
                                        <p:attrNameLst>
                                          <p:attrName>ppt_x</p:attrName>
                                        </p:attrNameLst>
                                      </p:cBhvr>
                                      <p:tavLst>
                                        <p:tav tm="0">
                                          <p:val>
                                            <p:strVal val="#ppt_x"/>
                                          </p:val>
                                        </p:tav>
                                        <p:tav tm="100000">
                                          <p:val>
                                            <p:strVal val="#ppt_x"/>
                                          </p:val>
                                        </p:tav>
                                      </p:tavLst>
                                    </p:anim>
                                    <p:anim calcmode="lin" valueType="num">
                                      <p:cBhvr additive="base">
                                        <p:cTn id="25" dur="49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xmlns=""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457</Words>
  <Application>Microsoft Office PowerPoint</Application>
  <PresentationFormat>Widescreen</PresentationFormat>
  <Paragraphs>62</Paragraphs>
  <Slides>10</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宋体</vt:lpstr>
      <vt:lpstr>Arial</vt:lpstr>
      <vt:lpstr>Arial Rounded MT Bold</vt:lpstr>
      <vt:lpstr>Arial-Rounded</vt:lpstr>
      <vt:lpstr>Calibri</vt:lpstr>
      <vt:lpstr>HP001 4 hàng</vt:lpstr>
      <vt:lpstr>iCiel Cadena</vt:lpstr>
      <vt:lpstr>Times New Roman</vt:lpstr>
      <vt:lpstr>思源黑体 CN Bold</vt:lpstr>
      <vt:lpstr>等线</vt:lpstr>
      <vt:lpstr>等线 Light</vt:lpstr>
      <vt:lpstr>千图网拥有20W+精美PPT模板 更多PPT模板下载至：www.58pic.com/office/ppt​​</vt:lpstr>
      <vt:lpstr>Office 主题​​</vt:lpstr>
      <vt:lpstr>PowerPoint Presentation</vt:lpstr>
      <vt:lpstr>PowerPoint Presentation</vt:lpstr>
      <vt:lpstr>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My PC</cp:lastModifiedBy>
  <cp:revision>32</cp:revision>
  <dcterms:created xsi:type="dcterms:W3CDTF">2021-08-01T08:27:13Z</dcterms:created>
  <dcterms:modified xsi:type="dcterms:W3CDTF">2022-03-12T15:52:24Z</dcterms:modified>
</cp:coreProperties>
</file>