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"/>
  </p:notesMasterIdLst>
  <p:sldIdLst>
    <p:sldId id="259" r:id="rId2"/>
    <p:sldId id="286" r:id="rId3"/>
    <p:sldId id="264" r:id="rId4"/>
    <p:sldId id="277" r:id="rId5"/>
    <p:sldId id="266" r:id="rId6"/>
    <p:sldId id="278" r:id="rId7"/>
    <p:sldId id="279" r:id="rId8"/>
    <p:sldId id="270" r:id="rId9"/>
    <p:sldId id="291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>
        <p:scale>
          <a:sx n="57" d="100"/>
          <a:sy n="57" d="100"/>
        </p:scale>
        <p:origin x="74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52262-8391-47CE-9B15-633C0280F36C}" type="datetimeFigureOut">
              <a:rPr lang="en-HK" smtClean="0"/>
              <a:t>20/3/22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65A67-2A81-4CA8-B629-C38930AED4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9650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8761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7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5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1468582" y="1199062"/>
            <a:ext cx="7010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 KHI Ở NHÀ</a:t>
            </a:r>
            <a:endParaRPr lang="vi-VN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treemap chart&#10;&#10;Description automatically generated">
            <a:extLst>
              <a:ext uri="{FF2B5EF4-FFF2-40B4-BE49-F238E27FC236}">
                <a16:creationId xmlns="" xmlns:a16="http://schemas.microsoft.com/office/drawing/2014/main" id="{22FE54A9-5191-407E-853E-64B58F9AF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1"/>
            <a:ext cx="12192000" cy="6768775"/>
          </a:xfrm>
          <a:prstGeom prst="rect">
            <a:avLst/>
          </a:prstGeom>
        </p:spPr>
      </p:pic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21006314-7789-4C1D-959B-05848891E528}"/>
              </a:ext>
            </a:extLst>
          </p:cNvPr>
          <p:cNvSpPr txBox="1"/>
          <p:nvPr/>
        </p:nvSpPr>
        <p:spPr>
          <a:xfrm>
            <a:off x="4352344" y="1635095"/>
            <a:ext cx="2447448" cy="615444"/>
          </a:xfrm>
          <a:prstGeom prst="rect">
            <a:avLst/>
          </a:prstGeom>
          <a:noFill/>
        </p:spPr>
        <p:txBody>
          <a:bodyPr wrap="square" lIns="121811" tIns="60906" rIns="121811" bIns="6090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3C16AC27-2B76-4E73-8332-B12FD506A206}"/>
              </a:ext>
            </a:extLst>
          </p:cNvPr>
          <p:cNvSpPr txBox="1"/>
          <p:nvPr/>
        </p:nvSpPr>
        <p:spPr>
          <a:xfrm>
            <a:off x="2238826" y="2323031"/>
            <a:ext cx="8090297" cy="615444"/>
          </a:xfrm>
          <a:prstGeom prst="rect">
            <a:avLst/>
          </a:prstGeom>
          <a:noFill/>
        </p:spPr>
        <p:txBody>
          <a:bodyPr wrap="square" lIns="121811" tIns="60906" rIns="121811" bIns="6090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D149B2-CAE2-4956-AE2C-3AC92413C4E2}"/>
              </a:ext>
            </a:extLst>
          </p:cNvPr>
          <p:cNvSpPr txBox="1"/>
          <p:nvPr/>
        </p:nvSpPr>
        <p:spPr>
          <a:xfrm>
            <a:off x="1717219" y="986026"/>
            <a:ext cx="79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endParaRPr lang="vi-VN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17219" y="608923"/>
            <a:ext cx="0" cy="539150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92595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F83BF0C-C159-4A97-B2B7-ADA8BF9B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" y="1558186"/>
            <a:ext cx="11130598" cy="42337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521897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85722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2" descr="Tick and cross cartoon Royalty Free Vector Image">
            <a:extLst>
              <a:ext uri="{FF2B5EF4-FFF2-40B4-BE49-F238E27FC236}">
                <a16:creationId xmlns=""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4977351" y="4861854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=""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309881" y="4742087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56664" cy="1288726"/>
            <a:chOff x="500062" y="2851475"/>
            <a:chExt cx="2956664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521897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85722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biết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kiếm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hỗ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trợ</a:t>
            </a:r>
            <a:r>
              <a:rPr lang="en-US" sz="2800" b="1" dirty="0">
                <a:solidFill>
                  <a:srgbClr val="00B050"/>
                </a:solidFill>
              </a:rPr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D6002DF-E9B2-41D2-A0B6-F22BA1535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918" y="1785866"/>
            <a:ext cx="7282157" cy="4005747"/>
          </a:xfrm>
          <a:prstGeom prst="rect">
            <a:avLst/>
          </a:prstGeom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=""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8554721" y="3881121"/>
            <a:ext cx="1753294" cy="23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6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56664" cy="1288726"/>
            <a:chOff x="500062" y="2851475"/>
            <a:chExt cx="2956664" cy="128872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625446" y="106350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4089271" y="1063505"/>
            <a:ext cx="29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vi-VN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FDABFAF-162B-4E77-9807-CBD128FD88AD}"/>
              </a:ext>
            </a:extLst>
          </p:cNvPr>
          <p:cNvGrpSpPr/>
          <p:nvPr/>
        </p:nvGrpSpPr>
        <p:grpSpPr>
          <a:xfrm>
            <a:off x="430728" y="2568863"/>
            <a:ext cx="5630352" cy="2531508"/>
            <a:chOff x="643989" y="1695175"/>
            <a:chExt cx="5630352" cy="2531508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FB0F7FF-BBCF-45EA-9F1C-88EA448E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r="48869" b="29556"/>
            <a:stretch/>
          </p:blipFill>
          <p:spPr>
            <a:xfrm>
              <a:off x="643989" y="1695175"/>
              <a:ext cx="5630352" cy="25315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3BDF097-AB72-448E-8FEB-AB039D2C4316}"/>
                </a:ext>
              </a:extLst>
            </p:cNvPr>
            <p:cNvGrpSpPr/>
            <p:nvPr/>
          </p:nvGrpSpPr>
          <p:grpSpPr>
            <a:xfrm>
              <a:off x="1038359" y="2572832"/>
              <a:ext cx="4839926" cy="738664"/>
              <a:chOff x="811171" y="2290016"/>
              <a:chExt cx="4839926" cy="738664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37F16E9-C226-47D5-853A-6623E46FC27C}"/>
                  </a:ext>
                </a:extLst>
              </p:cNvPr>
              <p:cNvSpPr txBox="1"/>
              <p:nvPr/>
            </p:nvSpPr>
            <p:spPr>
              <a:xfrm flipH="1">
                <a:off x="1201694" y="2290016"/>
                <a:ext cx="444940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đứt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="" xmlns:a16="http://schemas.microsoft.com/office/drawing/2014/main" id="{3E182312-79CB-4606-8F1D-2111CFEAF760}"/>
                  </a:ext>
                </a:extLst>
              </p:cNvPr>
              <p:cNvSpPr/>
              <p:nvPr/>
            </p:nvSpPr>
            <p:spPr>
              <a:xfrm>
                <a:off x="811171" y="2447715"/>
                <a:ext cx="390525" cy="43442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4EB2070-1361-4505-9217-F95341F6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025" y="1724588"/>
            <a:ext cx="5595064" cy="4035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56664" cy="1288726"/>
            <a:chOff x="500062" y="2851475"/>
            <a:chExt cx="2956664" cy="128872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625446" y="106350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4089271" y="1063505"/>
            <a:ext cx="29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vi-VN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FDABFAF-162B-4E77-9807-CBD128FD88AD}"/>
              </a:ext>
            </a:extLst>
          </p:cNvPr>
          <p:cNvGrpSpPr/>
          <p:nvPr/>
        </p:nvGrpSpPr>
        <p:grpSpPr>
          <a:xfrm>
            <a:off x="6307711" y="2562053"/>
            <a:ext cx="5073984" cy="2281355"/>
            <a:chOff x="804302" y="1728217"/>
            <a:chExt cx="5073984" cy="2281355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FB0F7FF-BBCF-45EA-9F1C-88EA448E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r="48869" b="29556"/>
            <a:stretch/>
          </p:blipFill>
          <p:spPr>
            <a:xfrm>
              <a:off x="804302" y="1728217"/>
              <a:ext cx="5073984" cy="228135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3BDF097-AB72-448E-8FEB-AB039D2C4316}"/>
                </a:ext>
              </a:extLst>
            </p:cNvPr>
            <p:cNvGrpSpPr/>
            <p:nvPr/>
          </p:nvGrpSpPr>
          <p:grpSpPr>
            <a:xfrm>
              <a:off x="1360378" y="2216311"/>
              <a:ext cx="3647262" cy="1384995"/>
              <a:chOff x="1133190" y="1933495"/>
              <a:chExt cx="3647262" cy="1384995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37F16E9-C226-47D5-853A-6623E46FC27C}"/>
                  </a:ext>
                </a:extLst>
              </p:cNvPr>
              <p:cNvSpPr txBox="1"/>
              <p:nvPr/>
            </p:nvSpPr>
            <p:spPr>
              <a:xfrm flipH="1">
                <a:off x="1523715" y="1933495"/>
                <a:ext cx="325673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phục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rách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="" xmlns:a16="http://schemas.microsoft.com/office/drawing/2014/main" id="{3E182312-79CB-4606-8F1D-2111CFEAF760}"/>
                  </a:ext>
                </a:extLst>
              </p:cNvPr>
              <p:cNvSpPr/>
              <p:nvPr/>
            </p:nvSpPr>
            <p:spPr>
              <a:xfrm>
                <a:off x="1133190" y="2312348"/>
                <a:ext cx="390525" cy="43442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9AAF37-0B6A-4735-A298-8969406BB2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577"/>
          <a:stretch/>
        </p:blipFill>
        <p:spPr>
          <a:xfrm>
            <a:off x="708296" y="2167677"/>
            <a:ext cx="5286375" cy="3906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43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56664" cy="1288726"/>
            <a:chOff x="500062" y="2851475"/>
            <a:chExt cx="2956664" cy="128872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625446" y="106350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4089271" y="1063505"/>
            <a:ext cx="29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vi-VN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FDABFAF-162B-4E77-9807-CBD128FD88AD}"/>
              </a:ext>
            </a:extLst>
          </p:cNvPr>
          <p:cNvGrpSpPr/>
          <p:nvPr/>
        </p:nvGrpSpPr>
        <p:grpSpPr>
          <a:xfrm>
            <a:off x="224852" y="1918543"/>
            <a:ext cx="5987262" cy="3088886"/>
            <a:chOff x="331300" y="1479083"/>
            <a:chExt cx="6191537" cy="2979487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FB0F7FF-BBCF-45EA-9F1C-88EA448E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r="48869" b="29556"/>
            <a:stretch/>
          </p:blipFill>
          <p:spPr>
            <a:xfrm>
              <a:off x="331300" y="1479083"/>
              <a:ext cx="6191537" cy="29794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3BDF097-AB72-448E-8FEB-AB039D2C4316}"/>
                </a:ext>
              </a:extLst>
            </p:cNvPr>
            <p:cNvGrpSpPr/>
            <p:nvPr/>
          </p:nvGrpSpPr>
          <p:grpSpPr>
            <a:xfrm>
              <a:off x="1165256" y="2395819"/>
              <a:ext cx="4363096" cy="1335943"/>
              <a:chOff x="938068" y="2113003"/>
              <a:chExt cx="4363096" cy="1335943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37F16E9-C226-47D5-853A-6623E46FC27C}"/>
                  </a:ext>
                </a:extLst>
              </p:cNvPr>
              <p:cNvSpPr txBox="1"/>
              <p:nvPr/>
            </p:nvSpPr>
            <p:spPr>
              <a:xfrm flipH="1">
                <a:off x="1319610" y="2113003"/>
                <a:ext cx="3981554" cy="1335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gõ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mình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="" xmlns:a16="http://schemas.microsoft.com/office/drawing/2014/main" id="{3E182312-79CB-4606-8F1D-2111CFEAF760}"/>
                  </a:ext>
                </a:extLst>
              </p:cNvPr>
              <p:cNvSpPr/>
              <p:nvPr/>
            </p:nvSpPr>
            <p:spPr>
              <a:xfrm>
                <a:off x="938068" y="2326348"/>
                <a:ext cx="390525" cy="43442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791041-E592-4276-8046-8CE3440E1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857" y="2289295"/>
            <a:ext cx="5410200" cy="350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7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769433" cy="1274454"/>
            <a:chOff x="479771" y="4186500"/>
            <a:chExt cx="2769433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002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1095367" y="1434393"/>
            <a:ext cx="1055864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266CA30-FCFA-4ECC-8F81-D1E8E27220A3}"/>
              </a:ext>
            </a:extLst>
          </p:cNvPr>
          <p:cNvGrpSpPr/>
          <p:nvPr/>
        </p:nvGrpSpPr>
        <p:grpSpPr>
          <a:xfrm>
            <a:off x="168370" y="2829508"/>
            <a:ext cx="11485642" cy="3762375"/>
            <a:chOff x="168370" y="2829508"/>
            <a:chExt cx="11485642" cy="376237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84D67D0-524C-433F-AD80-24A6222B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81587" y="2829508"/>
              <a:ext cx="7972425" cy="3762375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E826E6AE-8044-4E4B-8DCC-E033A19F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70" y="3238267"/>
              <a:ext cx="4328691" cy="3075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3468" y="867240"/>
            <a:ext cx="90314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1.Timkiemsuhotrokhionha[2021061313042569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164</Words>
  <Application>Microsoft Office PowerPoint</Application>
  <PresentationFormat>Widescreen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60</cp:revision>
  <dcterms:created xsi:type="dcterms:W3CDTF">2021-06-11T02:39:36Z</dcterms:created>
  <dcterms:modified xsi:type="dcterms:W3CDTF">2022-03-20T15:25:38Z</dcterms:modified>
</cp:coreProperties>
</file>