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36" r:id="rId3"/>
    <p:sldMasterId id="2147483748" r:id="rId4"/>
  </p:sldMasterIdLst>
  <p:notesMasterIdLst>
    <p:notesMasterId r:id="rId16"/>
  </p:notesMasterIdLst>
  <p:sldIdLst>
    <p:sldId id="266" r:id="rId5"/>
    <p:sldId id="533" r:id="rId6"/>
    <p:sldId id="532" r:id="rId7"/>
    <p:sldId id="521" r:id="rId8"/>
    <p:sldId id="522" r:id="rId9"/>
    <p:sldId id="531" r:id="rId10"/>
    <p:sldId id="534" r:id="rId11"/>
    <p:sldId id="514" r:id="rId12"/>
    <p:sldId id="515" r:id="rId13"/>
    <p:sldId id="530" r:id="rId14"/>
    <p:sldId id="5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09" autoAdjust="0"/>
    <p:restoredTop sz="94660"/>
  </p:normalViewPr>
  <p:slideViewPr>
    <p:cSldViewPr snapToGrid="0">
      <p:cViewPr>
        <p:scale>
          <a:sx n="59" d="100"/>
          <a:sy n="59" d="100"/>
        </p:scale>
        <p:origin x="31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062E-B235-4605-81C9-0F86DC032F2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9B003-E639-4AA7-A0B3-974266FCA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8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2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63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20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7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770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181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067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4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6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67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5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27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1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31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768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254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09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243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2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0361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478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180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750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51532"/>
      </p:ext>
    </p:extLst>
  </p:cSld>
  <p:clrMapOvr>
    <a:masterClrMapping/>
  </p:clrMapOvr>
  <p:transition spd="med" advClick="0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92252"/>
      </p:ext>
    </p:extLst>
  </p:cSld>
  <p:clrMapOvr>
    <a:masterClrMapping/>
  </p:clrMapOvr>
  <p:transition spd="med" advClick="0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231956"/>
      </p:ext>
    </p:extLst>
  </p:cSld>
  <p:clrMapOvr>
    <a:masterClrMapping/>
  </p:clrMapOvr>
  <p:transition spd="med" advClick="0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46931"/>
      </p:ext>
    </p:extLst>
  </p:cSld>
  <p:clrMapOvr>
    <a:masterClrMapping/>
  </p:clrMapOvr>
  <p:transition spd="med" advClick="0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296666"/>
      </p:ext>
    </p:extLst>
  </p:cSld>
  <p:clrMapOvr>
    <a:masterClrMapping/>
  </p:clrMapOvr>
  <p:transition spd="med" advClick="0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81734"/>
      </p:ext>
    </p:extLst>
  </p:cSld>
  <p:clrMapOvr>
    <a:masterClrMapping/>
  </p:clrMapOvr>
  <p:transition spd="med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1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67845"/>
      </p:ext>
    </p:extLst>
  </p:cSld>
  <p:clrMapOvr>
    <a:masterClrMapping/>
  </p:clrMapOvr>
  <p:transition spd="med" advClick="0" advTm="400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9629"/>
      </p:ext>
    </p:extLst>
  </p:cSld>
  <p:clrMapOvr>
    <a:masterClrMapping/>
  </p:clrMapOvr>
  <p:transition spd="med" advClick="0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0334"/>
      </p:ext>
    </p:extLst>
  </p:cSld>
  <p:clrMapOvr>
    <a:masterClrMapping/>
  </p:clrMapOvr>
  <p:transition spd="med" advClick="0" advTm="400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62304"/>
      </p:ext>
    </p:extLst>
  </p:cSld>
  <p:clrMapOvr>
    <a:masterClrMapping/>
  </p:clrMapOvr>
  <p:transition spd="med" advClick="0" advTm="4000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91462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4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7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8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4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5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09BB0F-D6CC-4905-B919-B457DEEC345E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6956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76201" y="-14642"/>
            <a:ext cx="1242060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420599" cy="16764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35948" y="3004275"/>
            <a:ext cx="10643853" cy="1860931"/>
            <a:chOff x="1030124" y="2445459"/>
            <a:chExt cx="6666077" cy="146361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43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24" y="2445459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905001" y="2579060"/>
              <a:ext cx="5121462" cy="869737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Lũy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 – Luyện tập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02826" y="363183"/>
            <a:ext cx="9295605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</a:t>
            </a:r>
            <a:r>
              <a:rPr kumimoji="0" lang="en-US" sz="5400" b="1" i="0" u="none" strike="noStrike" kern="1200" cap="none" spc="0" normalizeH="0" noProof="0" dirty="0" smtClean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VẺ ĐẸP QUANH EM</a:t>
            </a:r>
            <a:endParaRPr kumimoji="0" lang="en-US" sz="54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9048" y="331879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kumimoji="0" lang="en-US" sz="429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6705600"/>
            <a:ext cx="12192000" cy="2190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9811" y="1287614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9826" y="2033479"/>
            <a:ext cx="786808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1" y="143051"/>
            <a:ext cx="11610743" cy="644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2168828" y="1061007"/>
            <a:ext cx="7441222" cy="594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16939">
              <a:lnSpc>
                <a:spcPct val="107000"/>
              </a:lnSpc>
              <a:spcAft>
                <a:spcPts val="1304"/>
              </a:spcAft>
              <a:defRPr/>
            </a:pP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 ngày </a:t>
            </a: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</a:t>
            </a: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 2 năm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4489186" y="1714455"/>
            <a:ext cx="37147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3047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2600886" y="2378209"/>
            <a:ext cx="822941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Luyện tập; Mở </a:t>
            </a:r>
            <a:r>
              <a:rPr lang="en-US" sz="3050" b="1" dirty="0" err="1">
                <a:solidFill>
                  <a:srgbClr val="FFC000"/>
                </a:solidFill>
                <a:latin typeface="HP001 4 hàng" panose="020B0603050302020204" pitchFamily="34" charset="-93"/>
              </a:rPr>
              <a:t>ǟ</a:t>
            </a:r>
            <a:r>
              <a:rPr lang="en-US" sz="3047" b="1" dirty="0" err="1" smtClean="0">
                <a:solidFill>
                  <a:srgbClr val="FFC000"/>
                </a:solidFill>
                <a:latin typeface="HP001 4 hàng" panose="020B0603050302020204" pitchFamily="34" charset="0"/>
              </a:rPr>
              <a:t>ộng</a:t>
            </a: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>
                <a:solidFill>
                  <a:srgbClr val="FFC000"/>
                </a:solidFill>
                <a:latin typeface="HP001 4 hàng" panose="020B0603050302020204" pitchFamily="34" charset="0"/>
              </a:rPr>
              <a:t>vốn từ về </a:t>
            </a: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thiên nhiên</a:t>
            </a:r>
            <a:endParaRPr lang="en-US" sz="3047" b="1" dirty="0">
              <a:solidFill>
                <a:srgbClr val="FFC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71304" y="771896"/>
            <a:ext cx="11875" cy="51301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3871027" y="2998828"/>
            <a:ext cx="585131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Câu nêu đặc điểm – </a:t>
            </a:r>
            <a:r>
              <a:rPr lang="en-US" sz="3047" b="1" dirty="0" err="1" smtClean="0">
                <a:solidFill>
                  <a:srgbClr val="FFC000"/>
                </a:solidFill>
                <a:latin typeface="HP001 4 hàng" panose="020B0603050302020204" pitchFamily="34" charset="0"/>
              </a:rPr>
              <a:t>tr</a:t>
            </a: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 36</a:t>
            </a:r>
            <a:endParaRPr lang="en-US" sz="3047" b="1" dirty="0">
              <a:solidFill>
                <a:srgbClr val="FFC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44733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9811" y="1287614"/>
            <a:ext cx="7872491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 CẦU CẦN ĐẠT</a:t>
            </a:r>
            <a:endParaRPr lang="en-US" sz="6000" b="1" dirty="0">
              <a:ln w="12700">
                <a:solidFill>
                  <a:srgbClr val="4472C4"/>
                </a:solidFill>
                <a:prstDash val="solid"/>
              </a:ln>
              <a:pattFill prst="pct50">
                <a:fgClr>
                  <a:srgbClr val="4472C4"/>
                </a:fgClr>
                <a:bgClr>
                  <a:srgbClr val="4472C4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472C4"/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8420" y="0"/>
            <a:ext cx="7973122" cy="7973122"/>
          </a:xfrm>
          <a:prstGeom prst="rtTriangl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5088" y="3386420"/>
            <a:ext cx="8240751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).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9393" y="4908735"/>
            <a:ext cx="824075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>
              <a:defRPr/>
            </a:pP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6" y="286001"/>
            <a:ext cx="11627894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199839"/>
            <a:ext cx="12413776" cy="10093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Xếp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từ ngữ dưới đây vào nhóm thích hợp: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71404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173" y="1628308"/>
            <a:ext cx="2309314" cy="80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611" y="2343578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876" y="3099138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4996" y="1628308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470" y="2396840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6" y="3194388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09091" y="1598982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01" y="2404948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2137" y="3356638"/>
            <a:ext cx="2224309" cy="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04167 0.426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4545 0.2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324 L 0.47266 0.2155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17005 0.3416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24141 0.1155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17005 0.02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463 L -0.10195 0.175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56654 -0.00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19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5833 -0.239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50" y="4420592"/>
            <a:ext cx="2635168" cy="1799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642" y="4286561"/>
            <a:ext cx="2762677" cy="2168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903" y="4015789"/>
            <a:ext cx="2309314" cy="809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322" y="3305826"/>
            <a:ext cx="2238477" cy="800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023" y="4286561"/>
            <a:ext cx="2252645" cy="825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023" y="3447117"/>
            <a:ext cx="2224309" cy="690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18322" y="2621449"/>
            <a:ext cx="2238477" cy="7763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2023" y="2438294"/>
            <a:ext cx="2224309" cy="702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2023" y="1492606"/>
            <a:ext cx="2238477" cy="690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1238" y="1920427"/>
            <a:ext cx="2252645" cy="788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5406" y="1301373"/>
            <a:ext cx="2224309" cy="64079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172621"/>
            <a:ext cx="105927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03" y="6170178"/>
            <a:ext cx="10515600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438893" y="789241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6843" y="789241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924750" y="789241"/>
            <a:ext cx="23144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4915" y="1245771"/>
            <a:ext cx="227970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058129" y="1251024"/>
            <a:ext cx="2561588" cy="37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70947" y="1902987"/>
            <a:ext cx="3240506" cy="2658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137380" y="3754969"/>
            <a:ext cx="3240506" cy="58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137380" y="2726532"/>
            <a:ext cx="3240506" cy="3666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125922" y="2384863"/>
            <a:ext cx="3251964" cy="23145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37380" y="1620670"/>
            <a:ext cx="3240506" cy="10270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086786" y="4468694"/>
            <a:ext cx="3291100" cy="171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148838" y="3071763"/>
            <a:ext cx="3229048" cy="1627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3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1" y="143051"/>
            <a:ext cx="11610743" cy="644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2168828" y="1061007"/>
            <a:ext cx="7441222" cy="594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16939">
              <a:lnSpc>
                <a:spcPct val="107000"/>
              </a:lnSpc>
              <a:spcAft>
                <a:spcPts val="1304"/>
              </a:spcAft>
              <a:defRPr/>
            </a:pP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 ngày 16 tháng 2 năm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4489186" y="1714455"/>
            <a:ext cx="37147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3047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2600886" y="2378209"/>
            <a:ext cx="822941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Luyện tập; Mở </a:t>
            </a:r>
            <a:r>
              <a:rPr lang="en-US" sz="3050" b="1" dirty="0" err="1">
                <a:solidFill>
                  <a:srgbClr val="FFC000"/>
                </a:solidFill>
                <a:latin typeface="HP001 4 hàng" panose="020B0603050302020204" pitchFamily="34" charset="-93"/>
              </a:rPr>
              <a:t>ǟ</a:t>
            </a:r>
            <a:r>
              <a:rPr lang="en-US" sz="3047" b="1" dirty="0" err="1" smtClean="0">
                <a:solidFill>
                  <a:srgbClr val="FFC000"/>
                </a:solidFill>
                <a:latin typeface="HP001 4 hàng" panose="020B0603050302020204" pitchFamily="34" charset="0"/>
              </a:rPr>
              <a:t>ộng</a:t>
            </a: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 </a:t>
            </a:r>
            <a:r>
              <a:rPr lang="en-US" sz="3047" b="1" dirty="0">
                <a:solidFill>
                  <a:srgbClr val="FFC000"/>
                </a:solidFill>
                <a:latin typeface="HP001 4 hàng" panose="020B0603050302020204" pitchFamily="34" charset="0"/>
              </a:rPr>
              <a:t>vốn từ về </a:t>
            </a: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thiên nhiên</a:t>
            </a:r>
            <a:endParaRPr lang="en-US" sz="3047" b="1" dirty="0">
              <a:solidFill>
                <a:srgbClr val="FFC00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71304" y="771896"/>
            <a:ext cx="11875" cy="51301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3871027" y="2998828"/>
            <a:ext cx="585131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Câu nêu đặc điểm – </a:t>
            </a:r>
            <a:r>
              <a:rPr lang="en-US" sz="3047" b="1" dirty="0" err="1" smtClean="0">
                <a:solidFill>
                  <a:srgbClr val="FFC000"/>
                </a:solidFill>
                <a:latin typeface="HP001 4 hàng" panose="020B0603050302020204" pitchFamily="34" charset="0"/>
              </a:rPr>
              <a:t>tr</a:t>
            </a:r>
            <a:r>
              <a:rPr lang="en-US" sz="3047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 36</a:t>
            </a:r>
            <a:endParaRPr lang="en-US" sz="3047" b="1" dirty="0">
              <a:solidFill>
                <a:srgbClr val="FFC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1971304" y="3629081"/>
            <a:ext cx="5851317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16939">
              <a:defRPr/>
            </a:pPr>
            <a:r>
              <a:rPr lang="en-US" sz="3047" b="1" dirty="0" smtClean="0">
                <a:solidFill>
                  <a:prstClr val="white"/>
                </a:solidFill>
                <a:latin typeface="HP001 4 hàng" panose="020B0603050302020204" pitchFamily="34" charset="0"/>
              </a:rPr>
              <a:t>Bài 2. Ghép từ ngữ tạo câu:</a:t>
            </a:r>
            <a:endParaRPr lang="en-US" sz="3047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14547"/>
      </p:ext>
    </p:extLst>
  </p:cSld>
  <p:clrMapOvr>
    <a:masterClrMapping/>
  </p:clrMapOvr>
  <p:transition spd="med" advClick="0" advTm="4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11BDF-5245-4E9B-841B-E7E35F5B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365125"/>
            <a:ext cx="1059279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61" y="2476319"/>
            <a:ext cx="5635675" cy="535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23339" y="981746"/>
            <a:ext cx="2094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57072" y="981746"/>
            <a:ext cx="1876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379192" y="981746"/>
            <a:ext cx="2800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147455" y="1506083"/>
            <a:ext cx="2507672" cy="7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184249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 vàng óng.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3963318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lấp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BAAF0FC9-1386-4904-A518-41CC64D6577F}"/>
              </a:ext>
            </a:extLst>
          </p:cNvPr>
          <p:cNvSpPr txBox="1">
            <a:spLocks/>
          </p:cNvSpPr>
          <p:nvPr/>
        </p:nvSpPr>
        <p:spPr>
          <a:xfrm>
            <a:off x="2962171" y="4672260"/>
            <a:ext cx="4326655" cy="535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460974" y="1476026"/>
            <a:ext cx="3099522" cy="37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365125"/>
            <a:ext cx="11737074" cy="1325563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ỏi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245660" y="1454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 -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 trời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 nào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-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 trời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 vời vợi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2436353"/>
            <a:ext cx="6706659" cy="885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 sao thế nào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7569155" y="4088601"/>
            <a:ext cx="67066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7104" y="986962"/>
            <a:ext cx="15421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09498" y="979913"/>
            <a:ext cx="1812878" cy="7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93641" y="986962"/>
            <a:ext cx="20175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3205133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Ngôi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sáng lấp lánh.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3861749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 sông thế nào?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4439995"/>
            <a:ext cx="8122363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Dòng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 quanh co uốn khúc.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5052036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Nương lúa thế nào?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A05AC20-72B1-4646-B9DC-B543FAB81F3B}"/>
              </a:ext>
            </a:extLst>
          </p:cNvPr>
          <p:cNvSpPr txBox="1">
            <a:spLocks/>
          </p:cNvSpPr>
          <p:nvPr/>
        </p:nvSpPr>
        <p:spPr>
          <a:xfrm>
            <a:off x="3860371" y="5603046"/>
            <a:ext cx="6706659" cy="5444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Nương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 xanh mơn mởn.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6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1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323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微软雅黑</vt:lpstr>
      <vt:lpstr>黑体</vt:lpstr>
      <vt:lpstr>Arial</vt:lpstr>
      <vt:lpstr>Arial-Rounded</vt:lpstr>
      <vt:lpstr>Calibri</vt:lpstr>
      <vt:lpstr>Calibri Light</vt:lpstr>
      <vt:lpstr>HP001 4 hàng</vt:lpstr>
      <vt:lpstr>Times New Roman</vt:lpstr>
      <vt:lpstr>等线</vt:lpstr>
      <vt:lpstr>等线 Light</vt:lpstr>
      <vt:lpstr>2_Office Theme</vt:lpstr>
      <vt:lpstr>2_Office 主题​​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1. Xếp các từ ngữ dưới đây vào nhóm thích hợp:</vt:lpstr>
      <vt:lpstr>2. Ghép từ ngữ chỉ sự vật với những từ ngữ chỉ đặc điểm ở bài tập số 1 để tạo thành 3 câu.</vt:lpstr>
      <vt:lpstr>PowerPoint Presentation</vt:lpstr>
      <vt:lpstr>2. Ghép từ ngữ chỉ sự vật với những từ ngữ chỉ đặc điểm ở bài tập số 1 để tạo thành 3 câu.</vt:lpstr>
      <vt:lpstr>3. Hỏi đáp về đặc điểm của các sự vật ngôi sao, dòng sông, nương lúa, bầu trời.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My PC</cp:lastModifiedBy>
  <cp:revision>66</cp:revision>
  <dcterms:created xsi:type="dcterms:W3CDTF">2021-05-27T08:02:03Z</dcterms:created>
  <dcterms:modified xsi:type="dcterms:W3CDTF">2022-02-10T04:15:21Z</dcterms:modified>
</cp:coreProperties>
</file>