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6"/>
  </p:notesMasterIdLst>
  <p:sldIdLst>
    <p:sldId id="2007577150" r:id="rId4"/>
    <p:sldId id="2007577144" r:id="rId5"/>
    <p:sldId id="2007577147" r:id="rId6"/>
    <p:sldId id="2007577148" r:id="rId7"/>
    <p:sldId id="358" r:id="rId8"/>
    <p:sldId id="287" r:id="rId9"/>
    <p:sldId id="2007577149" r:id="rId10"/>
    <p:sldId id="344" r:id="rId11"/>
    <p:sldId id="354" r:id="rId12"/>
    <p:sldId id="2007577145" r:id="rId13"/>
    <p:sldId id="2007577151" r:id="rId14"/>
    <p:sldId id="20075771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1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D92BD4-C1A5-4C7C-98D8-BE7AD84D7217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EF7A5C-9ADE-4524-9C34-E15DB00781D2}"/>
              </a:ext>
            </a:extLst>
          </p:cNvPr>
          <p:cNvSpPr txBox="1"/>
          <p:nvPr/>
        </p:nvSpPr>
        <p:spPr>
          <a:xfrm>
            <a:off x="3143732" y="525937"/>
            <a:ext cx="5747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 GD &amp;ĐT LONG BIÊN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 LÂM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 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7FB8FB-34BD-41CF-AADE-7B654410ED77}"/>
              </a:ext>
            </a:extLst>
          </p:cNvPr>
          <p:cNvSpPr txBox="1"/>
          <p:nvPr/>
        </p:nvSpPr>
        <p:spPr>
          <a:xfrm>
            <a:off x="1162976" y="2482186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Bạn thường làm gì vào dịp Tết?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- Vào dịp Tết, mình thường đi thăm họ hàng.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xmlns="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93258" y="137750"/>
            <a:ext cx="892392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lang="vi-VN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ĐẠT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 Tết.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63B608-23EF-4F26-B83A-98934782C019}"/>
              </a:ext>
            </a:extLst>
          </p:cNvPr>
          <p:cNvSpPr txBox="1"/>
          <p:nvPr/>
        </p:nvSpPr>
        <p:spPr>
          <a:xfrm>
            <a:off x="1033472" y="2440933"/>
            <a:ext cx="11343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ĐỊNH HƯỚNG HỌC TẬP </a:t>
            </a:r>
          </a:p>
          <a:p>
            <a:pPr algn="ctr"/>
            <a:r>
              <a:rPr lang="vi-VN" sz="5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TIẾP THEO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9701490-7986-458B-93BD-0D31ADDB7E7C}"/>
              </a:ext>
            </a:extLst>
          </p:cNvPr>
          <p:cNvGrpSpPr/>
          <p:nvPr/>
        </p:nvGrpSpPr>
        <p:grpSpPr>
          <a:xfrm>
            <a:off x="442954" y="747100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63B608-23EF-4F26-B83A-98934782C019}"/>
              </a:ext>
            </a:extLst>
          </p:cNvPr>
          <p:cNvSpPr txBox="1"/>
          <p:nvPr/>
        </p:nvSpPr>
        <p:spPr>
          <a:xfrm>
            <a:off x="2716139" y="2391459"/>
            <a:ext cx="737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9701490-7986-458B-93BD-0D31ADDB7E7C}"/>
              </a:ext>
            </a:extLst>
          </p:cNvPr>
          <p:cNvGrpSpPr/>
          <p:nvPr/>
        </p:nvGrpSpPr>
        <p:grpSpPr>
          <a:xfrm>
            <a:off x="703908" y="747100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800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xmlns="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8155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3372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8155" y="2353911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Tết.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1051" y="3027305"/>
            <a:ext cx="545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21922" y="706779"/>
            <a:ext cx="35626" cy="5325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93258" y="137750"/>
            <a:ext cx="892392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lang="vi-VN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ĐẠT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 Tết.</a:t>
            </a: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3FC9CB-4E87-B846-88A1-228EF63BDFAE}"/>
              </a:ext>
            </a:extLst>
          </p:cNvPr>
          <p:cNvSpPr txBox="1"/>
          <p:nvPr/>
        </p:nvSpPr>
        <p:spPr>
          <a:xfrm>
            <a:off x="1976773" y="3763327"/>
            <a:ext cx="786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ngữ chỉ sự vật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lá dong,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B3AE35-BFD6-1949-9FAF-A45E545D65A3}"/>
              </a:ext>
            </a:extLst>
          </p:cNvPr>
          <p:cNvSpPr txBox="1"/>
          <p:nvPr/>
        </p:nvSpPr>
        <p:spPr>
          <a:xfrm>
            <a:off x="1976771" y="4788069"/>
            <a:ext cx="786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Tìm từ ngữ chỉ hoạt động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lá dong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1976771" y="5806233"/>
            <a:ext cx="918603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Sắp xếp các hoạt động theo trình tự của việc làm bánh chưng.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Tìm từ ngữ chỉ sự vật: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lá dong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9909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mẹt,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328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nồi,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264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gạo,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950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chậu,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160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061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đũa…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Tìm từ ngữ chỉ hoạt động: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lau lá dong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6995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gói bánh,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7684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bánh, 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4205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đun bếp,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8886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bánh,…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xmlns="" id="{2D0BB735-1A20-E147-94DE-A7ED55422422}"/>
              </a:ext>
            </a:extLst>
          </p:cNvPr>
          <p:cNvSpPr/>
          <p:nvPr/>
        </p:nvSpPr>
        <p:spPr>
          <a:xfrm>
            <a:off x="2199862" y="3049527"/>
            <a:ext cx="180347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ói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xmlns="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59970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ớt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xmlns="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ửa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xmlns="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au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xmlns="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uộc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362</Words>
  <Application>Microsoft Office PowerPoint</Application>
  <PresentationFormat>Widescreen</PresentationFormat>
  <Paragraphs>62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SimSun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Times New Roman</vt:lpstr>
      <vt:lpstr>小单纯体</vt:lpstr>
      <vt:lpstr>方正粗圆_GBK</vt:lpstr>
      <vt:lpstr>等线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</cp:revision>
  <dcterms:created xsi:type="dcterms:W3CDTF">2021-07-31T16:00:40Z</dcterms:created>
  <dcterms:modified xsi:type="dcterms:W3CDTF">2022-01-22T15:42:51Z</dcterms:modified>
</cp:coreProperties>
</file>