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8" r:id="rId2"/>
    <p:sldId id="270" r:id="rId3"/>
    <p:sldId id="340" r:id="rId4"/>
    <p:sldId id="337" r:id="rId5"/>
    <p:sldId id="319" r:id="rId6"/>
    <p:sldId id="332" r:id="rId7"/>
    <p:sldId id="342" r:id="rId8"/>
    <p:sldId id="334" r:id="rId9"/>
    <p:sldId id="299" r:id="rId10"/>
    <p:sldId id="34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75" d="100"/>
          <a:sy n="75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54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6.png"/><Relationship Id="rId4" Type="http://schemas.openxmlformats.org/officeDocument/2006/relationships/image" Target="../media/image11.emf"/><Relationship Id="rId9" Type="http://schemas.openxmlformats.org/officeDocument/2006/relationships/image" Target="../media/image15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hdphoto" Target="../media/hdphoto5.wdp"/><Relationship Id="rId5" Type="http://schemas.openxmlformats.org/officeDocument/2006/relationships/image" Target="../media/image9.emf"/><Relationship Id="rId10" Type="http://schemas.openxmlformats.org/officeDocument/2006/relationships/image" Target="../media/image27.png"/><Relationship Id="rId4" Type="http://schemas.openxmlformats.org/officeDocument/2006/relationships/image" Target="../media/image11.emf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404014" y="3252035"/>
            <a:ext cx="11165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Mùa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nước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nổi</a:t>
            </a:r>
            <a:endParaRPr lang="en-US" altLang="zh-CN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Phân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biệt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: c/k;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/tr, ac/at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21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19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sp>
        <p:nvSpPr>
          <p:cNvPr id="31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4651033" y="1249832"/>
            <a:ext cx="4551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 TẢ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773779" y="5310277"/>
            <a:ext cx="3633538" cy="8847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SGK tr 13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31337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5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600">
        <p14:ripple/>
      </p:transition>
    </mc:Choice>
    <mc:Fallback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604" y="1622212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254" y="4044244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01990" y="1645352"/>
            <a:ext cx="7189414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- Viết đúng chính tả một đoạn văn ngắn theo hình thức nghe – viết. 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9336" y="4044244"/>
            <a:ext cx="7189414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Làm đúng các bài tập chính tả phân biệt </a:t>
            </a:r>
            <a:r>
              <a:rPr lang="vi-VN" sz="28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c/k, tr/ch, at/ac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 rot="20099163">
            <a:off x="50151" y="2725741"/>
            <a:ext cx="3740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25923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8" y="945059"/>
            <a:ext cx="10080696" cy="3277733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915" y="126027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9931" y="937759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8129" y="1551511"/>
            <a:ext cx="921433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tược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ta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ròng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ròng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xuôi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EB64A4F-2F51-48FB-A24A-ED66D4B41848}"/>
              </a:ext>
            </a:extLst>
          </p:cNvPr>
          <p:cNvGrpSpPr/>
          <p:nvPr/>
        </p:nvGrpSpPr>
        <p:grpSpPr>
          <a:xfrm>
            <a:off x="1469557" y="4397900"/>
            <a:ext cx="9018645" cy="1077218"/>
            <a:chOff x="1216338" y="4268597"/>
            <a:chExt cx="9018645" cy="107721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4E1F6AD-B226-4417-AAA0-726BB226B36D}"/>
                </a:ext>
              </a:extLst>
            </p:cNvPr>
            <p:cNvGrpSpPr/>
            <p:nvPr/>
          </p:nvGrpSpPr>
          <p:grpSpPr>
            <a:xfrm>
              <a:off x="1216338" y="4328840"/>
              <a:ext cx="919884" cy="712532"/>
              <a:chOff x="2485459" y="2172950"/>
              <a:chExt cx="1901631" cy="1616071"/>
            </a:xfrm>
          </p:grpSpPr>
          <p:pic>
            <p:nvPicPr>
              <p:cNvPr id="19" name="图片 6">
                <a:extLst>
                  <a:ext uri="{FF2B5EF4-FFF2-40B4-BE49-F238E27FC236}">
                    <a16:creationId xmlns:a16="http://schemas.microsoft.com/office/drawing/2014/main" xmlns="" id="{4ADB0063-D8EC-4297-A435-7031D795B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2172950"/>
                <a:ext cx="1901631" cy="1616071"/>
              </a:xfrm>
              <a:prstGeom prst="rect">
                <a:avLst/>
              </a:prstGeom>
            </p:spPr>
          </p:pic>
          <p:pic>
            <p:nvPicPr>
              <p:cNvPr id="20" name="图片 2">
                <a:extLst>
                  <a:ext uri="{FF2B5EF4-FFF2-40B4-BE49-F238E27FC236}">
                    <a16:creationId xmlns:a16="http://schemas.microsoft.com/office/drawing/2014/main" xmlns="" id="{71B60E29-B730-405A-B373-E959F2234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5" y="2641864"/>
                <a:ext cx="341349" cy="792413"/>
              </a:xfrm>
              <a:prstGeom prst="rect">
                <a:avLst/>
              </a:prstGeom>
            </p:spPr>
          </p:pic>
          <p:pic>
            <p:nvPicPr>
              <p:cNvPr id="21" name="图片 9">
                <a:extLst>
                  <a:ext uri="{FF2B5EF4-FFF2-40B4-BE49-F238E27FC236}">
                    <a16:creationId xmlns:a16="http://schemas.microsoft.com/office/drawing/2014/main" xmlns="" id="{B22ABC45-D357-4CFB-B9C3-2368766CB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6" y="2594647"/>
                <a:ext cx="596040" cy="841269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D824CF9C-C197-4BC0-B1B2-5B75A5B8957D}"/>
                </a:ext>
              </a:extLst>
            </p:cNvPr>
            <p:cNvSpPr/>
            <p:nvPr/>
          </p:nvSpPr>
          <p:spPr>
            <a:xfrm>
              <a:off x="2136223" y="4268597"/>
              <a:ext cx="809876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ruộng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v</a:t>
              </a:r>
              <a:r>
                <a:rPr lang="vi-V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ờn tược, cây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cỏ, những đàn cá 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 mùa n</a:t>
              </a:r>
              <a:r>
                <a:rPr lang="vi-V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ớc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nổi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333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6928" y="260576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văn gồm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3962993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7" y="373839"/>
              <a:ext cx="2843009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Đoạn văn gồm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57752" y="3178333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77083" y="1281502"/>
            <a:ext cx="6895483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2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83641" y="1140816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3562" y="1798285"/>
            <a:ext cx="388069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86810" y="2516618"/>
            <a:ext cx="10037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 ǟuộng, vườn tược và cây cỏ như biết giữ lại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8402" y="3169993"/>
            <a:ext cx="11174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 sa ở quanh mình, nước lại trong dần.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53610" y="3868671"/>
            <a:ext cx="10836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nhà, ta thấy cả những đàn cá ǟòng ǟòng, từng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đàn,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12670" y="4521817"/>
            <a:ext cx="10877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đàn theo cá mẹ xuôi theo dòng nước, vào tận đồng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3343" y="5210786"/>
            <a:ext cx="4262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/>
            <a:r>
              <a:rPr lang="vi-VN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sâu.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50615A-415E-457C-88EF-34EF02DF8619}"/>
              </a:ext>
            </a:extLst>
          </p:cNvPr>
          <p:cNvSpPr txBox="1"/>
          <p:nvPr/>
        </p:nvSpPr>
        <p:spPr>
          <a:xfrm>
            <a:off x="2616592" y="485340"/>
            <a:ext cx="9284676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 </a:t>
            </a:r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733" y="0"/>
            <a:ext cx="10242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9745285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tên sự vật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tiếng bắt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bằng c hoặc k.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BTTV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5)</a:t>
            </a: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EEB3F6E-C5BF-41BF-8194-8EE9E91D30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293" y="1535147"/>
            <a:ext cx="3606836" cy="23299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626F426-8168-44ED-8FA0-BA6AC5964B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6249" y="4614206"/>
            <a:ext cx="3418377" cy="221564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69A0E0C-D6B5-4264-9250-F37694CBE0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5586" y="1616337"/>
            <a:ext cx="3599351" cy="232995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546D1AD-BCFC-4F8F-939B-A43727ED7D4B}"/>
              </a:ext>
            </a:extLst>
          </p:cNvPr>
          <p:cNvSpPr txBox="1"/>
          <p:nvPr/>
        </p:nvSpPr>
        <p:spPr>
          <a:xfrm>
            <a:off x="1976849" y="3868538"/>
            <a:ext cx="2223107" cy="71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52A2CD6-694E-4851-91CA-AC4A2FF94EB7}"/>
              </a:ext>
            </a:extLst>
          </p:cNvPr>
          <p:cNvSpPr txBox="1"/>
          <p:nvPr/>
        </p:nvSpPr>
        <p:spPr>
          <a:xfrm>
            <a:off x="7264873" y="3890027"/>
            <a:ext cx="2223107" cy="71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0968D-C701-46F2-B062-16A2AF0686D9}"/>
              </a:ext>
            </a:extLst>
          </p:cNvPr>
          <p:cNvSpPr txBox="1"/>
          <p:nvPr/>
        </p:nvSpPr>
        <p:spPr>
          <a:xfrm>
            <a:off x="6276623" y="5359946"/>
            <a:ext cx="2223107" cy="71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</a:p>
        </p:txBody>
      </p:sp>
    </p:spTree>
    <p:extLst>
      <p:ext uri="{BB962C8B-B14F-4D97-AF65-F5344CB8AC3E}">
        <p14:creationId xmlns:p14="http://schemas.microsoft.com/office/powerpoint/2010/main" val="419296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Chọn 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BTTV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6)</a:t>
            </a: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thay cho ô vuông.</a:t>
            </a:r>
          </a:p>
        </p:txBody>
      </p:sp>
      <p:pic>
        <p:nvPicPr>
          <p:cNvPr id="32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4609296" y="1884672"/>
            <a:ext cx="2292751" cy="180285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995230" y="2426887"/>
            <a:ext cx="287171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86976" y="2067837"/>
            <a:ext cx="2387098" cy="1619693"/>
            <a:chOff x="1286976" y="2067837"/>
            <a:chExt cx="2387098" cy="1619693"/>
          </a:xfrm>
        </p:grpSpPr>
        <p:pic>
          <p:nvPicPr>
            <p:cNvPr id="20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1286976" y="2067837"/>
              <a:ext cx="2387098" cy="161969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609350" y="2554965"/>
              <a:ext cx="1742349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2323641" y="2728437"/>
            <a:ext cx="406859" cy="313939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051932" y="2582119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511755" y="4295648"/>
            <a:ext cx="2936133" cy="1813825"/>
            <a:chOff x="1286976" y="2067837"/>
            <a:chExt cx="2629929" cy="1619693"/>
          </a:xfrm>
        </p:grpSpPr>
        <p:pic>
          <p:nvPicPr>
            <p:cNvPr id="38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1286976" y="2067837"/>
              <a:ext cx="2387098" cy="161969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608200" y="2554965"/>
              <a:ext cx="2308705" cy="54961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bức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8643642" y="4944516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744112" y="4862400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308EB719-430C-4130-A26F-E13A4FAD6BB8}"/>
              </a:ext>
            </a:extLst>
          </p:cNvPr>
          <p:cNvGrpSpPr/>
          <p:nvPr/>
        </p:nvGrpSpPr>
        <p:grpSpPr>
          <a:xfrm>
            <a:off x="8189321" y="1937607"/>
            <a:ext cx="3066112" cy="1619693"/>
            <a:chOff x="1286976" y="2067837"/>
            <a:chExt cx="3066112" cy="1619693"/>
          </a:xfrm>
        </p:grpSpPr>
        <p:pic>
          <p:nvPicPr>
            <p:cNvPr id="45" name="图片 6">
              <a:extLst>
                <a:ext uri="{FF2B5EF4-FFF2-40B4-BE49-F238E27FC236}">
                  <a16:creationId xmlns:a16="http://schemas.microsoft.com/office/drawing/2014/main" xmlns="" id="{B96C21CD-BFB8-4533-80C3-499EAFE06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1286976" y="2067837"/>
              <a:ext cx="3066112" cy="1619693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F08A309F-3F45-45B4-BD11-5265B299F2D9}"/>
                </a:ext>
              </a:extLst>
            </p:cNvPr>
            <p:cNvSpPr txBox="1"/>
            <p:nvPr/>
          </p:nvSpPr>
          <p:spPr>
            <a:xfrm>
              <a:off x="1875357" y="2538340"/>
              <a:ext cx="2274769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ounded Rectangle 39">
            <a:extLst>
              <a:ext uri="{FF2B5EF4-FFF2-40B4-BE49-F238E27FC236}">
                <a16:creationId xmlns:a16="http://schemas.microsoft.com/office/drawing/2014/main" xmlns="" id="{D028926C-94E2-41E0-B7F3-2856984FC1AE}"/>
              </a:ext>
            </a:extLst>
          </p:cNvPr>
          <p:cNvSpPr/>
          <p:nvPr/>
        </p:nvSpPr>
        <p:spPr>
          <a:xfrm>
            <a:off x="9635036" y="2581125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DBD28E5-8346-4F3A-B5CA-0FDFF97FC3C3}"/>
              </a:ext>
            </a:extLst>
          </p:cNvPr>
          <p:cNvGrpSpPr/>
          <p:nvPr/>
        </p:nvGrpSpPr>
        <p:grpSpPr>
          <a:xfrm>
            <a:off x="1256499" y="4248539"/>
            <a:ext cx="2387098" cy="1619693"/>
            <a:chOff x="1286976" y="2067837"/>
            <a:chExt cx="2387098" cy="1619693"/>
          </a:xfrm>
        </p:grpSpPr>
        <p:pic>
          <p:nvPicPr>
            <p:cNvPr id="30" name="图片 6">
              <a:extLst>
                <a:ext uri="{FF2B5EF4-FFF2-40B4-BE49-F238E27FC236}">
                  <a16:creationId xmlns:a16="http://schemas.microsoft.com/office/drawing/2014/main" xmlns="" id="{36A9908E-7317-40D7-9863-1DAFA80CAD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1286976" y="2067837"/>
              <a:ext cx="2387098" cy="161969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3A78B28-94BD-47E3-A2C3-52E90F8CBDC2}"/>
                </a:ext>
              </a:extLst>
            </p:cNvPr>
            <p:cNvSpPr txBox="1"/>
            <p:nvPr/>
          </p:nvSpPr>
          <p:spPr>
            <a:xfrm>
              <a:off x="1609350" y="2554965"/>
              <a:ext cx="2038812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m</a:t>
              </a:r>
              <a:r>
                <a:rPr lang="vi-V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8" name="Rounded Rectangle 41">
            <a:extLst>
              <a:ext uri="{FF2B5EF4-FFF2-40B4-BE49-F238E27FC236}">
                <a16:creationId xmlns:a16="http://schemas.microsoft.com/office/drawing/2014/main" xmlns="" id="{73155B38-555A-43EC-AD0F-21285EF34159}"/>
              </a:ext>
            </a:extLst>
          </p:cNvPr>
          <p:cNvSpPr/>
          <p:nvPr/>
        </p:nvSpPr>
        <p:spPr>
          <a:xfrm>
            <a:off x="1651948" y="4875933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378429" y="4295648"/>
            <a:ext cx="3018227" cy="1619693"/>
            <a:chOff x="1286975" y="2067837"/>
            <a:chExt cx="2872557" cy="1619693"/>
          </a:xfrm>
        </p:grpSpPr>
        <p:pic>
          <p:nvPicPr>
            <p:cNvPr id="35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1286975" y="2067837"/>
              <a:ext cx="2872557" cy="161969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666221" y="2554965"/>
              <a:ext cx="2347032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ải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nghiệm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Rounded Rectangle 41">
            <a:extLst>
              <a:ext uri="{FF2B5EF4-FFF2-40B4-BE49-F238E27FC236}">
                <a16:creationId xmlns:a16="http://schemas.microsoft.com/office/drawing/2014/main" xmlns="" id="{C823AE73-0E16-43DB-9811-6DF01BC47E86}"/>
              </a:ext>
            </a:extLst>
          </p:cNvPr>
          <p:cNvSpPr/>
          <p:nvPr/>
        </p:nvSpPr>
        <p:spPr>
          <a:xfrm>
            <a:off x="4777540" y="4925815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0" grpId="0" animBg="1"/>
      <p:bldP spid="41" grpId="0" animBg="1"/>
      <p:bldP spid="42" grpId="0" animBg="1"/>
      <p:bldP spid="47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640608" y="945474"/>
            <a:ext cx="891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ĐỊNH HƯỚNG TIẾP THEO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Hoàn thành bài 5, 6, 7 </a:t>
            </a:r>
          </a:p>
          <a:p>
            <a:pPr algn="ctr"/>
            <a:r>
              <a:rPr lang="en-US" altLang="zh-CN" sz="48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VBT </a:t>
            </a:r>
            <a:r>
              <a:rPr lang="en-US" altLang="zh-CN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Tiếng Việt tập 2 </a:t>
            </a:r>
          </a:p>
          <a:p>
            <a:pPr algn="ctr"/>
            <a:r>
              <a:rPr lang="en-US" altLang="zh-CN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trang 5, 6)</a:t>
            </a:r>
            <a:endParaRPr lang="zh-CN" altLang="en-US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443</Words>
  <Application>Microsoft Office PowerPoint</Application>
  <PresentationFormat>Widescreen</PresentationFormat>
  <Paragraphs>63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 PC</cp:lastModifiedBy>
  <cp:revision>191</cp:revision>
  <dcterms:created xsi:type="dcterms:W3CDTF">2021-06-02T14:23:54Z</dcterms:created>
  <dcterms:modified xsi:type="dcterms:W3CDTF">2022-01-14T02:45:51Z</dcterms:modified>
</cp:coreProperties>
</file>