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330" r:id="rId4"/>
    <p:sldId id="328" r:id="rId5"/>
    <p:sldId id="329" r:id="rId6"/>
    <p:sldId id="263" r:id="rId7"/>
    <p:sldId id="32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xmlns="" id="{8D222BCF-688F-4C89-94B5-B6113E37FE87}"/>
              </a:ext>
            </a:extLst>
          </p:cNvPr>
          <p:cNvSpPr txBox="1"/>
          <p:nvPr/>
        </p:nvSpPr>
        <p:spPr>
          <a:xfrm>
            <a:off x="3079288" y="2228595"/>
            <a:ext cx="6246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ÔN TẬP</a:t>
            </a:r>
          </a:p>
          <a:p>
            <a:pPr algn="ctr"/>
            <a:r>
              <a:rPr lang="en-US" altLang="zh-CN" sz="6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CUỐI HỌC KÌ I</a:t>
            </a:r>
            <a:endParaRPr lang="zh-CN" altLang="en-US" sz="6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xmlns="" id="{EBC3826C-470C-4020-AB02-40B3160DDD7B}"/>
              </a:ext>
            </a:extLst>
          </p:cNvPr>
          <p:cNvSpPr txBox="1"/>
          <p:nvPr/>
        </p:nvSpPr>
        <p:spPr>
          <a:xfrm>
            <a:off x="4256098" y="4545520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5 - 6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2307966" y="538737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805463-9CF9-4EFC-AE64-EF8FBBEFB951}"/>
              </a:ext>
            </a:extLst>
          </p:cNvPr>
          <p:cNvGrpSpPr/>
          <p:nvPr/>
        </p:nvGrpSpPr>
        <p:grpSpPr>
          <a:xfrm>
            <a:off x="642536" y="0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xmlns="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82C688C-95C6-49B1-9FF9-C792BC6C74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8" t="31318" r="45494" b="17674"/>
          <a:stretch/>
        </p:blipFill>
        <p:spPr>
          <a:xfrm>
            <a:off x="806934" y="2179673"/>
            <a:ext cx="5180543" cy="310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B22375-15F4-402C-87CA-A32083FC2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035" t="31318" r="3546" b="17675"/>
          <a:stretch/>
        </p:blipFill>
        <p:spPr>
          <a:xfrm>
            <a:off x="6308436" y="2875658"/>
            <a:ext cx="4590473" cy="295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A805463-9CF9-4EFC-AE64-EF8FBBEFB951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xmlns="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433779"/>
              </p:ext>
            </p:extLst>
          </p:nvPr>
        </p:nvGraphicFramePr>
        <p:xfrm>
          <a:off x="1579418" y="2161310"/>
          <a:ext cx="8485332" cy="34407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74342">
                  <a:extLst>
                    <a:ext uri="{9D8B030D-6E8A-4147-A177-3AD203B41FA5}">
                      <a16:colId xmlns:a16="http://schemas.microsoft.com/office/drawing/2014/main" xmlns="" val="2444523145"/>
                    </a:ext>
                  </a:extLst>
                </a:gridCol>
                <a:gridCol w="4010990">
                  <a:extLst>
                    <a:ext uri="{9D8B030D-6E8A-4147-A177-3AD203B41FA5}">
                      <a16:colId xmlns:a16="http://schemas.microsoft.com/office/drawing/2014/main" xmlns="" val="2216036944"/>
                    </a:ext>
                  </a:extLst>
                </a:gridCol>
              </a:tblGrid>
              <a:tr h="7837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4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400" baseline="0" dirty="0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400" dirty="0"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424566"/>
                  </a:ext>
                </a:extLst>
              </a:tr>
              <a:tr h="26569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508599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942304" y="749050"/>
            <a:ext cx="8201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eriod"/>
            </a:pP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354" b="86111" l="546" r="52797">
                        <a14:foregroundMark x1="23465" y1="33207" x2="23465" y2="33207"/>
                        <a14:foregroundMark x1="35607" y1="28535" x2="36289" y2="30934"/>
                        <a14:foregroundMark x1="48431" y1="42424" x2="37517" y2="47727"/>
                        <a14:foregroundMark x1="30014" y1="39268" x2="31241" y2="36995"/>
                        <a14:foregroundMark x1="21010" y1="46843" x2="25375" y2="45960"/>
                        <a14:foregroundMark x1="26876" y1="74621" x2="23465" y2="82071"/>
                        <a14:foregroundMark x1="30696" y1="76389" x2="35607" y2="806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49375" b="18749"/>
          <a:stretch/>
        </p:blipFill>
        <p:spPr>
          <a:xfrm>
            <a:off x="549604" y="2733675"/>
            <a:ext cx="2011024" cy="30289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82828" l="48977" r="96453">
                        <a14:foregroundMark x1="73397" y1="72980" x2="73397" y2="72980"/>
                        <a14:foregroundMark x1="69031" y1="71212" x2="69031" y2="71212"/>
                        <a14:foregroundMark x1="60573" y1="47222" x2="60573" y2="47222"/>
                        <a14:foregroundMark x1="64393" y1="32197" x2="64393" y2="32197"/>
                        <a14:foregroundMark x1="63165" y1="29924" x2="69714" y2="30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25" t="8624" r="1250" b="17880"/>
          <a:stretch/>
        </p:blipFill>
        <p:spPr>
          <a:xfrm>
            <a:off x="9325646" y="2428875"/>
            <a:ext cx="2126250" cy="3333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20536" y="3082395"/>
            <a:ext cx="4054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trai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gái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nam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con,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phụ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6750" y="4490884"/>
            <a:ext cx="3740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quất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đào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đèn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chậu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nặn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khăn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choàng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 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894" y="3152056"/>
            <a:ext cx="29343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dắt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bán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mua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hàng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nhìn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…..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5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1668802" y="566046"/>
            <a:ext cx="9764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 2 – 3 câu về một nhân vật trong tranh ở mục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6.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781D51E-7BC8-433D-AF0A-6B5DB1E766D7}"/>
              </a:ext>
            </a:extLst>
          </p:cNvPr>
          <p:cNvSpPr txBox="1"/>
          <p:nvPr/>
        </p:nvSpPr>
        <p:spPr>
          <a:xfrm>
            <a:off x="2071863" y="1345328"/>
            <a:ext cx="1209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0BC54C-AFAC-482C-8D92-322B6F921A1A}"/>
              </a:ext>
            </a:extLst>
          </p:cNvPr>
          <p:cNvSpPr txBox="1"/>
          <p:nvPr/>
        </p:nvSpPr>
        <p:spPr>
          <a:xfrm>
            <a:off x="2508921" y="1345328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BCB46C1-FF88-4062-A555-2135CAC86FAA}"/>
              </a:ext>
            </a:extLst>
          </p:cNvPr>
          <p:cNvSpPr txBox="1"/>
          <p:nvPr/>
        </p:nvSpPr>
        <p:spPr>
          <a:xfrm>
            <a:off x="2508921" y="1863000"/>
            <a:ext cx="808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8B2171B-23C2-4322-9F90-1C42AA87B49B}"/>
              </a:ext>
            </a:extLst>
          </p:cNvPr>
          <p:cNvSpPr txBox="1"/>
          <p:nvPr/>
        </p:nvSpPr>
        <p:spPr>
          <a:xfrm>
            <a:off x="2508921" y="2386220"/>
            <a:ext cx="89916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xét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…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B1BD181-1DC4-4B9A-BE57-5DF9CA4D9EAD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D92C649-C510-4743-A4B9-16003F39D889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xmlns="" id="{1A78472C-A34E-4E93-ABF3-5A01FDBC98A8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99" b="97101" l="22442" r="81977">
                        <a14:foregroundMark x1="41860" y1="28502" x2="57791" y2="47947"/>
                        <a14:foregroundMark x1="42791" y1="36836" x2="40814" y2="44686"/>
                        <a14:foregroundMark x1="31977" y1="37319" x2="30116" y2="40821"/>
                        <a14:foregroundMark x1="43372" y1="27778" x2="48488" y2="32488"/>
                        <a14:foregroundMark x1="48023" y1="15338" x2="52326" y2="19807"/>
                        <a14:foregroundMark x1="40698" y1="15700" x2="43721" y2="18116"/>
                        <a14:foregroundMark x1="32442" y1="47464" x2="35698" y2="46981"/>
                        <a14:foregroundMark x1="40000" y1="46256" x2="41279" y2="48430"/>
                        <a14:foregroundMark x1="47442" y1="42874" x2="46977" y2="489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488" y="1863000"/>
            <a:ext cx="4886580" cy="470475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773781" y="3464351"/>
            <a:ext cx="7525252" cy="1858420"/>
            <a:chOff x="2773781" y="3464351"/>
            <a:chExt cx="7525252" cy="1858420"/>
          </a:xfrm>
        </p:grpSpPr>
        <p:sp>
          <p:nvSpPr>
            <p:cNvPr id="2" name="Rounded Rectangle 1"/>
            <p:cNvSpPr/>
            <p:nvPr/>
          </p:nvSpPr>
          <p:spPr>
            <a:xfrm>
              <a:off x="2773781" y="3464351"/>
              <a:ext cx="7525252" cy="1858420"/>
            </a:xfrm>
            <a:prstGeom prst="roundRect">
              <a:avLst>
                <a:gd name="adj" fmla="val 2830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84983" y="3793396"/>
              <a:ext cx="68905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bán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cây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cảnh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đang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mời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mọi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chợ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mua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quất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đào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Bác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luôn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nở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nụ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cười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tươi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chào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đón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mọi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b="1" dirty="0" smtClean="0">
                  <a:solidFill>
                    <a:srgbClr val="C0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34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E0A740A-CD7D-41A6-BE2D-ECD4D42B00BE}"/>
              </a:ext>
            </a:extLst>
          </p:cNvPr>
          <p:cNvSpPr txBox="1"/>
          <p:nvPr/>
        </p:nvSpPr>
        <p:spPr>
          <a:xfrm>
            <a:off x="942304" y="685819"/>
            <a:ext cx="1001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(.) 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(?)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chấm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 (!)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vuông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0715D8-FEF7-459A-9C8B-6955DEC47BD6}"/>
              </a:ext>
            </a:extLst>
          </p:cNvPr>
          <p:cNvSpPr txBox="1"/>
          <p:nvPr/>
        </p:nvSpPr>
        <p:spPr>
          <a:xfrm>
            <a:off x="1764799" y="1877407"/>
            <a:ext cx="100122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	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	- Hay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đấy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Em: 	- Ngày mai, nhận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thư em mới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(Theo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cười học trò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DB9D8CC-04A8-4C8D-93EA-95158EB153A5}"/>
              </a:ext>
            </a:extLst>
          </p:cNvPr>
          <p:cNvGrpSpPr/>
          <p:nvPr/>
        </p:nvGrpSpPr>
        <p:grpSpPr>
          <a:xfrm>
            <a:off x="357529" y="72498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2F448F1-735A-4030-9F2F-41218F1F22C5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A614522-9889-47DF-8FD2-A35A6CD59B13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>
                  <a:solidFill>
                    <a:schemeClr val="bg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8</a:t>
              </a:r>
              <a:endPara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7-Point Star 1"/>
          <p:cNvSpPr/>
          <p:nvPr/>
        </p:nvSpPr>
        <p:spPr>
          <a:xfrm>
            <a:off x="6840471" y="1877407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7794839" y="2734239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7-Point Star 12"/>
          <p:cNvSpPr/>
          <p:nvPr/>
        </p:nvSpPr>
        <p:spPr>
          <a:xfrm>
            <a:off x="4510940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7-Point Star 13"/>
          <p:cNvSpPr/>
          <p:nvPr/>
        </p:nvSpPr>
        <p:spPr>
          <a:xfrm>
            <a:off x="8601003" y="3384470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7-Point Star 14"/>
          <p:cNvSpPr/>
          <p:nvPr/>
        </p:nvSpPr>
        <p:spPr>
          <a:xfrm>
            <a:off x="10459245" y="4132245"/>
            <a:ext cx="847725" cy="771525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1445" y="1997482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20471" y="2734239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91914" y="347784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81977" y="3505764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40219" y="4225619"/>
            <a:ext cx="485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2" grpId="0" animBg="1"/>
      <p:bldP spid="2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3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b="1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BE931D-D368-4713-BCB0-E2A4C2895BC1}"/>
              </a:ext>
            </a:extLst>
          </p:cNvPr>
          <p:cNvSpPr txBox="1"/>
          <p:nvPr/>
        </p:nvSpPr>
        <p:spPr>
          <a:xfrm>
            <a:off x="901700" y="2382730"/>
            <a:ext cx="101981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an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B57A5A5-8477-4A2A-A95E-18AC4A718E89}"/>
              </a:ext>
            </a:extLst>
          </p:cNvPr>
          <p:cNvSpPr txBox="1"/>
          <p:nvPr/>
        </p:nvSpPr>
        <p:spPr>
          <a:xfrm>
            <a:off x="1131991" y="4233778"/>
            <a:ext cx="652580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F53AB30-D153-4E0E-907A-F126F1E4D7AF}"/>
              </a:ext>
            </a:extLst>
          </p:cNvPr>
          <p:cNvSpPr txBox="1"/>
          <p:nvPr/>
        </p:nvSpPr>
        <p:spPr>
          <a:xfrm>
            <a:off x="987425" y="3326934"/>
            <a:ext cx="1073149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3931860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D02EC1-BC4C-465C-9871-7F98E37280A0}"/>
              </a:ext>
            </a:extLst>
          </p:cNvPr>
          <p:cNvSpPr txBox="1"/>
          <p:nvPr/>
        </p:nvSpPr>
        <p:spPr>
          <a:xfrm rot="21123060">
            <a:off x="2573136" y="254348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309</Words>
  <Application>Microsoft Office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Arial-Rounded</vt:lpstr>
      <vt:lpstr>Calibri</vt:lpstr>
      <vt:lpstr>Calibri Light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 PC</cp:lastModifiedBy>
  <cp:revision>35</cp:revision>
  <dcterms:created xsi:type="dcterms:W3CDTF">2021-07-12T01:24:50Z</dcterms:created>
  <dcterms:modified xsi:type="dcterms:W3CDTF">2022-01-03T15:11:14Z</dcterms:modified>
</cp:coreProperties>
</file>