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95" r:id="rId4"/>
    <p:sldId id="307" r:id="rId5"/>
    <p:sldId id="308" r:id="rId6"/>
    <p:sldId id="305" r:id="rId7"/>
    <p:sldId id="270" r:id="rId8"/>
    <p:sldId id="304" r:id="rId9"/>
    <p:sldId id="293" r:id="rId10"/>
    <p:sldId id="286" r:id="rId11"/>
  </p:sldIdLst>
  <p:sldSz cx="14722475" cy="8686800"/>
  <p:notesSz cx="6858000" cy="9144000"/>
  <p:defaultTextStyle>
    <a:defPPr>
      <a:defRPr lang="en-US"/>
    </a:defPPr>
    <a:lvl1pPr marL="0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36">
          <p15:clr>
            <a:srgbClr val="A4A3A4"/>
          </p15:clr>
        </p15:guide>
        <p15:guide id="2" pos="463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2705" autoAdjust="0"/>
  </p:normalViewPr>
  <p:slideViewPr>
    <p:cSldViewPr snapToGrid="0">
      <p:cViewPr varScale="1">
        <p:scale>
          <a:sx n="59" d="100"/>
          <a:sy n="59" d="100"/>
        </p:scale>
        <p:origin x="630" y="36"/>
      </p:cViewPr>
      <p:guideLst>
        <p:guide orient="horz" pos="2736"/>
        <p:guide pos="46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14388" y="1143000"/>
            <a:ext cx="5229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6180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23615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68542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24722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09037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370844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3932652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494459" algn="l" defTabSz="1123615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3875" y="685800"/>
            <a:ext cx="58102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837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14388" y="1143000"/>
            <a:ext cx="52292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0310" y="1421660"/>
            <a:ext cx="11041856" cy="3024293"/>
          </a:xfrm>
        </p:spPr>
        <p:txBody>
          <a:bodyPr anchor="b"/>
          <a:lstStyle>
            <a:lvl1pPr algn="ctr"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0310" y="4562581"/>
            <a:ext cx="11041856" cy="2097299"/>
          </a:xfrm>
        </p:spPr>
        <p:txBody>
          <a:bodyPr/>
          <a:lstStyle>
            <a:lvl1pPr marL="0" indent="0" algn="ctr">
              <a:buNone/>
              <a:defRPr sz="2900"/>
            </a:lvl1pPr>
            <a:lvl2pPr marL="561807" indent="0" algn="ctr">
              <a:buNone/>
              <a:defRPr sz="2500"/>
            </a:lvl2pPr>
            <a:lvl3pPr marL="1123615" indent="0" algn="ctr">
              <a:buNone/>
              <a:defRPr sz="2200"/>
            </a:lvl3pPr>
            <a:lvl4pPr marL="1685422" indent="0" algn="ctr">
              <a:buNone/>
              <a:defRPr sz="2000"/>
            </a:lvl4pPr>
            <a:lvl5pPr marL="2247229" indent="0" algn="ctr">
              <a:buNone/>
              <a:defRPr sz="2000"/>
            </a:lvl5pPr>
            <a:lvl6pPr marL="2809037" indent="0" algn="ctr">
              <a:buNone/>
              <a:defRPr sz="2000"/>
            </a:lvl6pPr>
            <a:lvl7pPr marL="3370844" indent="0" algn="ctr">
              <a:buNone/>
              <a:defRPr sz="2000"/>
            </a:lvl7pPr>
            <a:lvl8pPr marL="3932652" indent="0" algn="ctr">
              <a:buNone/>
              <a:defRPr sz="2000"/>
            </a:lvl8pPr>
            <a:lvl9pPr marL="4494459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669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5088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3122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9864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0885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52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8156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4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45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08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35771" y="462492"/>
            <a:ext cx="3174534" cy="73616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2170" y="462492"/>
            <a:ext cx="9339570" cy="736166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4423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75618" y="246619"/>
            <a:ext cx="2909718" cy="2115840"/>
          </a:xfrm>
          <a:prstGeom prst="rect">
            <a:avLst/>
          </a:prstGeom>
        </p:spPr>
        <p:txBody>
          <a:bodyPr spcFirstLastPara="1" wrap="square" lIns="112343" tIns="112343" rIns="112343" bIns="112343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95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4502" y="2165669"/>
            <a:ext cx="12698135" cy="3613467"/>
          </a:xfrm>
        </p:spPr>
        <p:txBody>
          <a:bodyPr anchor="b"/>
          <a:lstStyle>
            <a:lvl1pPr>
              <a:defRPr sz="7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4502" y="5813320"/>
            <a:ext cx="12698135" cy="1900237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6180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12361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8542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472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0903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37084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3265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4944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2170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53253" y="2312458"/>
            <a:ext cx="6257052" cy="55116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462493"/>
            <a:ext cx="12698135" cy="167904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4089" y="2129473"/>
            <a:ext cx="6228296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4089" y="3173095"/>
            <a:ext cx="6228296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53253" y="2129473"/>
            <a:ext cx="6258969" cy="1043622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61807" indent="0">
              <a:buNone/>
              <a:defRPr sz="2500" b="1"/>
            </a:lvl2pPr>
            <a:lvl3pPr marL="1123615" indent="0">
              <a:buNone/>
              <a:defRPr sz="2200" b="1"/>
            </a:lvl3pPr>
            <a:lvl4pPr marL="1685422" indent="0">
              <a:buNone/>
              <a:defRPr sz="2000" b="1"/>
            </a:lvl4pPr>
            <a:lvl5pPr marL="2247229" indent="0">
              <a:buNone/>
              <a:defRPr sz="2000" b="1"/>
            </a:lvl5pPr>
            <a:lvl6pPr marL="2809037" indent="0">
              <a:buNone/>
              <a:defRPr sz="2000" b="1"/>
            </a:lvl6pPr>
            <a:lvl7pPr marL="3370844" indent="0">
              <a:buNone/>
              <a:defRPr sz="2000" b="1"/>
            </a:lvl7pPr>
            <a:lvl8pPr marL="3932652" indent="0">
              <a:buNone/>
              <a:defRPr sz="2000" b="1"/>
            </a:lvl8pPr>
            <a:lvl9pPr marL="4494459" indent="0">
              <a:buNone/>
              <a:defRPr sz="20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53253" y="3173095"/>
            <a:ext cx="6258969" cy="46671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4088" y="579120"/>
            <a:ext cx="4748381" cy="2026920"/>
          </a:xfrm>
        </p:spPr>
        <p:txBody>
          <a:bodyPr anchor="b"/>
          <a:lstStyle>
            <a:lvl1pPr>
              <a:defRPr sz="39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58969" y="1250739"/>
            <a:ext cx="7453253" cy="6173258"/>
          </a:xfrm>
        </p:spPr>
        <p:txBody>
          <a:bodyPr/>
          <a:lstStyle>
            <a:lvl1pPr marL="0" indent="0">
              <a:buNone/>
              <a:defRPr sz="3900"/>
            </a:lvl1pPr>
            <a:lvl2pPr marL="561807" indent="0">
              <a:buNone/>
              <a:defRPr sz="3400"/>
            </a:lvl2pPr>
            <a:lvl3pPr marL="1123615" indent="0">
              <a:buNone/>
              <a:defRPr sz="2900"/>
            </a:lvl3pPr>
            <a:lvl4pPr marL="1685422" indent="0">
              <a:buNone/>
              <a:defRPr sz="2500"/>
            </a:lvl4pPr>
            <a:lvl5pPr marL="2247229" indent="0">
              <a:buNone/>
              <a:defRPr sz="2500"/>
            </a:lvl5pPr>
            <a:lvl6pPr marL="2809037" indent="0">
              <a:buNone/>
              <a:defRPr sz="2500"/>
            </a:lvl6pPr>
            <a:lvl7pPr marL="3370844" indent="0">
              <a:buNone/>
              <a:defRPr sz="2500"/>
            </a:lvl7pPr>
            <a:lvl8pPr marL="3932652" indent="0">
              <a:buNone/>
              <a:defRPr sz="2500"/>
            </a:lvl8pPr>
            <a:lvl9pPr marL="4494459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4088" y="2606040"/>
            <a:ext cx="4748381" cy="4828011"/>
          </a:xfrm>
        </p:spPr>
        <p:txBody>
          <a:bodyPr/>
          <a:lstStyle>
            <a:lvl1pPr marL="0" indent="0">
              <a:buNone/>
              <a:defRPr sz="2000"/>
            </a:lvl1pPr>
            <a:lvl2pPr marL="561807" indent="0">
              <a:buNone/>
              <a:defRPr sz="1700"/>
            </a:lvl2pPr>
            <a:lvl3pPr marL="1123615" indent="0">
              <a:buNone/>
              <a:defRPr sz="1500"/>
            </a:lvl3pPr>
            <a:lvl4pPr marL="1685422" indent="0">
              <a:buNone/>
              <a:defRPr sz="1200"/>
            </a:lvl4pPr>
            <a:lvl5pPr marL="2247229" indent="0">
              <a:buNone/>
              <a:defRPr sz="1200"/>
            </a:lvl5pPr>
            <a:lvl6pPr marL="2809037" indent="0">
              <a:buNone/>
              <a:defRPr sz="1200"/>
            </a:lvl6pPr>
            <a:lvl7pPr marL="3370844" indent="0">
              <a:buNone/>
              <a:defRPr sz="1200"/>
            </a:lvl7pPr>
            <a:lvl8pPr marL="3932652" indent="0">
              <a:buNone/>
              <a:defRPr sz="1200"/>
            </a:lvl8pPr>
            <a:lvl9pPr marL="4494459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12/29/2021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2170" y="462493"/>
            <a:ext cx="12698135" cy="1679046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2170" y="2312458"/>
            <a:ext cx="12698135" cy="5511695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2170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12/29/2021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76820" y="8051377"/>
            <a:ext cx="4968835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97748" y="8051377"/>
            <a:ext cx="3312557" cy="462492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0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1123615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0904" indent="-280904" algn="l" defTabSz="1123615" rtl="0" eaLnBrk="1" latinLnBrk="0" hangingPunct="1">
        <a:lnSpc>
          <a:spcPct val="90000"/>
        </a:lnSpc>
        <a:spcBef>
          <a:spcPts val="1229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42711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0451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66326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52813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89940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651748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213555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775363" indent="-280904" algn="l" defTabSz="1123615" rtl="0" eaLnBrk="1" latinLnBrk="0" hangingPunct="1">
        <a:lnSpc>
          <a:spcPct val="90000"/>
        </a:lnSpc>
        <a:spcBef>
          <a:spcPts val="614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6180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23615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8542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722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9037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70844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932652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494459" algn="l" defTabSz="112361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17.jp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8657" y="-24727"/>
            <a:ext cx="14897395" cy="328245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9552" y="18172"/>
            <a:ext cx="14897395" cy="300153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9755" tIns="74878" rIns="149755" bIns="74878" rtlCol="0" anchor="ctr"/>
          <a:lstStyle/>
          <a:p>
            <a:pPr algn="ctr"/>
            <a:endParaRPr lang="en-US" sz="3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821297" y="3658670"/>
            <a:ext cx="8968853" cy="1646909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62048" y="3583152"/>
            <a:ext cx="1597723" cy="1675938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86686" y="-900672"/>
            <a:ext cx="3976281" cy="3878923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900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228890" y="920965"/>
            <a:ext cx="2876616" cy="9355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4900" b="1" dirty="0" err="1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  <a:r>
              <a:rPr lang="en-US" sz="4900" b="1" dirty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900" b="1" dirty="0" smtClean="0">
                <a:solidFill>
                  <a:srgbClr val="00B0F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17</a:t>
            </a:r>
            <a:endParaRPr lang="en-US" sz="4900" b="1" dirty="0">
              <a:solidFill>
                <a:srgbClr val="00B0F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52330" y="375175"/>
            <a:ext cx="11532605" cy="1715259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9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Mái</a:t>
            </a:r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9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ấm</a:t>
            </a:r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9800" b="1" dirty="0" err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gia</a:t>
            </a:r>
            <a:r>
              <a:rPr lang="en-US" sz="98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9800" b="1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đình</a:t>
            </a:r>
            <a:endParaRPr lang="en-US" sz="98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35117" y="3628351"/>
            <a:ext cx="1594935" cy="1611381"/>
          </a:xfrm>
          <a:prstGeom prst="rect">
            <a:avLst/>
          </a:prstGeom>
          <a:noFill/>
        </p:spPr>
        <p:txBody>
          <a:bodyPr wrap="square" lIns="149735" tIns="74868" rIns="149735" bIns="74868" rtlCol="0">
            <a:spAutoFit/>
          </a:bodyPr>
          <a:lstStyle/>
          <a:p>
            <a:pPr algn="ctr"/>
            <a:r>
              <a:rPr lang="en-US" sz="39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Bài</a:t>
            </a:r>
            <a:endParaRPr lang="en-US" sz="39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5200" b="1" dirty="0" smtClean="0">
                <a:solidFill>
                  <a:schemeClr val="bg1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32</a:t>
            </a:r>
            <a:endParaRPr lang="en-US" sz="5200" b="1" dirty="0">
              <a:solidFill>
                <a:schemeClr val="bg1"/>
              </a:solidFill>
              <a:latin typeface="Arial" panose="020B0604020202020204" pitchFamily="34" charset="0"/>
              <a:ea typeface="Arial-Rounded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042848" y="3910963"/>
            <a:ext cx="5874296" cy="944456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>
            <a:defPPr>
              <a:defRPr lang="en-US"/>
            </a:defPPr>
            <a:lvl1pPr>
              <a:defRPr sz="400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iCiel Pony" panose="02000000000000000000" pitchFamily="2" charset="0"/>
              </a:defRPr>
            </a:lvl1pPr>
          </a:lstStyle>
          <a:p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Chơi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chong</a:t>
            </a:r>
            <a:r>
              <a:rPr lang="en-US" sz="54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chóng</a:t>
            </a:r>
            <a:endParaRPr lang="en-US" sz="5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36851" y="5530187"/>
            <a:ext cx="2987288" cy="867512"/>
          </a:xfrm>
          <a:prstGeom prst="rect">
            <a:avLst/>
          </a:prstGeom>
          <a:noFill/>
        </p:spPr>
        <p:txBody>
          <a:bodyPr wrap="none" lIns="112361" tIns="56181" rIns="112361" bIns="56181" rtlCol="0">
            <a:spAutoFit/>
          </a:bodyPr>
          <a:lstStyle/>
          <a:p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900" dirty="0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900" dirty="0" err="1">
                <a:solidFill>
                  <a:srgbClr val="FF0000"/>
                </a:solidFill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endParaRPr lang="en-US" sz="4900" dirty="0">
              <a:solidFill>
                <a:srgbClr val="FF0000"/>
              </a:solidFill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6" t="48138" r="82480" b="40081"/>
          <a:stretch/>
        </p:blipFill>
        <p:spPr bwMode="auto">
          <a:xfrm>
            <a:off x="4531762" y="5215298"/>
            <a:ext cx="1540937" cy="1365087"/>
          </a:xfrm>
          <a:prstGeom prst="flowChartConnector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600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0" y="5984240"/>
            <a:ext cx="14709330" cy="2702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25343" y="1318114"/>
            <a:ext cx="7598278" cy="1050191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820"/>
              </a:spcBef>
            </a:pPr>
            <a:r>
              <a:rPr lang="en-US" sz="5400" b="1" dirty="0" smtClean="0">
                <a:solidFill>
                  <a:srgbClr val="0070C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ĐẠT:</a:t>
            </a:r>
            <a:endParaRPr lang="vi-VN" sz="5400" b="1" dirty="0">
              <a:solidFill>
                <a:srgbClr val="0070C0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386173" y="3324059"/>
            <a:ext cx="10646716" cy="2355135"/>
            <a:chOff x="2262744" y="1494923"/>
            <a:chExt cx="8016240" cy="157956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262744" y="2409323"/>
              <a:ext cx="762000" cy="665162"/>
              <a:chOff x="3174" y="2656"/>
              <a:chExt cx="1549" cy="1351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187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174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90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264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600" b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90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46162" y="3335073"/>
            <a:ext cx="3803306" cy="5175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10591749" y="359925"/>
            <a:ext cx="4023009" cy="2333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4464666" y="3630691"/>
            <a:ext cx="10533855" cy="636679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Phát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triển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vốn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altLang="zh-CN" sz="34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</a:t>
            </a:r>
            <a:r>
              <a:rPr lang="en-US" altLang="zh-CN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altLang="zh-CN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altLang="zh-CN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altLang="zh-CN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4605254" y="4987444"/>
            <a:ext cx="8420935" cy="636679"/>
          </a:xfrm>
          <a:prstGeom prst="rect">
            <a:avLst/>
          </a:prstGeom>
          <a:noFill/>
          <a:ln w="9525">
            <a:noFill/>
          </a:ln>
        </p:spPr>
        <p:txBody>
          <a:bodyPr wrap="square" lIns="112361" tIns="56181" rIns="112361" bIns="56181">
            <a:spAutoFit/>
          </a:bodyPr>
          <a:lstStyle/>
          <a:p>
            <a:pPr lvl="0" eaLnBrk="0" hangingPunct="0"/>
            <a:r>
              <a:rPr lang="en-US" altLang="zh-CN" sz="3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altLang="zh-CN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altLang="zh-CN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altLang="zh-CN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altLang="zh-CN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sử</a:t>
            </a:r>
            <a:r>
              <a:rPr lang="en-US" altLang="zh-CN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lang="en-US" altLang="zh-CN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altLang="zh-CN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phẩy</a:t>
            </a:r>
            <a:r>
              <a:rPr lang="en-US" altLang="zh-CN" sz="3400" b="1" dirty="0" smtClean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zh-CN" altLang="en-US" sz="34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12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6">
            <a:extLst>
              <a:ext uri="{FF2B5EF4-FFF2-40B4-BE49-F238E27FC236}">
                <a16:creationId xmlns=""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8271" y="584790"/>
            <a:ext cx="2000736" cy="152340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3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99389" y="560923"/>
            <a:ext cx="11033580" cy="8125877"/>
            <a:chOff x="1241677" y="442834"/>
            <a:chExt cx="9137146" cy="6415166"/>
          </a:xfrm>
        </p:grpSpPr>
        <p:pic>
          <p:nvPicPr>
            <p:cNvPr id="16" name="图片 9220" descr="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41677" y="442834"/>
              <a:ext cx="9137146" cy="641516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076700" y="1664367"/>
              <a:ext cx="3812793" cy="8747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ÔN BÀI CŨ</a:t>
              </a:r>
            </a:p>
          </p:txBody>
        </p:sp>
      </p:grp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13572281" y="524856"/>
            <a:ext cx="1121809" cy="1747612"/>
          </a:xfrm>
          <a:prstGeom prst="rect">
            <a:avLst/>
          </a:prstGeom>
        </p:spPr>
      </p:pic>
      <p:pic>
        <p:nvPicPr>
          <p:cNvPr id="18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011" y="578296"/>
            <a:ext cx="1414322" cy="135210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4339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313" y="386778"/>
            <a:ext cx="13162879" cy="1679046"/>
          </a:xfrm>
        </p:spPr>
        <p:txBody>
          <a:bodyPr>
            <a:normAutofit/>
          </a:bodyPr>
          <a:lstStyle/>
          <a:p>
            <a:pPr algn="ctr"/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hoạt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ra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sân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trường</a:t>
            </a:r>
            <a:r>
              <a:rPr lang="en-US" sz="40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endParaRPr lang="en-US" sz="4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4722" b="90000" l="50627" r="100000">
                        <a14:backgroundMark x1="96579" y1="70556" x2="92702" y2="86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34709"/>
          <a:stretch/>
        </p:blipFill>
        <p:spPr>
          <a:xfrm>
            <a:off x="12473967" y="4626436"/>
            <a:ext cx="2811208" cy="47469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" y="2805727"/>
            <a:ext cx="2778335" cy="5867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33" b="9418"/>
          <a:stretch/>
        </p:blipFill>
        <p:spPr>
          <a:xfrm>
            <a:off x="4497790" y="2951018"/>
            <a:ext cx="7679704" cy="5722337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1407429" y="899919"/>
            <a:ext cx="12220648" cy="826180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rtlCol="0" anchor="ctr"/>
          <a:lstStyle/>
          <a:p>
            <a:pPr algn="ctr"/>
            <a:endParaRPr lang="en-US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587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100444" y="758006"/>
            <a:ext cx="8925500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Tìm từ ngữ về tình cảm </a:t>
            </a:r>
            <a:r>
              <a:rPr lang="en-US" sz="3200" smtClean="0">
                <a:latin typeface="Arial" panose="020B0604020202020204" pitchFamily="34" charset="0"/>
                <a:cs typeface="Arial" panose="020B0604020202020204" pitchFamily="34" charset="0"/>
              </a:rPr>
              <a:t>gia đình.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66139" y="6939495"/>
            <a:ext cx="4356336" cy="156651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205711" y="3278599"/>
            <a:ext cx="3374169" cy="168312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mối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quan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hệ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đình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0" y="4540955"/>
            <a:ext cx="2010815" cy="3697029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723163" y="2967990"/>
            <a:ext cx="3840031" cy="2268220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61" tIns="56181" rIns="112361" bIns="56181" spcCol="0"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134009" y="4325792"/>
            <a:ext cx="2335879" cy="391871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888783" y="1989159"/>
            <a:ext cx="6638187" cy="4040490"/>
            <a:chOff x="6888783" y="1391269"/>
            <a:chExt cx="6638187" cy="4040490"/>
          </a:xfrm>
        </p:grpSpPr>
        <p:grpSp>
          <p:nvGrpSpPr>
            <p:cNvPr id="23" name="组合 8">
              <a:extLst>
                <a:ext uri="{FF2B5EF4-FFF2-40B4-BE49-F238E27FC236}">
                  <a16:creationId xmlns:a16="http://schemas.microsoft.com/office/drawing/2014/main" xmlns="" id="{5F6D462F-AAF5-4684-8BBA-C99289825663}"/>
                </a:ext>
              </a:extLst>
            </p:cNvPr>
            <p:cNvGrpSpPr/>
            <p:nvPr/>
          </p:nvGrpSpPr>
          <p:grpSpPr>
            <a:xfrm>
              <a:off x="6888783" y="1391269"/>
              <a:ext cx="6638187" cy="4040490"/>
              <a:chOff x="4507401" y="1362553"/>
              <a:chExt cx="2416793" cy="4040490"/>
            </a:xfrm>
          </p:grpSpPr>
          <p:sp>
            <p:nvSpPr>
              <p:cNvPr id="24" name="矩形: 圆角 116">
                <a:extLst>
                  <a:ext uri="{FF2B5EF4-FFF2-40B4-BE49-F238E27FC236}">
                    <a16:creationId xmlns:a16="http://schemas.microsoft.com/office/drawing/2014/main" xmlns="" id="{4B1E2A56-47BE-4A41-B08B-92BAE09C3908}"/>
                  </a:ext>
                </a:extLst>
              </p:cNvPr>
              <p:cNvSpPr/>
              <p:nvPr/>
            </p:nvSpPr>
            <p:spPr>
              <a:xfrm>
                <a:off x="4670387" y="1703278"/>
                <a:ext cx="2090821" cy="3416704"/>
              </a:xfrm>
              <a:prstGeom prst="roundRect">
                <a:avLst>
                  <a:gd name="adj" fmla="val 7742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prstDash val="dash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5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98222" y="4721593"/>
                <a:ext cx="325972" cy="681450"/>
              </a:xfrm>
              <a:prstGeom prst="rect">
                <a:avLst/>
              </a:prstGeom>
            </p:spPr>
          </p:pic>
          <p:pic>
            <p:nvPicPr>
              <p:cNvPr id="26" name="图片 117">
                <a:extLst>
                  <a:ext uri="{FF2B5EF4-FFF2-40B4-BE49-F238E27FC236}">
                    <a16:creationId xmlns:a16="http://schemas.microsoft.com/office/drawing/2014/main" xmlns="" id="{17413A04-CE9A-4F24-B2BD-23548634F9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507401" y="1362553"/>
                <a:ext cx="325972" cy="681450"/>
              </a:xfrm>
              <a:prstGeom prst="rect">
                <a:avLst/>
              </a:prstGeom>
            </p:spPr>
          </p:pic>
        </p:grpSp>
        <p:sp>
          <p:nvSpPr>
            <p:cNvPr id="27" name="TextBox 26"/>
            <p:cNvSpPr txBox="1"/>
            <p:nvPr/>
          </p:nvSpPr>
          <p:spPr>
            <a:xfrm>
              <a:off x="7531351" y="2270589"/>
              <a:ext cx="535305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</a:t>
              </a:r>
              <a:r>
                <a:rPr lang="en-US" sz="32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ôn trọng, kính trọng, yêu thương, che chở, gắn bó, thân thiết, đùm bọc, …</a:t>
              </a: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34376" y="3222622"/>
            <a:ext cx="3374169" cy="220634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 cảm giữa bố, mẹ với các con như thế nào?</a:t>
            </a:r>
            <a:endParaRPr lang="en-US" sz="34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295263" y="3291567"/>
            <a:ext cx="3374169" cy="220634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 cảm giữa các con với bố mẹ như thế nào?</a:t>
            </a:r>
            <a:endParaRPr lang="en-US" sz="3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144824" y="3235418"/>
            <a:ext cx="3374169" cy="220634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just"/>
            <a:r>
              <a:rPr lang="en-US" sz="3400" b="1" dirty="0" smtClean="0">
                <a:solidFill>
                  <a:srgbClr val="7030A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Tình cảm giữa anh, chị với các em như thế nào?</a:t>
            </a:r>
            <a:endParaRPr lang="en-US" sz="3400" b="1" dirty="0">
              <a:solidFill>
                <a:srgbClr val="7030A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9" grpId="2"/>
      <p:bldP spid="29" grpId="3"/>
      <p:bldP spid="2" grpId="0" animBg="1"/>
      <p:bldP spid="30" grpId="0"/>
      <p:bldP spid="30" grpId="1"/>
      <p:bldP spid="31" grpId="0"/>
      <p:bldP spid="32" grpId="0"/>
      <p:bldP spid="3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Oval 18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152128" y="647646"/>
            <a:ext cx="11533094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192845" y="1835125"/>
            <a:ext cx="6179695" cy="1406121"/>
            <a:chOff x="190500" y="2468185"/>
            <a:chExt cx="6179695" cy="1406121"/>
          </a:xfrm>
        </p:grpSpPr>
        <p:sp>
          <p:nvSpPr>
            <p:cNvPr id="2" name="Rounded Rectangle 1"/>
            <p:cNvSpPr/>
            <p:nvPr/>
          </p:nvSpPr>
          <p:spPr>
            <a:xfrm>
              <a:off x="190500" y="2468185"/>
              <a:ext cx="6179695" cy="94323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90500" y="2468185"/>
              <a:ext cx="6016869" cy="1406121"/>
            </a:xfrm>
            <a:prstGeom prst="rect">
              <a:avLst/>
            </a:prstGeom>
            <a:noFill/>
          </p:spPr>
          <p:txBody>
            <a:bodyPr wrap="square" lIns="112361" tIns="56181" rIns="112361" bIns="56181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Chị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ngã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nâng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164186" y="3224297"/>
            <a:ext cx="6179695" cy="1406121"/>
            <a:chOff x="190500" y="2468185"/>
            <a:chExt cx="6179695" cy="1406121"/>
          </a:xfrm>
        </p:grpSpPr>
        <p:sp>
          <p:nvSpPr>
            <p:cNvPr id="16" name="Rounded Rectangle 15"/>
            <p:cNvSpPr/>
            <p:nvPr/>
          </p:nvSpPr>
          <p:spPr>
            <a:xfrm>
              <a:off x="190500" y="2468185"/>
              <a:ext cx="6179695" cy="94323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0500" y="2468185"/>
              <a:ext cx="6016869" cy="1406121"/>
            </a:xfrm>
            <a:prstGeom prst="rect">
              <a:avLst/>
            </a:prstGeom>
            <a:noFill/>
          </p:spPr>
          <p:txBody>
            <a:bodyPr wrap="square" lIns="112361" tIns="56181" rIns="112361" bIns="56181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Lá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đùm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lá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rách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 marL="457200" indent="-457200">
                <a:lnSpc>
                  <a:spcPct val="150000"/>
                </a:lnSpc>
                <a:buFontTx/>
                <a:buChar char="-"/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170697" y="4669760"/>
            <a:ext cx="6342523" cy="1406121"/>
            <a:chOff x="190500" y="2468185"/>
            <a:chExt cx="6342523" cy="1406121"/>
          </a:xfrm>
        </p:grpSpPr>
        <p:sp>
          <p:nvSpPr>
            <p:cNvPr id="20" name="Rounded Rectangle 19"/>
            <p:cNvSpPr/>
            <p:nvPr/>
          </p:nvSpPr>
          <p:spPr>
            <a:xfrm>
              <a:off x="190500" y="2468185"/>
              <a:ext cx="6179695" cy="943230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90500" y="2468185"/>
              <a:ext cx="6342523" cy="1406121"/>
            </a:xfrm>
            <a:prstGeom prst="rect">
              <a:avLst/>
            </a:prstGeom>
            <a:noFill/>
          </p:spPr>
          <p:txBody>
            <a:bodyPr wrap="square" lIns="112361" tIns="56181" rIns="112361" bIns="56181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thuận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hòa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phúc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142094" y="6041389"/>
            <a:ext cx="6566559" cy="1633675"/>
            <a:chOff x="383004" y="2495638"/>
            <a:chExt cx="6566559" cy="1633675"/>
          </a:xfrm>
        </p:grpSpPr>
        <p:sp>
          <p:nvSpPr>
            <p:cNvPr id="26" name="Rounded Rectangle 25"/>
            <p:cNvSpPr/>
            <p:nvPr/>
          </p:nvSpPr>
          <p:spPr>
            <a:xfrm>
              <a:off x="401520" y="2538525"/>
              <a:ext cx="6179695" cy="1590788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8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383004" y="2495638"/>
              <a:ext cx="6566559" cy="1406121"/>
            </a:xfrm>
            <a:prstGeom prst="rect">
              <a:avLst/>
            </a:prstGeom>
            <a:noFill/>
          </p:spPr>
          <p:txBody>
            <a:bodyPr wrap="square" lIns="112361" tIns="56181" rIns="112361" bIns="56181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Anh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em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như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thể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chân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tay</a:t>
              </a:r>
              <a:endPara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Rách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lành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đùm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bọc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dở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hay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đỡ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đần</a:t>
              </a:r>
              <a:r>
                <a:rPr lang="en-US" sz="2800" b="1" dirty="0" smtClean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512" y="2758050"/>
            <a:ext cx="4979500" cy="5063898"/>
          </a:xfrm>
          <a:prstGeom prst="rect">
            <a:avLst/>
          </a:prstGeom>
        </p:spPr>
      </p:pic>
      <p:pic>
        <p:nvPicPr>
          <p:cNvPr id="30" name="图片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82782" y="926791"/>
            <a:ext cx="1242285" cy="11876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44" y="1520609"/>
            <a:ext cx="841121" cy="8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743" y="5612990"/>
            <a:ext cx="841121" cy="8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979" y="4167527"/>
            <a:ext cx="841121" cy="84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53"/>
          <a:stretch/>
        </p:blipFill>
        <p:spPr>
          <a:xfrm>
            <a:off x="2617298" y="4712308"/>
            <a:ext cx="2489200" cy="3305187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9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323989" y="591687"/>
            <a:ext cx="736124" cy="77216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2316" tIns="56159" rIns="112316" bIns="56159" rtlCol="0" anchor="ctr"/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52126" y="609546"/>
            <a:ext cx="12722135" cy="605841"/>
          </a:xfrm>
          <a:prstGeom prst="rect">
            <a:avLst/>
          </a:prstGeom>
          <a:noFill/>
        </p:spPr>
        <p:txBody>
          <a:bodyPr wrap="square" lIns="112301" tIns="56151" rIns="112301" bIns="56151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phẩy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3994" y="1461098"/>
            <a:ext cx="6901160" cy="4037610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marL="514350" indent="-514350" algn="just">
              <a:lnSpc>
                <a:spcPct val="150000"/>
              </a:lnSpc>
              <a:buFontTx/>
              <a:buAutoNum type="alphaLcPeriod"/>
            </a:pP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kiếm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dẻ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Hai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dành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lớn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cho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bố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mẹ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vừa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ăn</a:t>
            </a:r>
            <a:r>
              <a:rPr lang="en-US" sz="3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en-US" sz="3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3400" b="1" dirty="0" smtClean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24" y="1381432"/>
            <a:ext cx="4185138" cy="3128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7495608" y="4633671"/>
            <a:ext cx="688022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Chị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luôn quan tâm chăm 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sóc tớ.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hướng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dẫn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chị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55312" y="1610105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1533039" y="6477271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832278" y="4870744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127920" y="6466900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255312" y="3943121"/>
            <a:ext cx="312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6" grpId="0"/>
      <p:bldP spid="5" grpId="0"/>
      <p:bldP spid="6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27122" y="1191479"/>
            <a:ext cx="2924447" cy="2595671"/>
          </a:xfrm>
          <a:prstGeom prst="rect">
            <a:avLst/>
          </a:prstGeom>
        </p:spPr>
      </p:pic>
      <p:pic>
        <p:nvPicPr>
          <p:cNvPr id="9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642074" y="322455"/>
            <a:ext cx="2332717" cy="3634027"/>
          </a:xfrm>
          <a:prstGeom prst="rect">
            <a:avLst/>
          </a:prstGeom>
        </p:spPr>
      </p:pic>
      <p:pic>
        <p:nvPicPr>
          <p:cNvPr id="10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1780" y="537693"/>
            <a:ext cx="3176236" cy="166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24703" y="2787507"/>
            <a:ext cx="10367076" cy="2852002"/>
          </a:xfrm>
          <a:prstGeom prst="rect">
            <a:avLst/>
          </a:prstGeom>
          <a:noFill/>
        </p:spPr>
        <p:txBody>
          <a:bodyPr wrap="square" lIns="149799" tIns="74900" rIns="149799" bIns="7490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9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</a:t>
            </a:r>
            <a:r>
              <a:rPr lang="en-US" sz="3900" b="1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Vận dụng – Định hướng tiếp theo</a:t>
            </a:r>
            <a:endParaRPr lang="en-US" sz="39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68122" indent="-468122" algn="ctr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</a:t>
            </a:r>
            <a:r>
              <a:rPr lang="en-US" sz="39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39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9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lang="en-US" sz="39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dấu</a:t>
            </a:r>
            <a:r>
              <a:rPr lang="en-US" sz="39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phẩy</a:t>
            </a:r>
            <a:r>
              <a:rPr lang="en-US" sz="39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9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468122" indent="-468122" algn="ctr">
              <a:lnSpc>
                <a:spcPct val="150000"/>
              </a:lnSpc>
              <a:buFontTx/>
              <a:buChar char="-"/>
            </a:pPr>
            <a:r>
              <a:rPr lang="en-US" sz="39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Xem</a:t>
            </a:r>
            <a:r>
              <a:rPr lang="en-US" sz="39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9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9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900" dirty="0" smtClean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900" dirty="0"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xmlns="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425" y="-364503"/>
            <a:ext cx="13000625" cy="8492259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7737687"/>
            <a:ext cx="14722475" cy="94330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4722475" cy="466515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xmlns="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979849" y="1103257"/>
            <a:ext cx="3458903" cy="30700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722568-5BEC-4CC9-9200-292359A25631}"/>
              </a:ext>
            </a:extLst>
          </p:cNvPr>
          <p:cNvSpPr txBox="1"/>
          <p:nvPr/>
        </p:nvSpPr>
        <p:spPr>
          <a:xfrm>
            <a:off x="2870040" y="3455340"/>
            <a:ext cx="9217421" cy="1802768"/>
          </a:xfrm>
          <a:prstGeom prst="rect">
            <a:avLst/>
          </a:prstGeom>
          <a:noFill/>
        </p:spPr>
        <p:txBody>
          <a:bodyPr wrap="square" lIns="112361" tIns="56181" rIns="112361" bIns="56181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72965" y="5982150"/>
            <a:ext cx="3280180" cy="2694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705654" y="238816"/>
            <a:ext cx="2522370" cy="3929479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8094" y="537693"/>
            <a:ext cx="3409922" cy="178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2294</TotalTime>
  <Words>306</Words>
  <Application>Microsoft Office PowerPoint</Application>
  <PresentationFormat>Custom</PresentationFormat>
  <Paragraphs>43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Arial-Rounded</vt:lpstr>
      <vt:lpstr>Calibri</vt:lpstr>
      <vt:lpstr>Calibri Light</vt:lpstr>
      <vt:lpstr>Cambria</vt:lpstr>
      <vt:lpstr>等线</vt:lpstr>
      <vt:lpstr>Office Theme</vt:lpstr>
      <vt:lpstr>1_Office Theme</vt:lpstr>
      <vt:lpstr>PowerPoint Presentation</vt:lpstr>
      <vt:lpstr>PowerPoint Presentation</vt:lpstr>
      <vt:lpstr>PowerPoint Presentation</vt:lpstr>
      <vt:lpstr>Hỏi đáp về hoạt động trong giờ ra chơi ở sân trường 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 PC</cp:lastModifiedBy>
  <cp:revision>309</cp:revision>
  <dcterms:created xsi:type="dcterms:W3CDTF">2021-06-17T09:40:01Z</dcterms:created>
  <dcterms:modified xsi:type="dcterms:W3CDTF">2021-12-29T10:44:32Z</dcterms:modified>
</cp:coreProperties>
</file>