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6" r:id="rId5"/>
    <p:sldId id="337" r:id="rId6"/>
    <p:sldId id="338" r:id="rId7"/>
    <p:sldId id="332" r:id="rId8"/>
    <p:sldId id="334" r:id="rId9"/>
    <p:sldId id="333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5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34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038" y="242104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4348644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214" y="2047061"/>
            <a:ext cx="7118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Nghe – viết đúng chính tả 2 khổ thơ đầu bài Thương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biết viết hoa chữ cái đầu dòng và đầu câu.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214" y="40524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Làm đúng các bài tập chính tả phương ngữ (phân biệt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hoặc ac/at).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-120815" y="650321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en-US" altLang="zh-C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59"/>
            <a:ext cx="10612055" cy="4385389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1184497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Ūg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752" y="1986936"/>
            <a:ext cx="5202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ǇΪ lại gần</a:t>
            </a:r>
          </a:p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ΐĞm ηaζ ηảu: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“Ông ν΅n vai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εáu!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725" y="907750"/>
            <a:ext cx="10773896" cy="44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trong bài thể hiện dáng vẻ của Việt?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6" y="2805929"/>
            <a:ext cx="539896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ton, âu yếm, nhanh nhảu.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0" y="34849"/>
            <a:ext cx="12106738" cy="231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2156" y="5795473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20" y="6026794"/>
            <a:ext cx="12120057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0" y="34849"/>
            <a:ext cx="12106738" cy="23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 khiễng, khập khà, nhấc chân, âu yếm,...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626709" y="-40444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924564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9957" y="2532905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465" y="2532904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ηó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9951" y="58798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0431" y="319111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Ǉấy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0428" y="3854683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0851" y="4548402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0902" y="52093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00038" y="522746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“Ông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εáu!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009" y="319110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2123" y="3370504"/>
            <a:ext cx="520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ǇΪ lại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1072" y="453040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ΐĞm ηaζ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ηảu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2" y="0"/>
            <a:ext cx="10174288" cy="68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1051" y="1774217"/>
            <a:ext cx="7862310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 đầu tiên học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tung tăng khắp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 gì như quả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 gà?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ống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oai nhanh nhảu đáp là:  “O....o!”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44531" y="203158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43299" y="424259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04088" y="3526301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80663" y="425060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80638" y="3526301"/>
            <a:ext cx="5370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19" y="56373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66961" y="227746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b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2" y="4213612"/>
            <a:ext cx="18099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0" y="4213612"/>
            <a:ext cx="2073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 r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 b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078459" y="233435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574332" y="233435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36110" y="438695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990517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64318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448</Words>
  <Application>Microsoft Office PowerPoint</Application>
  <PresentationFormat>Widescreen</PresentationFormat>
  <Paragraphs>72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170</cp:revision>
  <dcterms:created xsi:type="dcterms:W3CDTF">2021-06-02T14:23:54Z</dcterms:created>
  <dcterms:modified xsi:type="dcterms:W3CDTF">2021-12-18T14:00:29Z</dcterms:modified>
</cp:coreProperties>
</file>