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4" r:id="rId2"/>
    <p:sldId id="325" r:id="rId3"/>
    <p:sldId id="326" r:id="rId4"/>
    <p:sldId id="339" r:id="rId5"/>
    <p:sldId id="338" r:id="rId6"/>
    <p:sldId id="342" r:id="rId7"/>
    <p:sldId id="332" r:id="rId8"/>
    <p:sldId id="334" r:id="rId9"/>
    <p:sldId id="340" r:id="rId10"/>
    <p:sldId id="341" r:id="rId11"/>
    <p:sldId id="336" r:id="rId12"/>
    <p:sldId id="337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5" d="100"/>
          <a:sy n="75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emf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773200" y="714690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477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Trò chơi của bố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Viết vào vở địa chỉ nhà em</a:t>
            </a:r>
          </a:p>
        </p:txBody>
      </p:sp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75" b="948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6565" r="16420" b="7758"/>
          <a:stretch/>
        </p:blipFill>
        <p:spPr>
          <a:xfrm>
            <a:off x="7169662" y="3059762"/>
            <a:ext cx="1984924" cy="237611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974670" y="2059796"/>
            <a:ext cx="2482090" cy="1257985"/>
            <a:chOff x="3759267" y="334167"/>
            <a:chExt cx="5621970" cy="1403180"/>
          </a:xfrm>
        </p:grpSpPr>
        <p:sp>
          <p:nvSpPr>
            <p:cNvPr id="25" name="Cloud Callout 2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23658" y="509270"/>
              <a:ext cx="4919222" cy="583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Viết vào vở</a:t>
              </a:r>
            </a:p>
          </p:txBody>
        </p:sp>
      </p:grpSp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243074" y="2106820"/>
            <a:ext cx="5681473" cy="35399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61402" y="3079401"/>
            <a:ext cx="4567303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Số nhà 25,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 Vương Thừa Vũ, quận Thanh Xuân, thành phố Hà Nội</a:t>
            </a:r>
          </a:p>
        </p:txBody>
      </p:sp>
    </p:spTree>
    <p:extLst>
      <p:ext uri="{BB962C8B-B14F-4D97-AF65-F5344CB8AC3E}">
        <p14:creationId xmlns:p14="http://schemas.microsoft.com/office/powerpoint/2010/main" val="22817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1081983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Tìm từ ngữ có tiếng bắt đầu bằng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gọi tên sự  vật trong từng hình.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50000" r="60977" b="25000"/>
          <a:stretch/>
        </p:blipFill>
        <p:spPr bwMode="auto">
          <a:xfrm>
            <a:off x="1000663" y="1998314"/>
            <a:ext cx="269144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1" t="51474" r="37659" b="22161"/>
          <a:stretch/>
        </p:blipFill>
        <p:spPr bwMode="auto">
          <a:xfrm>
            <a:off x="4534125" y="2026018"/>
            <a:ext cx="2656936" cy="192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49352" r="16765" b="22161"/>
          <a:stretch/>
        </p:blipFill>
        <p:spPr bwMode="auto">
          <a:xfrm>
            <a:off x="8591056" y="1870743"/>
            <a:ext cx="2171700" cy="20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86925" y="4343065"/>
            <a:ext cx="230397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 là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9919" y="4366713"/>
            <a:ext cx="220578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nón lá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46096" y="4407614"/>
            <a:ext cx="2134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lẵng hoa</a:t>
            </a:r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108198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ao hoặc au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4" t="35613" r="11330" b="22641"/>
          <a:stretch/>
        </p:blipFill>
        <p:spPr bwMode="auto">
          <a:xfrm>
            <a:off x="7030529" y="2215832"/>
            <a:ext cx="4747895" cy="27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3054" y="3149518"/>
            <a:ext cx="724276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 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trước cổng 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vút.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5801" y="4026399"/>
            <a:ext cx="72600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 bưởi s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nhà sai trĩu quả.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68777" y="3294812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347003" y="417240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15000" y="3294811"/>
            <a:ext cx="490243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-13970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785320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482" y="5042400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648324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Viết 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chính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 một đoạn 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vi-VN" sz="3200" b="1" dirty="0">
                <a:solidFill>
                  <a:srgbClr val="002060"/>
                </a:solidFill>
                <a:cs typeface="Arial" panose="020B0604020202020204" pitchFamily="34" charset="0"/>
              </a:rPr>
              <a:t>bài Trò chơi của </a:t>
            </a:r>
            <a:r>
              <a:rPr lang="vi-VN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bố 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thức nghe – 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viết.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3171" y="2875034"/>
            <a:ext cx="6673229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Biết viết địa chỉ nhà nơi mình ở theo đúng qui tắc viết hoa.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2586" y="4942429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đúng các bài tập phân biệt chính tả l/n; ao/au.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7888" y="1750449"/>
            <a:ext cx="1761101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 CẦU CẦN ĐẠT</a:t>
            </a:r>
            <a:endParaRPr lang="en-US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4" y="1476210"/>
            <a:ext cx="10612055" cy="355074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68" y="78693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71671" y="1787133"/>
            <a:ext cx="364106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Tǟò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bố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4" y="2558436"/>
            <a:ext cx="98682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Ẅa ăn,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 hai bàn Ǉay của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Δ˙ Ί˛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 đŗ bát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Χ, Ε−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lúc hai bố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au.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w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ĩ,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ǟằng wgay 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Ǉrò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ấy, bố đã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432" y="1476210"/>
            <a:ext cx="10716316" cy="355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1564" y="130380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 hai tay Hường đón bát cơm, mẹ nhớ tới điều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4871" y="130161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92490" y="2062934"/>
            <a:ext cx="1104736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Nhìn tay Hường đón bát cơm, mẹ nhớ đến lúc hai bố con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 với nhau.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50492" y="3486543"/>
            <a:ext cx="107576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chơi cùng bố, Hường đã được bố dạy nết ngoan nào?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42264" y="3387360"/>
            <a:ext cx="847302" cy="587251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349054" y="4334156"/>
            <a:ext cx="1075768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chơi cùng bố, Hường đã được bố dạy những cử chỉ và lời nói lễ phép.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89235" y="207166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27048" y="373839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7574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tay, nết ngoan,...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627747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9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3073" y="1145143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Tǟò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bố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6727" y="2541033"/>
            <a:ext cx="9868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Ẅa ăn,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 hai bàn Ǉay của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Δ˙ Ί˛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4448" y="3859378"/>
            <a:ext cx="10657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au. Mẹ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ĩ,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ǟằng wgay 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Ǉrò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4448" y="3195043"/>
            <a:ext cx="10555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đŗ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Χ, Ε−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lúc hai bố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εΠ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0036" y="4535572"/>
            <a:ext cx="9461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ấy, bố đã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04" y="-1"/>
            <a:ext cx="10207695" cy="696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Viết vào vở địa chỉ nhà em</a:t>
            </a:r>
          </a:p>
        </p:txBody>
      </p:sp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243074" y="2106820"/>
            <a:ext cx="5681473" cy="3539923"/>
          </a:xfrm>
          <a:prstGeom prst="rect">
            <a:avLst/>
          </a:prstGeom>
        </p:spPr>
      </p:pic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161402" y="3079401"/>
            <a:ext cx="4567303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Số nhà 25,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 Vương Thừa Vũ, quận Thanh Xuân, thành phố Hà Nội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04688" y="2765691"/>
            <a:ext cx="2482090" cy="1257985"/>
            <a:chOff x="3759267" y="334167"/>
            <a:chExt cx="5621970" cy="1403180"/>
          </a:xfrm>
        </p:grpSpPr>
        <p:sp>
          <p:nvSpPr>
            <p:cNvPr id="15" name="Cloud Callout 1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23658" y="509270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61" y="357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449" y="573086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Viết vào vở địa chỉ nhà em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3"/>
          <a:stretch/>
        </p:blipFill>
        <p:spPr>
          <a:xfrm>
            <a:off x="3863676" y="3470471"/>
            <a:ext cx="4457060" cy="231110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387335" y="1894719"/>
            <a:ext cx="2834450" cy="1663604"/>
            <a:chOff x="3759267" y="334167"/>
            <a:chExt cx="5621970" cy="1403180"/>
          </a:xfrm>
        </p:grpSpPr>
        <p:sp>
          <p:nvSpPr>
            <p:cNvPr id="33" name="Cloud Callout 3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3735" y="580845"/>
              <a:ext cx="4919222" cy="10124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Trình bày thảo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534</Words>
  <Application>Microsoft Office PowerPoint</Application>
  <PresentationFormat>Widescreen</PresentationFormat>
  <Paragraphs>62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HP001 4 hàng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176</cp:revision>
  <dcterms:created xsi:type="dcterms:W3CDTF">2021-06-02T14:23:54Z</dcterms:created>
  <dcterms:modified xsi:type="dcterms:W3CDTF">2021-12-10T14:42:11Z</dcterms:modified>
</cp:coreProperties>
</file>