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4" r:id="rId2"/>
    <p:sldId id="325" r:id="rId3"/>
    <p:sldId id="326" r:id="rId4"/>
    <p:sldId id="341" r:id="rId5"/>
    <p:sldId id="342" r:id="rId6"/>
    <p:sldId id="339" r:id="rId7"/>
    <p:sldId id="332" r:id="rId8"/>
    <p:sldId id="344" r:id="rId9"/>
    <p:sldId id="336" r:id="rId10"/>
    <p:sldId id="338" r:id="rId11"/>
    <p:sldId id="337" r:id="rId12"/>
    <p:sldId id="340" r:id="rId13"/>
    <p:sldId id="343" r:id="rId14"/>
    <p:sldId id="328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1.emf"/><Relationship Id="rId7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emf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e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663062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725159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09486" y="991150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440240"/>
            <a:ext cx="32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56282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98981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Mẹ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dắt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Tiếng sáo diều réo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5443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487" y="4544329"/>
            <a:ext cx="652851" cy="45783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673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Em bé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reo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10009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Chị Bống cẩn thận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hạt vào chậu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25904" y="3988482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23510" y="2040445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780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7978869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7907951" y="4659832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Nhìn tranh, tìm từ ngữ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Viết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87490" y="35210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84900" y="5372100"/>
            <a:ext cx="927100" cy="127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90756" y="5104980"/>
            <a:ext cx="427300" cy="4348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36040" y="4702117"/>
            <a:ext cx="1349328" cy="1189806"/>
            <a:chOff x="7322390" y="3622655"/>
            <a:chExt cx="1349328" cy="1189806"/>
          </a:xfrm>
        </p:grpSpPr>
        <p:pic>
          <p:nvPicPr>
            <p:cNvPr id="3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28087" y="3878676"/>
              <a:ext cx="124363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giày</a:t>
              </a:r>
              <a:endPara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thơi, 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8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615208" y="23774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61905"/>
            <a:ext cx="9786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13319" y="-55273"/>
            <a:ext cx="12205319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3073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2831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81348"/>
            <a:ext cx="9457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Hàng cây đứng lặng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trưa hè oi ả.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26896" y="3125889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22193" y="5815322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37479" y="1460553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29027" y="2358399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bài thơi, 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6073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727" y="1135194"/>
            <a:ext cx="10237761" cy="42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708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00092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35200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76402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576402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5424" y="18590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6081" y="32023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ηư Ǉia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7956" y="25173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ΑĞn ηà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9922" y="38641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Ǉay ηư wụ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0160" y="51986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vang sân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3549" y="45344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εân đi lẫm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εẫm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95" y="0"/>
            <a:ext cx="10073505" cy="6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3003" y="18631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3003" y="27254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9153" y="25173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3882" y="3881662"/>
            <a:ext cx="6118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0"/>
            <a:ext cx="10140950" cy="69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61905"/>
            <a:ext cx="9786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13319" y="-55273"/>
            <a:ext cx="12205319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30735"/>
            <a:ext cx="8170174" cy="615489"/>
          </a:xfrm>
          <a:prstGeom prst="rect">
            <a:avLst/>
          </a:prstGeom>
          <a:solidFill>
            <a:schemeClr val="accent2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M.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bé hồn 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2831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Ngoài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81348"/>
            <a:ext cx="9457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Hàng cây đứng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trưa hè oi ả.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103329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vành kh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cất vang tiếng hót.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26896" y="3125889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37479" y="3936737"/>
            <a:ext cx="96580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137415" y="1471214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29026" y="2358399"/>
            <a:ext cx="71107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629</Words>
  <Application>Microsoft Office PowerPoint</Application>
  <PresentationFormat>Widescreen</PresentationFormat>
  <Paragraphs>93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Cambria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193</cp:revision>
  <dcterms:created xsi:type="dcterms:W3CDTF">2021-06-02T14:23:54Z</dcterms:created>
  <dcterms:modified xsi:type="dcterms:W3CDTF">2021-12-04T08:44:14Z</dcterms:modified>
</cp:coreProperties>
</file>