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4" r:id="rId2"/>
    <p:sldId id="325" r:id="rId3"/>
    <p:sldId id="326" r:id="rId4"/>
    <p:sldId id="332" r:id="rId5"/>
    <p:sldId id="333" r:id="rId6"/>
    <p:sldId id="334" r:id="rId7"/>
    <p:sldId id="327" r:id="rId8"/>
    <p:sldId id="323" r:id="rId9"/>
    <p:sldId id="330" r:id="rId10"/>
    <p:sldId id="331" r:id="rId11"/>
    <p:sldId id="335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71" d="100"/>
          <a:sy n="71" d="100"/>
        </p:scale>
        <p:origin x="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3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1.emf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1.emf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9.emf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918145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 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299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Đồ chơi yêu thích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94386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38077" r="61952" b="26346"/>
          <a:stretch/>
        </p:blipFill>
        <p:spPr bwMode="auto">
          <a:xfrm>
            <a:off x="1191357" y="1507158"/>
            <a:ext cx="1735375" cy="260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9" t="35922" r="22996" b="28156"/>
          <a:stretch/>
        </p:blipFill>
        <p:spPr bwMode="auto">
          <a:xfrm>
            <a:off x="4552477" y="1844073"/>
            <a:ext cx="3029891" cy="21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6" t="40817" r="22344" b="30549"/>
          <a:stretch/>
        </p:blipFill>
        <p:spPr bwMode="auto">
          <a:xfrm>
            <a:off x="8888307" y="2015032"/>
            <a:ext cx="1702190" cy="20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53920" y="4206720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gió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1655" y="4260118"/>
            <a:ext cx="32247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uồn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uồn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59789" y="4260118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uộn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chỉ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55330" y="4363880"/>
            <a:ext cx="976769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431241" y="4380251"/>
            <a:ext cx="67129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750445" y="4380251"/>
            <a:ext cx="831923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11086" y="4414246"/>
            <a:ext cx="77111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2" grpId="0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258" y="874590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604" y="2757140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169" y="459254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91152" y="735272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-</a:t>
            </a:r>
            <a:r>
              <a:rPr lang="vi-VN" sz="3200" dirty="0">
                <a:solidFill>
                  <a:prstClr val="black"/>
                </a:solidFill>
              </a:rPr>
              <a:t> Nghe – viết đúng chính tả một đoạn văn ngắn (Đồ chơi yêu thích</a:t>
            </a:r>
            <a:r>
              <a:rPr lang="vi-VN" sz="3200" dirty="0" smtClean="0">
                <a:solidFill>
                  <a:prstClr val="black"/>
                </a:solidFill>
              </a:rPr>
              <a:t>)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9671" y="3083304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</a:rPr>
              <a:t>B</a:t>
            </a:r>
            <a:r>
              <a:rPr lang="vi-VN" sz="3200" dirty="0" smtClean="0">
                <a:solidFill>
                  <a:prstClr val="black"/>
                </a:solidFill>
              </a:rPr>
              <a:t>iết </a:t>
            </a:r>
            <a:r>
              <a:rPr lang="vi-VN" sz="3200" dirty="0">
                <a:solidFill>
                  <a:prstClr val="black"/>
                </a:solidFill>
              </a:rPr>
              <a:t>viết hoa các chữ cái đầu câu.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2586" y="4604681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</a:rPr>
              <a:t>Làm đúng các bài tập chính tả phân biệt </a:t>
            </a:r>
            <a:r>
              <a:rPr lang="vi-VN" sz="3200" dirty="0" smtClean="0">
                <a:solidFill>
                  <a:prstClr val="black"/>
                </a:solidFill>
              </a:rPr>
              <a:t>ng/ </a:t>
            </a:r>
            <a:r>
              <a:rPr lang="vi-VN" sz="3200" dirty="0">
                <a:solidFill>
                  <a:prstClr val="black"/>
                </a:solidFill>
              </a:rPr>
              <a:t>ngh, </a:t>
            </a:r>
            <a:r>
              <a:rPr lang="vi-VN" sz="3200" dirty="0" smtClean="0">
                <a:solidFill>
                  <a:prstClr val="black"/>
                </a:solidFill>
              </a:rPr>
              <a:t>ch/ </a:t>
            </a:r>
            <a:r>
              <a:rPr lang="vi-VN" sz="3200" dirty="0">
                <a:solidFill>
                  <a:prstClr val="black"/>
                </a:solidFill>
              </a:rPr>
              <a:t>tr, uôn/ uông.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587" y="1520817"/>
            <a:ext cx="2294303" cy="38163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YÊU CẦU CẦN ĐẠT</a:t>
            </a:r>
            <a:endParaRPr lang="vi-VN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3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258" y="874590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604" y="2757140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169" y="459254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91152" y="735272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/>
              <a:t>-</a:t>
            </a:r>
            <a:r>
              <a:rPr lang="vi-VN" sz="3200" dirty="0"/>
              <a:t> Nghe – viết đúng chính tả một đoạn văn ngắn (Đồ chơi yêu thích</a:t>
            </a:r>
            <a:r>
              <a:rPr lang="vi-VN" sz="3200" dirty="0" smtClean="0"/>
              <a:t>)</a:t>
            </a:r>
            <a:endParaRPr lang="vi-VN" sz="3200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9671" y="3083304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/>
              <a:t>B</a:t>
            </a:r>
            <a:r>
              <a:rPr lang="vi-VN" sz="3200" dirty="0" smtClean="0"/>
              <a:t>iết </a:t>
            </a:r>
            <a:r>
              <a:rPr lang="vi-VN" sz="3200" dirty="0"/>
              <a:t>viết hoa các chữ cái đầu câu.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2586" y="4604681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/>
              <a:t>Làm đúng các bài tập chính tả phân biệt </a:t>
            </a:r>
            <a:r>
              <a:rPr lang="vi-VN" sz="3200" dirty="0" smtClean="0"/>
              <a:t>ng/ </a:t>
            </a:r>
            <a:r>
              <a:rPr lang="vi-VN" sz="3200" dirty="0"/>
              <a:t>ngh, </a:t>
            </a:r>
            <a:r>
              <a:rPr lang="vi-VN" sz="3200" dirty="0" smtClean="0"/>
              <a:t>ch/ </a:t>
            </a:r>
            <a:r>
              <a:rPr lang="vi-VN" sz="3200" dirty="0"/>
              <a:t>tr, uôn/ uông. </a:t>
            </a:r>
            <a:endParaRPr lang="vi-VN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72587" y="1520817"/>
            <a:ext cx="2294303" cy="38163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YÊU CẦU CẦN ĐẠT</a:t>
            </a:r>
            <a:endParaRPr lang="vi-VN" sz="6000" b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4869492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724166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553798"/>
            <a:ext cx="10612055" cy="3127084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24" y="476423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Đồ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ΐ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8" y="2618779"/>
            <a:ext cx="10100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ǟất κíε các đồ εΠ 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uΐϛn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κūg ηư dΗϛu, εΪg εŗg, Α˝n Ūg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cũng κíε các đồ εΠ hΗİn đại ηư Δ-gô, ô Ǉô đΗϛu δΗϜn Ǉừ xa, ǧμłu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ηân. Đồ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wào Ǉớ cũng giữ gìn cẩn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κận.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725" y="1553797"/>
            <a:ext cx="10612055" cy="31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 tên đồ chơi truyền thống mà bé thích?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685726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iều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chong chóng, đèn ông sao.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 tên những đồ chơi hiện đại mà bé thích?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ê-gô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 tô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 khiển từ xa, siêu nhân.</a:t>
            </a:r>
          </a:p>
        </p:txBody>
      </p:sp>
    </p:spTree>
    <p:extLst>
      <p:ext uri="{BB962C8B-B14F-4D97-AF65-F5344CB8AC3E}">
        <p14:creationId xmlns:p14="http://schemas.microsoft.com/office/powerpoint/2010/main" val="34958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đoạn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 chóng, lê-gô, siêu nhân, giữ gìn,... 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562433" cy="1274604"/>
            <a:chOff x="3889236" y="207166"/>
            <a:chExt cx="3494976" cy="1274604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Khi viết chú ý viết hoa chữ cái đầu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 và điền đủ các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 câu.</a:t>
            </a:r>
          </a:p>
        </p:txBody>
      </p:sp>
    </p:spTree>
    <p:extLst>
      <p:ext uri="{BB962C8B-B14F-4D97-AF65-F5344CB8AC3E}">
        <p14:creationId xmlns:p14="http://schemas.microsoft.com/office/powerpoint/2010/main" val="21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17" y="1489026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0" y="-57963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43832" y="5723615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2" y="4793955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3615" y="4968988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732089" y="949229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927646" y="86606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617268" y="1593932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56385" y="431826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308075" y="1223539"/>
            <a:ext cx="6757464" cy="504747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9358" y="2282910"/>
            <a:ext cx="10886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ǟất κíε các đồ εΠ 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uΐϛn κūg ηư dΗϛu,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48" y="2960082"/>
            <a:ext cx="120442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εΪg εŗg, Α˝n Ūg sao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Tớ cũng 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κíε</a:t>
            </a:r>
            <a:r>
              <a:rPr lang="en-US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đồ 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983" y="3629304"/>
            <a:ext cx="1247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hΗİn đại ηư Δ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-gô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ô Ǉô đΗϛu δΗϜn Ǉừ xa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ǧμłu ηân. 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2014" y="4725304"/>
            <a:ext cx="1120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εΠ wào Ǉớ cũng giữ gìn cẩn κận. 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6548" y="1326641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ΐ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912" y="64354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thay cho ô vuông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629" y="1094532"/>
            <a:ext cx="7607262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 ai nói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 nói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iêng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 ta vẫn vững như kiềng ba chân.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4629" y="2853044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 không học như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ọc không mài.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4629" y="3842396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Mấy cậu bạn đang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ó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iêng tìm chỗ chơi đá cầu.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926732" y="1388029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26530" y="2925929"/>
            <a:ext cx="571143" cy="492955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81847" y="1348407"/>
            <a:ext cx="796481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07131" y="2948789"/>
            <a:ext cx="524085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473700" y="3954728"/>
            <a:ext cx="719285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47970" y="3990230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6" grpId="0"/>
      <p:bldP spid="2" grpId="0" animBg="1"/>
      <p:bldP spid="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182" y="4108108"/>
            <a:ext cx="217451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ung thu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0433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ung sức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7869" y="4109681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ong xanh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8868" y="4109682"/>
            <a:ext cx="283643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ong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óng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5" y="2003759"/>
            <a:ext cx="2934856" cy="194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0500" r="6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10" t="24616" r="31880" b="24923"/>
          <a:stretch/>
        </p:blipFill>
        <p:spPr>
          <a:xfrm>
            <a:off x="7026956" y="1836042"/>
            <a:ext cx="1301117" cy="2254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34" y="1974696"/>
            <a:ext cx="2788130" cy="1976740"/>
          </a:xfrm>
          <a:prstGeom prst="rect">
            <a:avLst/>
          </a:prstGeom>
        </p:spPr>
      </p:pic>
      <p:sp>
        <p:nvSpPr>
          <p:cNvPr id="5" name="AutoShape 2" descr="Nền Studio chụp ảnh Bầu Trời Đẹp Và Biển 180x300 cm Ảnh Cưới Nền Nghề Chụp  Ảnh Vinyl|studio background|photography studio backgroundsstudio backdrop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13" y="2003759"/>
            <a:ext cx="2946275" cy="196418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44966" y="4257926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48909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636634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005426" y="4245293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521130" y="423825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4" grpId="0"/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518</Words>
  <Application>Microsoft Office PowerPoint</Application>
  <PresentationFormat>Widescreen</PresentationFormat>
  <Paragraphs>65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Calibri Light</vt:lpstr>
      <vt:lpstr>HP001 4 hàng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 PC</cp:lastModifiedBy>
  <cp:revision>160</cp:revision>
  <dcterms:created xsi:type="dcterms:W3CDTF">2021-06-02T14:23:54Z</dcterms:created>
  <dcterms:modified xsi:type="dcterms:W3CDTF">2021-11-18T04:26:41Z</dcterms:modified>
</cp:coreProperties>
</file>