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16" r:id="rId3"/>
    <p:sldId id="317" r:id="rId4"/>
    <p:sldId id="325" r:id="rId5"/>
    <p:sldId id="326" r:id="rId6"/>
    <p:sldId id="323" r:id="rId7"/>
    <p:sldId id="318" r:id="rId8"/>
    <p:sldId id="322" r:id="rId9"/>
    <p:sldId id="321" r:id="rId10"/>
    <p:sldId id="327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744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Tìm từ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583164" cy="1644398"/>
            <a:chOff x="1598948" y="1962491"/>
            <a:chExt cx="1583164" cy="1644398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1231042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iu</a:t>
              </a:r>
              <a:endParaRPr lang="en-US" sz="36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endParaRPr lang="en-US" sz="36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2339037"/>
            <a:chOff x="3615398" y="2055275"/>
            <a:chExt cx="7817488" cy="2339037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233903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2339037"/>
            <a:chOff x="3615398" y="2055275"/>
            <a:chExt cx="7817488" cy="2339037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233903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luyễn, quả lựu, mưu trí, bưu thiếp,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tựu trường, sưu tầm, cứu giúp,...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59599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4723" y="569854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30388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68" y="1631492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468" y="1650396"/>
            <a:ext cx="10612055" cy="33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sao nhím nâu nhận lời kết bạn với nhím trắng?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nhận lời kết bạn với nhím trắng vì nhím trắng tốt bụng.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trắng và nhím nâu có những ngày mùa đông vui vẻ và ấm áp vì chúng không phải sống một mình.</a:t>
            </a: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văn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trắng, trang trí, trải qua, lạnh giá,...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592100" cy="967261"/>
            <a:chOff x="3889236" y="207166"/>
            <a:chExt cx="3592100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315428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đề bài và đầu mỗi câu.</a:t>
            </a: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623076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5719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40237"/>
            <a:ext cx="513408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0905" y="5421063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4375472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ặp bạn rồi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óp thành sông lớn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 đi ra biển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695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42110" y="2511070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g hoặc gh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444349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ấc nào mà chín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ặp 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 vào cửa lớp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96665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98910" y="2276922"/>
            <a:ext cx="266490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66988" y="2760547"/>
            <a:ext cx="295422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513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154</cp:revision>
  <dcterms:created xsi:type="dcterms:W3CDTF">2021-06-02T14:23:54Z</dcterms:created>
  <dcterms:modified xsi:type="dcterms:W3CDTF">2021-11-09T09:18:25Z</dcterms:modified>
</cp:coreProperties>
</file>