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7" r:id="rId3"/>
    <p:sldId id="295" r:id="rId4"/>
    <p:sldId id="305" r:id="rId5"/>
    <p:sldId id="270" r:id="rId6"/>
    <p:sldId id="304" r:id="rId7"/>
    <p:sldId id="303" r:id="rId8"/>
    <p:sldId id="306" r:id="rId9"/>
    <p:sldId id="293" r:id="rId10"/>
    <p:sldId id="286" r:id="rId11"/>
  </p:sldIdLst>
  <p:sldSz cx="14722475" cy="8686800"/>
  <p:notesSz cx="6858000" cy="9144000"/>
  <p:defaultTextStyle>
    <a:defPPr>
      <a:defRPr lang="en-US"/>
    </a:defPPr>
    <a:lvl1pPr marL="0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61807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23615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85422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47229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09037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70844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32652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94459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36">
          <p15:clr>
            <a:srgbClr val="A4A3A4"/>
          </p15:clr>
        </p15:guide>
        <p15:guide id="2" pos="46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2705" autoAdjust="0"/>
  </p:normalViewPr>
  <p:slideViewPr>
    <p:cSldViewPr snapToGrid="0">
      <p:cViewPr varScale="1">
        <p:scale>
          <a:sx n="57" d="100"/>
          <a:sy n="57" d="100"/>
        </p:scale>
        <p:origin x="18" y="138"/>
      </p:cViewPr>
      <p:guideLst>
        <p:guide orient="horz" pos="2736"/>
        <p:guide pos="46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4388" y="1143000"/>
            <a:ext cx="5229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61807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23615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85422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47229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09037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370844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32652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494459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3875" y="685800"/>
            <a:ext cx="58102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4388" y="1143000"/>
            <a:ext cx="5229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4388" y="1143000"/>
            <a:ext cx="5229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4388" y="1143000"/>
            <a:ext cx="5229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0310" y="1421660"/>
            <a:ext cx="11041856" cy="3024293"/>
          </a:xfrm>
        </p:spPr>
        <p:txBody>
          <a:bodyPr anchor="b"/>
          <a:lstStyle>
            <a:lvl1pPr algn="ctr">
              <a:defRPr sz="7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0310" y="4562581"/>
            <a:ext cx="11041856" cy="2097299"/>
          </a:xfrm>
        </p:spPr>
        <p:txBody>
          <a:bodyPr/>
          <a:lstStyle>
            <a:lvl1pPr marL="0" indent="0" algn="ctr">
              <a:buNone/>
              <a:defRPr sz="2900"/>
            </a:lvl1pPr>
            <a:lvl2pPr marL="561807" indent="0" algn="ctr">
              <a:buNone/>
              <a:defRPr sz="2500"/>
            </a:lvl2pPr>
            <a:lvl3pPr marL="1123615" indent="0" algn="ctr">
              <a:buNone/>
              <a:defRPr sz="2200"/>
            </a:lvl3pPr>
            <a:lvl4pPr marL="1685422" indent="0" algn="ctr">
              <a:buNone/>
              <a:defRPr sz="2000"/>
            </a:lvl4pPr>
            <a:lvl5pPr marL="2247229" indent="0" algn="ctr">
              <a:buNone/>
              <a:defRPr sz="2000"/>
            </a:lvl5pPr>
            <a:lvl6pPr marL="2809037" indent="0" algn="ctr">
              <a:buNone/>
              <a:defRPr sz="2000"/>
            </a:lvl6pPr>
            <a:lvl7pPr marL="3370844" indent="0" algn="ctr">
              <a:buNone/>
              <a:defRPr sz="2000"/>
            </a:lvl7pPr>
            <a:lvl8pPr marL="3932652" indent="0" algn="ctr">
              <a:buNone/>
              <a:defRPr sz="2000"/>
            </a:lvl8pPr>
            <a:lvl9pPr marL="4494459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35771" y="462492"/>
            <a:ext cx="3174534" cy="73616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2170" y="462492"/>
            <a:ext cx="9339570" cy="736166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0310" y="1421660"/>
            <a:ext cx="11041856" cy="3024293"/>
          </a:xfrm>
        </p:spPr>
        <p:txBody>
          <a:bodyPr anchor="b"/>
          <a:lstStyle>
            <a:lvl1pPr algn="ctr">
              <a:defRPr sz="7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0310" y="4562581"/>
            <a:ext cx="11041856" cy="2097299"/>
          </a:xfrm>
        </p:spPr>
        <p:txBody>
          <a:bodyPr/>
          <a:lstStyle>
            <a:lvl1pPr marL="0" indent="0" algn="ctr">
              <a:buNone/>
              <a:defRPr sz="2900"/>
            </a:lvl1pPr>
            <a:lvl2pPr marL="561807" indent="0" algn="ctr">
              <a:buNone/>
              <a:defRPr sz="2500"/>
            </a:lvl2pPr>
            <a:lvl3pPr marL="1123615" indent="0" algn="ctr">
              <a:buNone/>
              <a:defRPr sz="2200"/>
            </a:lvl3pPr>
            <a:lvl4pPr marL="1685422" indent="0" algn="ctr">
              <a:buNone/>
              <a:defRPr sz="2000"/>
            </a:lvl4pPr>
            <a:lvl5pPr marL="2247229" indent="0" algn="ctr">
              <a:buNone/>
              <a:defRPr sz="2000"/>
            </a:lvl5pPr>
            <a:lvl6pPr marL="2809037" indent="0" algn="ctr">
              <a:buNone/>
              <a:defRPr sz="2000"/>
            </a:lvl6pPr>
            <a:lvl7pPr marL="3370844" indent="0" algn="ctr">
              <a:buNone/>
              <a:defRPr sz="2000"/>
            </a:lvl7pPr>
            <a:lvl8pPr marL="3932652" indent="0" algn="ctr">
              <a:buNone/>
              <a:defRPr sz="2000"/>
            </a:lvl8pPr>
            <a:lvl9pPr marL="4494459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69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08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502" y="2165669"/>
            <a:ext cx="12698135" cy="3613467"/>
          </a:xfrm>
        </p:spPr>
        <p:txBody>
          <a:bodyPr anchor="b"/>
          <a:lstStyle>
            <a:lvl1pPr>
              <a:defRPr sz="7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4502" y="5813320"/>
            <a:ext cx="12698135" cy="1900237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6180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12361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854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2472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8090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37084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9326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4944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12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2170" y="2312458"/>
            <a:ext cx="6257052" cy="55116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3253" y="2312458"/>
            <a:ext cx="6257052" cy="55116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86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462493"/>
            <a:ext cx="12698135" cy="16790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4089" y="2129473"/>
            <a:ext cx="6228296" cy="104362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807" indent="0">
              <a:buNone/>
              <a:defRPr sz="2500" b="1"/>
            </a:lvl2pPr>
            <a:lvl3pPr marL="1123615" indent="0">
              <a:buNone/>
              <a:defRPr sz="2200" b="1"/>
            </a:lvl3pPr>
            <a:lvl4pPr marL="1685422" indent="0">
              <a:buNone/>
              <a:defRPr sz="2000" b="1"/>
            </a:lvl4pPr>
            <a:lvl5pPr marL="2247229" indent="0">
              <a:buNone/>
              <a:defRPr sz="2000" b="1"/>
            </a:lvl5pPr>
            <a:lvl6pPr marL="2809037" indent="0">
              <a:buNone/>
              <a:defRPr sz="2000" b="1"/>
            </a:lvl6pPr>
            <a:lvl7pPr marL="3370844" indent="0">
              <a:buNone/>
              <a:defRPr sz="2000" b="1"/>
            </a:lvl7pPr>
            <a:lvl8pPr marL="3932652" indent="0">
              <a:buNone/>
              <a:defRPr sz="2000" b="1"/>
            </a:lvl8pPr>
            <a:lvl9pPr marL="4494459" indent="0">
              <a:buNone/>
              <a:defRPr sz="20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4089" y="3173095"/>
            <a:ext cx="6228296" cy="466714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53253" y="2129473"/>
            <a:ext cx="6258969" cy="104362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807" indent="0">
              <a:buNone/>
              <a:defRPr sz="2500" b="1"/>
            </a:lvl2pPr>
            <a:lvl3pPr marL="1123615" indent="0">
              <a:buNone/>
              <a:defRPr sz="2200" b="1"/>
            </a:lvl3pPr>
            <a:lvl4pPr marL="1685422" indent="0">
              <a:buNone/>
              <a:defRPr sz="2000" b="1"/>
            </a:lvl4pPr>
            <a:lvl5pPr marL="2247229" indent="0">
              <a:buNone/>
              <a:defRPr sz="2000" b="1"/>
            </a:lvl5pPr>
            <a:lvl6pPr marL="2809037" indent="0">
              <a:buNone/>
              <a:defRPr sz="2000" b="1"/>
            </a:lvl6pPr>
            <a:lvl7pPr marL="3370844" indent="0">
              <a:buNone/>
              <a:defRPr sz="2000" b="1"/>
            </a:lvl7pPr>
            <a:lvl8pPr marL="3932652" indent="0">
              <a:buNone/>
              <a:defRPr sz="2000" b="1"/>
            </a:lvl8pPr>
            <a:lvl9pPr marL="4494459" indent="0">
              <a:buNone/>
              <a:defRPr sz="20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53253" y="3173095"/>
            <a:ext cx="6258969" cy="466714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88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52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15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579120"/>
            <a:ext cx="4748381" cy="2026920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8969" y="1250739"/>
            <a:ext cx="7453253" cy="617325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088" y="2606040"/>
            <a:ext cx="4748381" cy="4828011"/>
          </a:xfrm>
        </p:spPr>
        <p:txBody>
          <a:bodyPr/>
          <a:lstStyle>
            <a:lvl1pPr marL="0" indent="0">
              <a:buNone/>
              <a:defRPr sz="2000"/>
            </a:lvl1pPr>
            <a:lvl2pPr marL="561807" indent="0">
              <a:buNone/>
              <a:defRPr sz="1700"/>
            </a:lvl2pPr>
            <a:lvl3pPr marL="1123615" indent="0">
              <a:buNone/>
              <a:defRPr sz="1500"/>
            </a:lvl3pPr>
            <a:lvl4pPr marL="1685422" indent="0">
              <a:buNone/>
              <a:defRPr sz="1200"/>
            </a:lvl4pPr>
            <a:lvl5pPr marL="2247229" indent="0">
              <a:buNone/>
              <a:defRPr sz="1200"/>
            </a:lvl5pPr>
            <a:lvl6pPr marL="2809037" indent="0">
              <a:buNone/>
              <a:defRPr sz="1200"/>
            </a:lvl6pPr>
            <a:lvl7pPr marL="3370844" indent="0">
              <a:buNone/>
              <a:defRPr sz="1200"/>
            </a:lvl7pPr>
            <a:lvl8pPr marL="3932652" indent="0">
              <a:buNone/>
              <a:defRPr sz="1200"/>
            </a:lvl8pPr>
            <a:lvl9pPr marL="4494459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4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579120"/>
            <a:ext cx="4748381" cy="2026920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58969" y="1250739"/>
            <a:ext cx="7453253" cy="6173258"/>
          </a:xfrm>
        </p:spPr>
        <p:txBody>
          <a:bodyPr/>
          <a:lstStyle>
            <a:lvl1pPr marL="0" indent="0">
              <a:buNone/>
              <a:defRPr sz="3900"/>
            </a:lvl1pPr>
            <a:lvl2pPr marL="561807" indent="0">
              <a:buNone/>
              <a:defRPr sz="3400"/>
            </a:lvl2pPr>
            <a:lvl3pPr marL="1123615" indent="0">
              <a:buNone/>
              <a:defRPr sz="2900"/>
            </a:lvl3pPr>
            <a:lvl4pPr marL="1685422" indent="0">
              <a:buNone/>
              <a:defRPr sz="2500"/>
            </a:lvl4pPr>
            <a:lvl5pPr marL="2247229" indent="0">
              <a:buNone/>
              <a:defRPr sz="2500"/>
            </a:lvl5pPr>
            <a:lvl6pPr marL="2809037" indent="0">
              <a:buNone/>
              <a:defRPr sz="2500"/>
            </a:lvl6pPr>
            <a:lvl7pPr marL="3370844" indent="0">
              <a:buNone/>
              <a:defRPr sz="2500"/>
            </a:lvl7pPr>
            <a:lvl8pPr marL="3932652" indent="0">
              <a:buNone/>
              <a:defRPr sz="2500"/>
            </a:lvl8pPr>
            <a:lvl9pPr marL="4494459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088" y="2606040"/>
            <a:ext cx="4748381" cy="4828011"/>
          </a:xfrm>
        </p:spPr>
        <p:txBody>
          <a:bodyPr/>
          <a:lstStyle>
            <a:lvl1pPr marL="0" indent="0">
              <a:buNone/>
              <a:defRPr sz="2000"/>
            </a:lvl1pPr>
            <a:lvl2pPr marL="561807" indent="0">
              <a:buNone/>
              <a:defRPr sz="1700"/>
            </a:lvl2pPr>
            <a:lvl3pPr marL="1123615" indent="0">
              <a:buNone/>
              <a:defRPr sz="1500"/>
            </a:lvl3pPr>
            <a:lvl4pPr marL="1685422" indent="0">
              <a:buNone/>
              <a:defRPr sz="1200"/>
            </a:lvl4pPr>
            <a:lvl5pPr marL="2247229" indent="0">
              <a:buNone/>
              <a:defRPr sz="1200"/>
            </a:lvl5pPr>
            <a:lvl6pPr marL="2809037" indent="0">
              <a:buNone/>
              <a:defRPr sz="1200"/>
            </a:lvl6pPr>
            <a:lvl7pPr marL="3370844" indent="0">
              <a:buNone/>
              <a:defRPr sz="1200"/>
            </a:lvl7pPr>
            <a:lvl8pPr marL="3932652" indent="0">
              <a:buNone/>
              <a:defRPr sz="1200"/>
            </a:lvl8pPr>
            <a:lvl9pPr marL="4494459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5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08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35771" y="462492"/>
            <a:ext cx="3174534" cy="73616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2170" y="462492"/>
            <a:ext cx="9339570" cy="736166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42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75618" y="246619"/>
            <a:ext cx="2909718" cy="2115840"/>
          </a:xfrm>
          <a:prstGeom prst="rect">
            <a:avLst/>
          </a:prstGeom>
        </p:spPr>
        <p:txBody>
          <a:bodyPr spcFirstLastPara="1" wrap="square" lIns="112343" tIns="112343" rIns="112343" bIns="112343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5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502" y="2165669"/>
            <a:ext cx="12698135" cy="3613467"/>
          </a:xfrm>
        </p:spPr>
        <p:txBody>
          <a:bodyPr anchor="b"/>
          <a:lstStyle>
            <a:lvl1pPr>
              <a:defRPr sz="7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4502" y="5813320"/>
            <a:ext cx="12698135" cy="1900237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6180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12361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854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2472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8090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37084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9326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4944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2170" y="2312458"/>
            <a:ext cx="6257052" cy="55116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3253" y="2312458"/>
            <a:ext cx="6257052" cy="55116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462493"/>
            <a:ext cx="12698135" cy="16790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4089" y="2129473"/>
            <a:ext cx="6228296" cy="104362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807" indent="0">
              <a:buNone/>
              <a:defRPr sz="2500" b="1"/>
            </a:lvl2pPr>
            <a:lvl3pPr marL="1123615" indent="0">
              <a:buNone/>
              <a:defRPr sz="2200" b="1"/>
            </a:lvl3pPr>
            <a:lvl4pPr marL="1685422" indent="0">
              <a:buNone/>
              <a:defRPr sz="2000" b="1"/>
            </a:lvl4pPr>
            <a:lvl5pPr marL="2247229" indent="0">
              <a:buNone/>
              <a:defRPr sz="2000" b="1"/>
            </a:lvl5pPr>
            <a:lvl6pPr marL="2809037" indent="0">
              <a:buNone/>
              <a:defRPr sz="2000" b="1"/>
            </a:lvl6pPr>
            <a:lvl7pPr marL="3370844" indent="0">
              <a:buNone/>
              <a:defRPr sz="2000" b="1"/>
            </a:lvl7pPr>
            <a:lvl8pPr marL="3932652" indent="0">
              <a:buNone/>
              <a:defRPr sz="2000" b="1"/>
            </a:lvl8pPr>
            <a:lvl9pPr marL="4494459" indent="0">
              <a:buNone/>
              <a:defRPr sz="20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4089" y="3173095"/>
            <a:ext cx="6228296" cy="466714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53253" y="2129473"/>
            <a:ext cx="6258969" cy="104362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807" indent="0">
              <a:buNone/>
              <a:defRPr sz="2500" b="1"/>
            </a:lvl2pPr>
            <a:lvl3pPr marL="1123615" indent="0">
              <a:buNone/>
              <a:defRPr sz="2200" b="1"/>
            </a:lvl3pPr>
            <a:lvl4pPr marL="1685422" indent="0">
              <a:buNone/>
              <a:defRPr sz="2000" b="1"/>
            </a:lvl4pPr>
            <a:lvl5pPr marL="2247229" indent="0">
              <a:buNone/>
              <a:defRPr sz="2000" b="1"/>
            </a:lvl5pPr>
            <a:lvl6pPr marL="2809037" indent="0">
              <a:buNone/>
              <a:defRPr sz="2000" b="1"/>
            </a:lvl6pPr>
            <a:lvl7pPr marL="3370844" indent="0">
              <a:buNone/>
              <a:defRPr sz="2000" b="1"/>
            </a:lvl7pPr>
            <a:lvl8pPr marL="3932652" indent="0">
              <a:buNone/>
              <a:defRPr sz="2000" b="1"/>
            </a:lvl8pPr>
            <a:lvl9pPr marL="4494459" indent="0">
              <a:buNone/>
              <a:defRPr sz="20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53253" y="3173095"/>
            <a:ext cx="6258969" cy="466714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579120"/>
            <a:ext cx="4748381" cy="2026920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8969" y="1250739"/>
            <a:ext cx="7453253" cy="617325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088" y="2606040"/>
            <a:ext cx="4748381" cy="4828011"/>
          </a:xfrm>
        </p:spPr>
        <p:txBody>
          <a:bodyPr/>
          <a:lstStyle>
            <a:lvl1pPr marL="0" indent="0">
              <a:buNone/>
              <a:defRPr sz="2000"/>
            </a:lvl1pPr>
            <a:lvl2pPr marL="561807" indent="0">
              <a:buNone/>
              <a:defRPr sz="1700"/>
            </a:lvl2pPr>
            <a:lvl3pPr marL="1123615" indent="0">
              <a:buNone/>
              <a:defRPr sz="1500"/>
            </a:lvl3pPr>
            <a:lvl4pPr marL="1685422" indent="0">
              <a:buNone/>
              <a:defRPr sz="1200"/>
            </a:lvl4pPr>
            <a:lvl5pPr marL="2247229" indent="0">
              <a:buNone/>
              <a:defRPr sz="1200"/>
            </a:lvl5pPr>
            <a:lvl6pPr marL="2809037" indent="0">
              <a:buNone/>
              <a:defRPr sz="1200"/>
            </a:lvl6pPr>
            <a:lvl7pPr marL="3370844" indent="0">
              <a:buNone/>
              <a:defRPr sz="1200"/>
            </a:lvl7pPr>
            <a:lvl8pPr marL="3932652" indent="0">
              <a:buNone/>
              <a:defRPr sz="1200"/>
            </a:lvl8pPr>
            <a:lvl9pPr marL="4494459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579120"/>
            <a:ext cx="4748381" cy="2026920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58969" y="1250739"/>
            <a:ext cx="7453253" cy="6173258"/>
          </a:xfrm>
        </p:spPr>
        <p:txBody>
          <a:bodyPr/>
          <a:lstStyle>
            <a:lvl1pPr marL="0" indent="0">
              <a:buNone/>
              <a:defRPr sz="3900"/>
            </a:lvl1pPr>
            <a:lvl2pPr marL="561807" indent="0">
              <a:buNone/>
              <a:defRPr sz="3400"/>
            </a:lvl2pPr>
            <a:lvl3pPr marL="1123615" indent="0">
              <a:buNone/>
              <a:defRPr sz="2900"/>
            </a:lvl3pPr>
            <a:lvl4pPr marL="1685422" indent="0">
              <a:buNone/>
              <a:defRPr sz="2500"/>
            </a:lvl4pPr>
            <a:lvl5pPr marL="2247229" indent="0">
              <a:buNone/>
              <a:defRPr sz="2500"/>
            </a:lvl5pPr>
            <a:lvl6pPr marL="2809037" indent="0">
              <a:buNone/>
              <a:defRPr sz="2500"/>
            </a:lvl6pPr>
            <a:lvl7pPr marL="3370844" indent="0">
              <a:buNone/>
              <a:defRPr sz="2500"/>
            </a:lvl7pPr>
            <a:lvl8pPr marL="3932652" indent="0">
              <a:buNone/>
              <a:defRPr sz="2500"/>
            </a:lvl8pPr>
            <a:lvl9pPr marL="4494459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088" y="2606040"/>
            <a:ext cx="4748381" cy="4828011"/>
          </a:xfrm>
        </p:spPr>
        <p:txBody>
          <a:bodyPr/>
          <a:lstStyle>
            <a:lvl1pPr marL="0" indent="0">
              <a:buNone/>
              <a:defRPr sz="2000"/>
            </a:lvl1pPr>
            <a:lvl2pPr marL="561807" indent="0">
              <a:buNone/>
              <a:defRPr sz="1700"/>
            </a:lvl2pPr>
            <a:lvl3pPr marL="1123615" indent="0">
              <a:buNone/>
              <a:defRPr sz="1500"/>
            </a:lvl3pPr>
            <a:lvl4pPr marL="1685422" indent="0">
              <a:buNone/>
              <a:defRPr sz="1200"/>
            </a:lvl4pPr>
            <a:lvl5pPr marL="2247229" indent="0">
              <a:buNone/>
              <a:defRPr sz="1200"/>
            </a:lvl5pPr>
            <a:lvl6pPr marL="2809037" indent="0">
              <a:buNone/>
              <a:defRPr sz="1200"/>
            </a:lvl6pPr>
            <a:lvl7pPr marL="3370844" indent="0">
              <a:buNone/>
              <a:defRPr sz="1200"/>
            </a:lvl7pPr>
            <a:lvl8pPr marL="3932652" indent="0">
              <a:buNone/>
              <a:defRPr sz="1200"/>
            </a:lvl8pPr>
            <a:lvl9pPr marL="4494459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2170" y="462493"/>
            <a:ext cx="12698135" cy="1679046"/>
          </a:xfrm>
          <a:prstGeom prst="rect">
            <a:avLst/>
          </a:prstGeom>
        </p:spPr>
        <p:txBody>
          <a:bodyPr vert="horz" lIns="112361" tIns="56181" rIns="112361" bIns="5618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2170" y="2312458"/>
            <a:ext cx="12698135" cy="5511695"/>
          </a:xfrm>
          <a:prstGeom prst="rect">
            <a:avLst/>
          </a:prstGeom>
        </p:spPr>
        <p:txBody>
          <a:bodyPr vert="horz" lIns="112361" tIns="56181" rIns="112361" bIns="56181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2170" y="8051377"/>
            <a:ext cx="3312557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76820" y="8051377"/>
            <a:ext cx="4968835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97748" y="8051377"/>
            <a:ext cx="3312557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123615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0904" indent="-280904" algn="l" defTabSz="1123615" rtl="0" eaLnBrk="1" latinLnBrk="0" hangingPunct="1">
        <a:lnSpc>
          <a:spcPct val="90000"/>
        </a:lnSpc>
        <a:spcBef>
          <a:spcPts val="1229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42711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04518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66326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528133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89940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748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13555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75363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807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615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5422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7229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9037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70844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2652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4459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2170" y="462493"/>
            <a:ext cx="12698135" cy="1679046"/>
          </a:xfrm>
          <a:prstGeom prst="rect">
            <a:avLst/>
          </a:prstGeom>
        </p:spPr>
        <p:txBody>
          <a:bodyPr vert="horz" lIns="112361" tIns="56181" rIns="112361" bIns="5618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2170" y="2312458"/>
            <a:ext cx="12698135" cy="5511695"/>
          </a:xfrm>
          <a:prstGeom prst="rect">
            <a:avLst/>
          </a:prstGeom>
        </p:spPr>
        <p:txBody>
          <a:bodyPr vert="horz" lIns="112361" tIns="56181" rIns="112361" bIns="56181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2170" y="8051377"/>
            <a:ext cx="3312557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76820" y="8051377"/>
            <a:ext cx="4968835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97748" y="8051377"/>
            <a:ext cx="3312557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0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123615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0904" indent="-280904" algn="l" defTabSz="1123615" rtl="0" eaLnBrk="1" latinLnBrk="0" hangingPunct="1">
        <a:lnSpc>
          <a:spcPct val="90000"/>
        </a:lnSpc>
        <a:spcBef>
          <a:spcPts val="1229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42711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04518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66326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528133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89940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748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13555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75363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807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615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5422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7229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9037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70844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2652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4459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8657" y="-24727"/>
            <a:ext cx="14897395" cy="328245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9755" tIns="74878" rIns="149755" bIns="74878" rtlCol="0" anchor="ctr"/>
          <a:lstStyle/>
          <a:p>
            <a:pPr algn="ctr"/>
            <a:endParaRPr lang="en-US" sz="29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69552" y="18172"/>
            <a:ext cx="14897395" cy="300153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9755" tIns="74878" rIns="149755" bIns="74878" rtlCol="0" anchor="ctr"/>
          <a:lstStyle/>
          <a:p>
            <a:pPr algn="ctr"/>
            <a:endParaRPr lang="en-US" sz="3900" dirty="0"/>
          </a:p>
        </p:txBody>
      </p:sp>
      <p:grpSp>
        <p:nvGrpSpPr>
          <p:cNvPr id="2" name="Group 1"/>
          <p:cNvGrpSpPr/>
          <p:nvPr/>
        </p:nvGrpSpPr>
        <p:grpSpPr>
          <a:xfrm>
            <a:off x="3821297" y="3658670"/>
            <a:ext cx="8968853" cy="1646909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62048" y="3583152"/>
            <a:ext cx="1597723" cy="1675938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986686" y="-900672"/>
            <a:ext cx="3976281" cy="3878923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9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9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9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28890" y="920965"/>
            <a:ext cx="2876616" cy="935559"/>
          </a:xfrm>
          <a:prstGeom prst="rect">
            <a:avLst/>
          </a:prstGeom>
          <a:noFill/>
        </p:spPr>
        <p:txBody>
          <a:bodyPr wrap="square" lIns="149735" tIns="74868" rIns="149735" bIns="74868" rtlCol="0">
            <a:spAutoFit/>
          </a:bodyPr>
          <a:lstStyle/>
          <a:p>
            <a:pPr algn="ctr"/>
            <a:r>
              <a:rPr lang="en-US" sz="4900" b="1" dirty="0" err="1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  <a:r>
              <a:rPr lang="en-US" sz="4900" b="1" dirty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52330" y="375175"/>
            <a:ext cx="11532605" cy="1715259"/>
          </a:xfrm>
          <a:prstGeom prst="rect">
            <a:avLst/>
          </a:prstGeom>
          <a:noFill/>
        </p:spPr>
        <p:txBody>
          <a:bodyPr wrap="square" lIns="149735" tIns="74868" rIns="149735" bIns="74868" rtlCol="0">
            <a:spAutoFit/>
          </a:bodyPr>
          <a:lstStyle/>
          <a:p>
            <a:pPr algn="ctr"/>
            <a:r>
              <a:rPr lang="en-US" sz="98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Mái</a:t>
            </a:r>
            <a:r>
              <a:rPr lang="en-US" sz="98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98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ấm</a:t>
            </a:r>
            <a:r>
              <a:rPr lang="en-US" sz="98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98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gia</a:t>
            </a:r>
            <a:r>
              <a:rPr lang="en-US" sz="98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9800" b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đình</a:t>
            </a:r>
            <a:endParaRPr lang="en-US" sz="98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35117" y="3628351"/>
            <a:ext cx="1594935" cy="1611381"/>
          </a:xfrm>
          <a:prstGeom prst="rect">
            <a:avLst/>
          </a:prstGeom>
          <a:noFill/>
        </p:spPr>
        <p:txBody>
          <a:bodyPr wrap="square" lIns="149735" tIns="74868" rIns="149735" bIns="74868" rtlCol="0">
            <a:spAutoFit/>
          </a:bodyPr>
          <a:lstStyle/>
          <a:p>
            <a:pPr algn="ctr"/>
            <a:r>
              <a:rPr lang="en-US" sz="39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Bài</a:t>
            </a:r>
            <a:endParaRPr lang="en-US" sz="3900" b="1" dirty="0">
              <a:solidFill>
                <a:schemeClr val="bg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200" b="1" dirty="0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10023" y="3910963"/>
            <a:ext cx="4175113" cy="944456"/>
          </a:xfrm>
          <a:prstGeom prst="rect">
            <a:avLst/>
          </a:prstGeom>
          <a:noFill/>
        </p:spPr>
        <p:txBody>
          <a:bodyPr wrap="none" lIns="112361" tIns="56181" rIns="112361" bIns="56181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defRPr>
            </a:lvl1pPr>
          </a:lstStyle>
          <a:p>
            <a:r>
              <a:rPr lang="en-US" sz="5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5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endParaRPr lang="en-US" sz="5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08514" y="5468883"/>
            <a:ext cx="6865802" cy="867512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r>
              <a:rPr lang="en-US" sz="4900" dirty="0" err="1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900" dirty="0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4: Luyện </a:t>
            </a:r>
            <a:r>
              <a:rPr lang="en-US" sz="4900" dirty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4531762" y="5215298"/>
            <a:ext cx="1540937" cy="1365087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5984240"/>
            <a:ext cx="14709330" cy="2702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5553" y="1251519"/>
            <a:ext cx="8143710" cy="1152205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20"/>
              </a:spcBef>
            </a:pP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</a:t>
            </a:r>
            <a:endParaRPr lang="vi-VN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386173" y="3324059"/>
            <a:ext cx="10646716" cy="2355135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9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9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600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9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9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600" b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9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9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46162" y="3335073"/>
            <a:ext cx="3803306" cy="517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0591749" y="359925"/>
            <a:ext cx="4023009" cy="233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464666" y="3630691"/>
            <a:ext cx="10533855" cy="636679"/>
          </a:xfrm>
          <a:prstGeom prst="rect">
            <a:avLst/>
          </a:prstGeom>
          <a:noFill/>
          <a:ln w="9525">
            <a:noFill/>
          </a:ln>
        </p:spPr>
        <p:txBody>
          <a:bodyPr wrap="square" lIns="112361" tIns="56181" rIns="112361" bIns="56181">
            <a:spAutoFit/>
          </a:bodyPr>
          <a:lstStyle/>
          <a:p>
            <a:pPr lvl="0" eaLnBrk="0" hangingPunct="0"/>
            <a:r>
              <a:rPr lang="en-US" altLang="zh-CN" sz="3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Phát</a:t>
            </a:r>
            <a:r>
              <a:rPr lang="en-US" altLang="zh-CN" sz="3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triển</a:t>
            </a:r>
            <a:r>
              <a:rPr lang="en-US" altLang="zh-CN" sz="3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vốn</a:t>
            </a:r>
            <a:r>
              <a:rPr lang="en-US" altLang="zh-CN" sz="3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altLang="zh-CN" sz="3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altLang="zh-CN" sz="3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altLang="zh-CN" sz="3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altLang="zh-CN" sz="3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altLang="zh-CN" sz="3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3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altLang="zh-CN" sz="3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lang="en-US" altLang="zh-CN" sz="3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altLang="zh-CN" sz="3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34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4605254" y="4987444"/>
            <a:ext cx="7011699" cy="636679"/>
          </a:xfrm>
          <a:prstGeom prst="rect">
            <a:avLst/>
          </a:prstGeom>
          <a:noFill/>
          <a:ln w="9525">
            <a:noFill/>
          </a:ln>
        </p:spPr>
        <p:txBody>
          <a:bodyPr wrap="square" lIns="112361" tIns="56181" rIns="112361" bIns="56181">
            <a:spAutoFit/>
          </a:bodyPr>
          <a:lstStyle/>
          <a:p>
            <a:pPr lvl="0" eaLnBrk="0" hangingPunct="0"/>
            <a:r>
              <a:rPr lang="en-US" altLang="zh-CN" sz="3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altLang="zh-CN" sz="3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altLang="zh-CN" sz="3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altLang="zh-CN" sz="3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lang="en-US" altLang="zh-CN" sz="3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altLang="zh-CN" sz="3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34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2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323989" y="591687"/>
            <a:ext cx="736124" cy="7721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16" tIns="56159" rIns="112316" bIns="56159"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52128" y="704796"/>
            <a:ext cx="8925500" cy="1590726"/>
          </a:xfrm>
          <a:prstGeom prst="rect">
            <a:avLst/>
          </a:prstGeom>
          <a:noFill/>
        </p:spPr>
        <p:txBody>
          <a:bodyPr wrap="square" lIns="112301" tIns="56151" rIns="112301" bIns="5615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Dựa vào tranh, tìm từ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2033" indent="-632033">
              <a:buAutoNum type="alphaLcPeriod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Chỉ sự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2033" indent="-632033">
              <a:buAutoNum type="alphaLcPeriod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Chỉ hoạt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6139" y="6939495"/>
            <a:ext cx="4356336" cy="156651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918800" y="3565623"/>
            <a:ext cx="4272896" cy="636679"/>
          </a:xfrm>
          <a:prstGeom prst="rect">
            <a:avLst/>
          </a:prstGeom>
          <a:noFill/>
        </p:spPr>
        <p:txBody>
          <a:bodyPr wrap="none" lIns="112361" tIns="56181" rIns="112361" bIns="56181" rtlCol="0">
            <a:spAutoFit/>
          </a:bodyPr>
          <a:lstStyle/>
          <a:p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6" t="22135" r="18366" b="36719"/>
          <a:stretch/>
        </p:blipFill>
        <p:spPr bwMode="auto">
          <a:xfrm>
            <a:off x="6063915" y="1500159"/>
            <a:ext cx="8321675" cy="503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4540955"/>
            <a:ext cx="2010815" cy="3697029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1723163" y="2967990"/>
            <a:ext cx="3840031" cy="2268220"/>
          </a:xfrm>
          <a:prstGeom prst="cloudCallout">
            <a:avLst>
              <a:gd name="adj1" fmla="val -43066"/>
              <a:gd name="adj2" fmla="val 6030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61" tIns="56181" rIns="112361" bIns="56181" spcCol="0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39924" y="3423594"/>
            <a:ext cx="3499488" cy="1683120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056823" y="3447723"/>
            <a:ext cx="3528598" cy="1683120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98358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9" grpId="1"/>
      <p:bldP spid="29" grpId="2"/>
      <p:bldP spid="2" grpId="0" animBg="1"/>
      <p:bldP spid="35" grpId="0"/>
      <p:bldP spid="35" grpId="1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323989" y="591687"/>
            <a:ext cx="736124" cy="7721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16" tIns="56159" rIns="112316" bIns="56159"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6" t="22135" r="18366" b="36719"/>
          <a:stretch/>
        </p:blipFill>
        <p:spPr bwMode="auto">
          <a:xfrm>
            <a:off x="7030257" y="647647"/>
            <a:ext cx="7768418" cy="462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90500" y="2468185"/>
            <a:ext cx="7227887" cy="3806778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 Chỉ người: ô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bà, bố, mẹ, anh trai, em gái,…</a:t>
            </a: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bếp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quạt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…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61237" y="5841470"/>
            <a:ext cx="6983412" cy="2238208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nấu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rửa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rau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sửa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quạt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tưới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…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692051" y="5038024"/>
            <a:ext cx="2514600" cy="42185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52128" y="704796"/>
            <a:ext cx="8925500" cy="1590726"/>
          </a:xfrm>
          <a:prstGeom prst="rect">
            <a:avLst/>
          </a:prstGeom>
          <a:noFill/>
        </p:spPr>
        <p:txBody>
          <a:bodyPr wrap="square" lIns="112301" tIns="56151" rIns="112301" bIns="5615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Dựa vào tranh, tìm từ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2033" indent="-632033">
              <a:buAutoNum type="alphaLcPeriod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Chỉ sự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2033" indent="-632033">
              <a:buAutoNum type="alphaLcPeriod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Chỉ hoạt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/>
      <p:bldP spid="2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323989" y="591687"/>
            <a:ext cx="736124" cy="7721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16" tIns="56159" rIns="112316" bIns="56159"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52127" y="609546"/>
            <a:ext cx="10474028" cy="605841"/>
          </a:xfrm>
          <a:prstGeom prst="rect">
            <a:avLst/>
          </a:prstGeom>
          <a:noFill/>
        </p:spPr>
        <p:txBody>
          <a:bodyPr wrap="square" lIns="112301" tIns="56151" rIns="112301" bIns="5615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Tìm ba từ chỉ hoạt động trong đoạn thơ dưới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1777" y="1373174"/>
            <a:ext cx="5438058" cy="4037610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may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áo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endParaRPr lang="en-US" sz="3400" b="1" dirty="0" smtClean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thêu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endParaRPr lang="en-US" sz="3400" b="1" dirty="0" smtClean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 cu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Phương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khoái</a:t>
            </a:r>
            <a:endParaRPr lang="en-US" sz="3400" b="1" dirty="0" smtClean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Khen: Mẹ giỏi hơn 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ba!</a:t>
            </a:r>
            <a:endParaRPr lang="en-US" sz="3400" b="1" dirty="0" smtClean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3400" b="1" dirty="0" smtClean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75"/>
          <a:stretch/>
        </p:blipFill>
        <p:spPr>
          <a:xfrm>
            <a:off x="8729489" y="977767"/>
            <a:ext cx="3862561" cy="37394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7599835" y="4568899"/>
            <a:ext cx="735965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ô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sửa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nối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dây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ro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ro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…</a:t>
            </a:r>
          </a:p>
          <a:p>
            <a:pPr algn="just">
              <a:lnSpc>
                <a:spcPct val="1500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Đặng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Hấn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1" y="4570033"/>
            <a:ext cx="4076700" cy="4076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8" name="Straight Connector 17"/>
          <p:cNvCxnSpPr/>
          <p:nvPr/>
        </p:nvCxnSpPr>
        <p:spPr>
          <a:xfrm>
            <a:off x="2971800" y="2133600"/>
            <a:ext cx="8001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978818" y="2961811"/>
            <a:ext cx="8001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21092" y="4530799"/>
            <a:ext cx="914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367539" y="7026349"/>
            <a:ext cx="64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343099" y="7883599"/>
            <a:ext cx="8229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914999" y="6207199"/>
            <a:ext cx="8229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0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162050" y="7737687"/>
            <a:ext cx="14722475" cy="94330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323989" y="439287"/>
            <a:ext cx="736124" cy="7721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16" tIns="56159" rIns="112316" bIns="56159"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60113" y="528031"/>
            <a:ext cx="8925500" cy="605841"/>
          </a:xfrm>
          <a:prstGeom prst="rect">
            <a:avLst/>
          </a:prstGeom>
          <a:noFill/>
        </p:spPr>
        <p:txBody>
          <a:bodyPr wrap="square" lIns="112301" tIns="56151" rIns="112301" bIns="5615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Quan sát tranh rồi trả lời câu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47233" y="3642359"/>
            <a:ext cx="4457677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34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20833" r="14110" b="49480"/>
          <a:stretch/>
        </p:blipFill>
        <p:spPr bwMode="auto">
          <a:xfrm>
            <a:off x="133118" y="1148521"/>
            <a:ext cx="9394930" cy="24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54" t="58091" r="14577" b="12222"/>
          <a:stretch/>
        </p:blipFill>
        <p:spPr bwMode="auto">
          <a:xfrm>
            <a:off x="2077394" y="4722490"/>
            <a:ext cx="9834046" cy="257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974450" y="3642358"/>
            <a:ext cx="4457677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34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52227" y="7128085"/>
            <a:ext cx="4898695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 mẹ đang làm gì?</a:t>
            </a:r>
            <a:endParaRPr lang="en-US" sz="34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05495" y="7128084"/>
            <a:ext cx="5245106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34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0246705" y="486829"/>
            <a:ext cx="3572941" cy="826180"/>
            <a:chOff x="11305182" y="1101087"/>
            <a:chExt cx="3572941" cy="826180"/>
          </a:xfrm>
        </p:grpSpPr>
        <p:sp>
          <p:nvSpPr>
            <p:cNvPr id="35" name="Rounded Rectangle 34"/>
            <p:cNvSpPr/>
            <p:nvPr/>
          </p:nvSpPr>
          <p:spPr>
            <a:xfrm>
              <a:off x="11305182" y="1101087"/>
              <a:ext cx="3417293" cy="82618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2361" tIns="56181" rIns="112361" bIns="56181" rtlCol="0" anchor="ctr"/>
            <a:lstStyle/>
            <a:p>
              <a:pPr algn="ctr"/>
              <a:endParaRPr lang="en-US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620500" y="1181100"/>
              <a:ext cx="325762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Thảo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luận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nhóm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49" name="Picture 204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0349" y1="4621" x2="16047" y2="36200"/>
                        <a14:foregroundMark x1="43488" y1="47176" x2="48605" y2="55905"/>
                        <a14:foregroundMark x1="49884" y1="74134" x2="46628" y2="90116"/>
                        <a14:foregroundMark x1="74070" y1="78755" x2="69302" y2="91014"/>
                        <a14:foregroundMark x1="68140" y1="81130" x2="72442" y2="82670"/>
                        <a14:foregroundMark x1="20465" y1="10077" x2="6512" y2="24326"/>
                        <a14:foregroundMark x1="45465" y1="8986" x2="27209" y2="24134"/>
                        <a14:foregroundMark x1="63721" y1="82221" x2="61395" y2="89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82" y="5640074"/>
            <a:ext cx="1566124" cy="2837234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9377263" y="1452671"/>
            <a:ext cx="5456110" cy="3539430"/>
            <a:chOff x="10820690" y="634128"/>
            <a:chExt cx="4963256" cy="3539430"/>
          </a:xfrm>
        </p:grpSpPr>
        <p:sp>
          <p:nvSpPr>
            <p:cNvPr id="41" name="TextBox 40"/>
            <p:cNvSpPr txBox="1"/>
            <p:nvPr/>
          </p:nvSpPr>
          <p:spPr>
            <a:xfrm>
              <a:off x="10820690" y="634128"/>
              <a:ext cx="4963256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Tranh 1</a:t>
              </a:r>
              <a:r>
                <a:rPr lang="en-US" sz="28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: Trước mặt ông và bạn là cái gì?</a:t>
              </a:r>
            </a:p>
            <a:p>
              <a:r>
                <a:rPr lang="en-US" sz="28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Tranh 2</a:t>
              </a:r>
              <a:r>
                <a:rPr lang="en-US" sz="28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: Bà đang chăm chú nhìn vào đâu?</a:t>
              </a:r>
            </a:p>
            <a:p>
              <a:r>
                <a:rPr lang="en-US" sz="28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Tranh 3</a:t>
              </a:r>
              <a:r>
                <a:rPr lang="en-US" sz="28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: Mẹ cầm chổi làm gì?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Bố</a:t>
              </a:r>
              <a:r>
                <a:rPr lang="en-US" sz="28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cần</a:t>
              </a:r>
              <a:r>
                <a:rPr lang="en-US" sz="28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khăn</a:t>
              </a:r>
              <a:r>
                <a:rPr lang="en-US" sz="28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lau</a:t>
              </a:r>
              <a:r>
                <a:rPr lang="en-US" sz="28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làm</a:t>
              </a:r>
              <a:r>
                <a:rPr lang="en-US" sz="28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  <a:p>
              <a:r>
                <a:rPr lang="en-US" sz="28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Tranh 4: </a:t>
              </a:r>
              <a:r>
                <a:rPr lang="en-US" sz="28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Trước mặt bạn nhỏ là cái gì?</a:t>
              </a:r>
              <a:endPara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10820690" y="687324"/>
              <a:ext cx="4837682" cy="2930977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2361" tIns="56181" rIns="112361" bIns="56181" rtlCol="0" anchor="ctr"/>
            <a:lstStyle/>
            <a:p>
              <a:pPr algn="ctr"/>
              <a:endParaRPr lang="en-US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231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7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323989" y="439287"/>
            <a:ext cx="736124" cy="7721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16" tIns="56159" rIns="112316" bIns="56159"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94555" y="3668682"/>
            <a:ext cx="4457677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34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20833" r="14110" b="49480"/>
          <a:stretch/>
        </p:blipFill>
        <p:spPr bwMode="auto">
          <a:xfrm>
            <a:off x="1295168" y="1148520"/>
            <a:ext cx="10022914" cy="262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54" t="58091" r="14577" b="12222"/>
          <a:stretch/>
        </p:blipFill>
        <p:spPr bwMode="auto">
          <a:xfrm>
            <a:off x="4125269" y="4484745"/>
            <a:ext cx="10597206" cy="277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374244" y="3733798"/>
            <a:ext cx="4457677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34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67030" y="7128085"/>
            <a:ext cx="5046419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34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654637" y="7098954"/>
            <a:ext cx="5109026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34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94555" y="3675848"/>
            <a:ext cx="4457677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cờ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4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18742" y="3771899"/>
            <a:ext cx="4457677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tivi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4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36398" y="7049440"/>
            <a:ext cx="4761351" cy="1159900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lau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kính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lau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endParaRPr lang="en-US" sz="34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759839" y="7071356"/>
            <a:ext cx="5003824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4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0349" y1="4621" x2="16047" y2="36200"/>
                        <a14:foregroundMark x1="43488" y1="47176" x2="48605" y2="55905"/>
                        <a14:foregroundMark x1="49884" y1="74134" x2="46628" y2="90116"/>
                        <a14:foregroundMark x1="74070" y1="78755" x2="69302" y2="91014"/>
                        <a14:foregroundMark x1="68140" y1="81130" x2="72442" y2="82670"/>
                        <a14:foregroundMark x1="20465" y1="10077" x2="6512" y2="24326"/>
                        <a14:foregroundMark x1="45465" y1="8986" x2="27209" y2="24134"/>
                        <a14:foregroundMark x1="63721" y1="82221" x2="61395" y2="89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82" y="5640074"/>
            <a:ext cx="1566124" cy="2837234"/>
          </a:xfrm>
          <a:prstGeom prst="rect">
            <a:avLst/>
          </a:prstGeom>
        </p:spPr>
      </p:pic>
      <p:pic>
        <p:nvPicPr>
          <p:cNvPr id="21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8672" y="537694"/>
            <a:ext cx="2629343" cy="137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060113" y="528031"/>
            <a:ext cx="8925500" cy="605841"/>
          </a:xfrm>
          <a:prstGeom prst="rect">
            <a:avLst/>
          </a:prstGeom>
          <a:noFill/>
        </p:spPr>
        <p:txBody>
          <a:bodyPr wrap="square" lIns="112301" tIns="56151" rIns="112301" bIns="5615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Quan sát tranh rồi trả lời câu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85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1"/>
      <p:bldP spid="27" grpId="0"/>
      <p:bldP spid="27" grpId="1"/>
      <p:bldP spid="29" grpId="0"/>
      <p:bldP spid="29" grpId="1"/>
      <p:bldP spid="30" grpId="0"/>
      <p:bldP spid="30" grpId="1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图片 39">
            <a:extLst>
              <a:ext uri="{FF2B5EF4-FFF2-40B4-BE49-F238E27FC236}">
                <a16:creationId xmlns:a16="http://schemas.microsoft.com/office/drawing/2014/main" xmlns="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927122" y="1191479"/>
            <a:ext cx="2924447" cy="2595671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642074" y="322455"/>
            <a:ext cx="2332717" cy="3634027"/>
          </a:xfrm>
          <a:prstGeom prst="rect">
            <a:avLst/>
          </a:prstGeom>
        </p:spPr>
      </p:pic>
      <p:pic>
        <p:nvPicPr>
          <p:cNvPr id="10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1780" y="537693"/>
            <a:ext cx="3176236" cy="166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69082" y="2848232"/>
            <a:ext cx="10367076" cy="2740818"/>
          </a:xfrm>
          <a:prstGeom prst="rect">
            <a:avLst/>
          </a:prstGeom>
          <a:noFill/>
        </p:spPr>
        <p:txBody>
          <a:bodyPr wrap="square" lIns="149799" tIns="74900" rIns="149799" bIns="749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9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</a:t>
            </a:r>
            <a:r>
              <a:rPr lang="en-US" sz="39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Dặn</a:t>
            </a:r>
            <a:r>
              <a:rPr lang="en-US" sz="39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dò</a:t>
            </a:r>
            <a:endParaRPr lang="en-US" sz="39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468122" indent="-468122" algn="just">
              <a:lnSpc>
                <a:spcPct val="150000"/>
              </a:lnSpc>
              <a:buFontTx/>
              <a:buChar char="-"/>
            </a:pP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sz="39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lang="en-US" sz="39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39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68122" indent="-468122" algn="just">
              <a:lnSpc>
                <a:spcPct val="150000"/>
              </a:lnSpc>
              <a:buFontTx/>
              <a:buChar char="-"/>
            </a:pP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9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9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72965" y="5982150"/>
            <a:ext cx="3280180" cy="26949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0667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xmlns="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25" y="-364503"/>
            <a:ext cx="13000625" cy="8492259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xmlns="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979849" y="1103257"/>
            <a:ext cx="3458903" cy="30700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2870040" y="3455340"/>
            <a:ext cx="9217421" cy="1802768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72965" y="5982150"/>
            <a:ext cx="3280180" cy="2694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705654" y="238816"/>
            <a:ext cx="2522370" cy="3929479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094" y="537693"/>
            <a:ext cx="3409922" cy="178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2158</TotalTime>
  <Words>404</Words>
  <Application>Microsoft Office PowerPoint</Application>
  <PresentationFormat>Custom</PresentationFormat>
  <Paragraphs>67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Arial-Rounded</vt:lpstr>
      <vt:lpstr>Calibri</vt:lpstr>
      <vt:lpstr>Calibri Light</vt:lpstr>
      <vt:lpstr>Cambria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My PC</cp:lastModifiedBy>
  <cp:revision>279</cp:revision>
  <dcterms:created xsi:type="dcterms:W3CDTF">2021-06-17T09:40:01Z</dcterms:created>
  <dcterms:modified xsi:type="dcterms:W3CDTF">2021-12-18T13:34:19Z</dcterms:modified>
</cp:coreProperties>
</file>