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68" r:id="rId4"/>
    <p:sldId id="257" r:id="rId5"/>
    <p:sldId id="276" r:id="rId6"/>
    <p:sldId id="273" r:id="rId7"/>
    <p:sldId id="275" r:id="rId8"/>
    <p:sldId id="277" r:id="rId9"/>
    <p:sldId id="274" r:id="rId10"/>
    <p:sldId id="266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" y="90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4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0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793490" y="1858026"/>
            <a:ext cx="7017915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71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(Tiết 4)</a:t>
            </a:r>
            <a:endParaRPr lang="zh-CN" altLang="en-US" sz="7100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3750906" y="4660433"/>
            <a:ext cx="10582560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Trò chơi của bố (</a:t>
            </a:r>
            <a:r>
              <a:rPr lang="en-US" altLang="zh-CN" sz="7100" dirty="0" err="1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</a:t>
            </a:r>
            <a:r>
              <a:rPr lang="en-US" altLang="zh-CN" sz="71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121)</a:t>
            </a:r>
            <a:endParaRPr lang="zh-CN" altLang="en-US" sz="71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" y="5356680"/>
            <a:ext cx="3695538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715" y="6164531"/>
            <a:ext cx="3541778" cy="294771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7052964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Những từ ngữ nào dưới đây chỉ tình cảm của người thân trong gia đình?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64741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5" y="184382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702912" y="4000892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hăm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5429" y="4000892"/>
            <a:ext cx="2484139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hăm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302058" y="4000891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uan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13588" y="588782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60285" y="584873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81" y="2984127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283" y="5664109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047095" y="5143658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5" y="2869180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51" y="5664109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5" y="5606175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367705" y="5843236"/>
            <a:ext cx="2468880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9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86622" y="704294"/>
            <a:ext cx="9463630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</a:t>
            </a:r>
            <a:r>
              <a:rPr lang="en-US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hững </a:t>
            </a:r>
            <a:r>
              <a:rPr lang="en-US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</a:t>
            </a:r>
            <a:r>
              <a:rPr lang="en-US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cảm của người thân trong gia </a:t>
            </a:r>
            <a:r>
              <a:rPr lang="en-US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 em tìm được là:</a:t>
            </a:r>
            <a:endParaRPr lang="en-US" sz="3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64741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92" y="7809084"/>
            <a:ext cx="2823830" cy="12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502475" y="4279631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hăm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76830" y="3025069"/>
            <a:ext cx="2484139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ạy dỗ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22676" y="3025069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uan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43924" y="5608721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02475" y="6945899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43" y="1990156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16" y="7857097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1705316" y="2231381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32" y="20283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784459" y="427963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iết ơn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825908" y="560872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êu mến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825908" y="6945899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ắn bó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960639" y="3025069"/>
            <a:ext cx="2484139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hia sẻ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975898" y="427963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ảo vệ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1009717" y="560872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uây quần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009717" y="6945899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iúp đỡ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369103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7970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6" y="917311"/>
            <a:ext cx="13779937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034" y="2386875"/>
            <a:ext cx="9267384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nghiêm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56597" y="3150840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74288" y="4802163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85968" y="3951472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77580" y="5619410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7" y="195472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6001450" y="5721008"/>
            <a:ext cx="4598121" cy="2683033"/>
            <a:chOff x="4404049" y="5430416"/>
            <a:chExt cx="4245428" cy="1885017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369103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23686" y="917311"/>
            <a:ext cx="13779937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*Tìm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tính cách của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(mẹ) hoặc người thân của em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15" y="144208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2015505" y="2158420"/>
            <a:ext cx="4598121" cy="2332974"/>
            <a:chOff x="4404049" y="5430416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75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 của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 có tính cách như thế nào?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60646" y="195472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4535482" y="6472992"/>
            <a:ext cx="93703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Mẹ: dễ gần, dịu dàng, nhẹ nhàng, nhanh nhẹn, đảm đang, tháo vát, chăm chỉ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7515" y="7637528"/>
            <a:ext cx="932826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Ông: hài hước, vui vẻ, cẩn thận, khéo léo, tốt bụng, lạc quan 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5481" y="5280163"/>
            <a:ext cx="93703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Bố: ít nói, nóng tính, thân thiện, nhiệt tình, cởi mở, lịch sự, ….. 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15505" y="2127608"/>
            <a:ext cx="4598121" cy="2332974"/>
            <a:chOff x="4404049" y="5430416"/>
            <a:chExt cx="4245428" cy="1639076"/>
          </a:xfrm>
        </p:grpSpPr>
        <p:sp>
          <p:nvSpPr>
            <p:cNvPr id="28" name="Oval Callout 27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8646" y="5745773"/>
              <a:ext cx="3715559" cy="75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 của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 có tính cách như thế nào?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15504" y="2115039"/>
            <a:ext cx="4598121" cy="2332974"/>
            <a:chOff x="4404049" y="5430416"/>
            <a:chExt cx="4245428" cy="1639076"/>
          </a:xfrm>
        </p:grpSpPr>
        <p:sp>
          <p:nvSpPr>
            <p:cNvPr id="32" name="Oval Callout 3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8646" y="5745773"/>
              <a:ext cx="3715559" cy="110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của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 có tính cách như thế nào?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0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848709"/>
            <a:ext cx="3948099" cy="338766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33716" y="956417"/>
            <a:ext cx="8938231" cy="73599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*Đặt câu với 1 từ vừa tìm được.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57" y="1483623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260646" y="195472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360961" y="3609499"/>
            <a:ext cx="93703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Đôi bàn tay khéo léo của mẹ đã sắp xếp nhà cửa gọn gàng ngăn nắp.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0961" y="4968929"/>
            <a:ext cx="932826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Bà là người nhân hậu, luôn thương con, quý cháu.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0961" y="2116524"/>
            <a:ext cx="93703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Bố là người cởi mở, thân thiện và luôn giúp đỡ mọi người.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57600" y="2590646"/>
            <a:ext cx="127942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51041" y="2635482"/>
            <a:ext cx="154810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57600" y="4106618"/>
            <a:ext cx="127942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797011" y="5476367"/>
            <a:ext cx="1407369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13389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3817260" cy="196710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dấu chấm, dấu chấm hỏi hoặc dấu chấm than thay cho ô vuông.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3714" y="2514236"/>
            <a:ext cx="12677206" cy="504493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Bố: Nam ơi        Con hãy đặt một câu có từ “đường” nhé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phê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Dạ, đường có trong cốc cà phê rồi ạ. 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(Theo Truyện cười thông minh dí dỏm)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0800" y="5301499"/>
            <a:ext cx="4348065" cy="4063333"/>
            <a:chOff x="10692882" y="4695547"/>
            <a:chExt cx="4348065" cy="4063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99643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92882" y="4695547"/>
              <a:ext cx="3773095" cy="4063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229" l="4900" r="95400">
                          <a14:foregroundMark x1="38800" y1="27877" x2="42100" y2="31712"/>
                          <a14:foregroundMark x1="54100" y1="25631" x2="60400" y2="34144"/>
                          <a14:foregroundMark x1="45300" y1="45837" x2="45700" y2="92984"/>
                          <a14:foregroundMark x1="44300" y1="24509" x2="40900" y2="30589"/>
                          <a14:foregroundMark x1="33500" y1="47615" x2="26800" y2="70533"/>
                          <a14:foregroundMark x1="37300" y1="50982" x2="35700" y2="90739"/>
                          <a14:foregroundMark x1="38100" y1="51450" x2="45000" y2="91674"/>
                          <a14:foregroundMark x1="29900" y1="47147" x2="22900" y2="56127"/>
                          <a14:foregroundMark x1="34900" y1="71188" x2="29400" y2="87371"/>
                          <a14:foregroundMark x1="53700" y1="51169" x2="46500" y2="90271"/>
                          <a14:foregroundMark x1="60600" y1="57530" x2="52000" y2="89616"/>
                          <a14:foregroundMark x1="72600" y1="30589" x2="75500" y2="53695"/>
                          <a14:foregroundMark x1="65400" y1="60150" x2="61400" y2="68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367" y="5974065"/>
              <a:ext cx="2412580" cy="257904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722727" y="273235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934" y="282773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553562" y="2820011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69971" y="281754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570457" y="373956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2105" y="3701641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466800" y="479836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94814" y="479836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782" y="238862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(1)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00417" y="238862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(2)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13625" y="353233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(3)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42855" y="4536758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(4)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536478" y="1030934"/>
            <a:ext cx="9890969" cy="172094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  <a:p>
            <a:pPr algn="ctr"/>
            <a:r>
              <a:rPr lang="en-US" sz="5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tiếp theo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286797"/>
            <a:ext cx="10784534" cy="3998492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 tập cách đánh dấu câu trong câu.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 Luyện tập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122.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504</Words>
  <Application>Microsoft Office PowerPoint</Application>
  <PresentationFormat>Custom</PresentationFormat>
  <Paragraphs>74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Cambria</vt:lpstr>
      <vt:lpstr>思源黑体 CN Bold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415</cp:revision>
  <dcterms:created xsi:type="dcterms:W3CDTF">2021-06-15T15:52:51Z</dcterms:created>
  <dcterms:modified xsi:type="dcterms:W3CDTF">2021-12-14T16:42:28Z</dcterms:modified>
</cp:coreProperties>
</file>