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75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7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9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416568" y="4709997"/>
            <a:ext cx="5860099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Nặn</a:t>
            </a:r>
            <a:r>
              <a:rPr lang="en-US" altLang="zh-CN" sz="71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đồ</a:t>
            </a:r>
            <a:r>
              <a:rPr lang="en-US" altLang="zh-CN" sz="71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chơi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5" y="2888701"/>
            <a:ext cx="9789907" cy="21996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ngữ chỉ đặc điểm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các đồ chơi trong hình bên.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82654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28623"/>
              </p:ext>
            </p:extLst>
          </p:nvPr>
        </p:nvGraphicFramePr>
        <p:xfrm>
          <a:off x="3430100" y="6781436"/>
          <a:ext cx="8281851" cy="2224578"/>
        </p:xfrm>
        <a:graphic>
          <a:graphicData uri="http://schemas.openxmlformats.org/drawingml/2006/table">
            <a:tbl>
              <a:tblPr/>
              <a:tblGrid>
                <a:gridCol w="1940242"/>
                <a:gridCol w="6341609"/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71229"/>
              </p:ext>
            </p:extLst>
          </p:nvPr>
        </p:nvGraphicFramePr>
        <p:xfrm>
          <a:off x="2777674" y="1947194"/>
          <a:ext cx="10424584" cy="5128200"/>
        </p:xfrm>
        <a:graphic>
          <a:graphicData uri="http://schemas.openxmlformats.org/drawingml/2006/table">
            <a:tbl>
              <a:tblPr firstRow="1" bandRow="1"/>
              <a:tblGrid>
                <a:gridCol w="3623129"/>
                <a:gridCol w="68014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6071" y="56582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ngữ chỉ đặc điểm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các đồ chơi trong hình bên.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90736" y="3070129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0138" y="3070129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2496" y="3716658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857324" y="1264200"/>
            <a:ext cx="325212" cy="4258388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2166480" cy="651903"/>
            <a:chOff x="2332653" y="5756165"/>
            <a:chExt cx="12166480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1243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dụng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Ngăn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giữa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chức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7" y="2273064"/>
            <a:ext cx="12541739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thích đồ chơi ô tô  máy bay.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2084" y="2581865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0690" y="371782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835" y="4825226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0945" y="480797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câu in nghiêng?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5260" y="4352072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9376" y="435207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1025" y="1855583"/>
            <a:ext cx="12686197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 – ĐỊNH HƯỚNG TIẾP THEO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80742" y="4173036"/>
            <a:ext cx="11275389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7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298</Words>
  <Application>Microsoft Office PowerPoint</Application>
  <PresentationFormat>Custom</PresentationFormat>
  <Paragraphs>67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Cambria</vt:lpstr>
      <vt:lpstr>Times New Roman</vt:lpstr>
      <vt:lpstr>思源黑体 CN Bold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364</cp:revision>
  <dcterms:created xsi:type="dcterms:W3CDTF">2021-06-15T15:52:51Z</dcterms:created>
  <dcterms:modified xsi:type="dcterms:W3CDTF">2021-11-27T09:31:50Z</dcterms:modified>
</cp:coreProperties>
</file>