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7" r:id="rId4"/>
    <p:sldId id="259" r:id="rId5"/>
    <p:sldId id="260" r:id="rId6"/>
    <p:sldId id="269" r:id="rId7"/>
    <p:sldId id="270" r:id="rId8"/>
    <p:sldId id="266" r:id="rId9"/>
    <p:sldId id="271" r:id="rId10"/>
    <p:sldId id="267" r:id="rId11"/>
  </p:sldIdLst>
  <p:sldSz cx="15636875" cy="9236075"/>
  <p:notesSz cx="6858000" cy="9144000"/>
  <p:defaultTextStyle>
    <a:defPPr>
      <a:defRPr lang="en-US"/>
    </a:defPPr>
    <a:lvl1pPr marL="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6" y="42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2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1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518169" y="792927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2165546" y="876557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622508" y="1187840"/>
            <a:ext cx="1673489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6511815" y="1839598"/>
            <a:ext cx="4906361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165547" y="4602899"/>
            <a:ext cx="12237636" cy="1213157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71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Nhím nâu kết </a:t>
            </a:r>
            <a:r>
              <a:rPr lang="en-US" altLang="zh-CN" sz="71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bạn – trang 91</a:t>
            </a:r>
            <a:endParaRPr lang="zh-CN" altLang="en-US" sz="71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49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6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6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0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5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560036" y="3803911"/>
            <a:ext cx="9789907" cy="1939766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2" y="888344"/>
            <a:ext cx="8729367" cy="121700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3" y="382684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34772" y="3095478"/>
            <a:ext cx="11188103" cy="736103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- Phát </a:t>
            </a:r>
            <a:r>
              <a:rPr lang="en-US" sz="4000" dirty="0">
                <a:solidFill>
                  <a:srgbClr val="0070C0"/>
                </a:solidFill>
              </a:rPr>
              <a:t>triển vốn từ </a:t>
            </a:r>
            <a:r>
              <a:rPr lang="vi-VN" sz="4000" dirty="0">
                <a:solidFill>
                  <a:srgbClr val="0070C0"/>
                </a:solidFill>
              </a:rPr>
              <a:t>chỉ đặc điểm</a:t>
            </a:r>
            <a:r>
              <a:rPr lang="en-US" sz="4000" dirty="0">
                <a:solidFill>
                  <a:srgbClr val="0070C0"/>
                </a:solidFill>
              </a:rPr>
              <a:t>, hoạt động. </a:t>
            </a:r>
            <a:endParaRPr lang="vi-VN" sz="4000" dirty="0">
              <a:solidFill>
                <a:srgbClr val="0070C0"/>
              </a:solidFill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15799" y="4313083"/>
            <a:ext cx="9572828" cy="1351656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- </a:t>
            </a:r>
            <a:r>
              <a:rPr lang="en-US" sz="4000" dirty="0">
                <a:solidFill>
                  <a:srgbClr val="FF0000"/>
                </a:solidFill>
              </a:rPr>
              <a:t>Đặt được câu nêu hoạt động của 1 người theo tranh. </a:t>
            </a:r>
            <a:r>
              <a:rPr lang="vi-VN" sz="4000" dirty="0">
                <a:solidFill>
                  <a:srgbClr val="FF0000"/>
                </a:solidFill>
              </a:rPr>
              <a:t> </a:t>
            </a:r>
            <a:endParaRPr lang="vi-VN" sz="40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82770" y="6050005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4734773" y="6058936"/>
            <a:ext cx="10137766" cy="1351656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4000" dirty="0" smtClean="0">
                <a:solidFill>
                  <a:srgbClr val="7030A0"/>
                </a:solidFill>
              </a:rPr>
              <a:t>- </a:t>
            </a:r>
            <a:r>
              <a:rPr lang="en-US" sz="4000" dirty="0">
                <a:solidFill>
                  <a:srgbClr val="7030A0"/>
                </a:solidFill>
              </a:rPr>
              <a:t>Biết nói với bạn về 1 hoạt động ở trường mà mình thích. </a:t>
            </a:r>
            <a:endParaRPr lang="vi-VN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4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2550" y="705830"/>
            <a:ext cx="12424732" cy="1043817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6" y="83136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175656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596416" y="1743432"/>
            <a:ext cx="3108934" cy="1415469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hường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37286" y="1743432"/>
            <a:ext cx="2889827" cy="141546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iền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lành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740237" y="1743432"/>
            <a:ext cx="2663429" cy="141546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7" y="2670474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iúp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12056" y="3651831"/>
            <a:ext cx="2914035" cy="141546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3"/>
              <a:ext cx="2651561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56437" y="3651831"/>
            <a:ext cx="2663429" cy="1415469"/>
            <a:chOff x="4618037" y="4204282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3"/>
              <a:ext cx="2538285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hăm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018837" y="3651831"/>
            <a:ext cx="2663429" cy="141546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7" y="4597923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ươi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8992691" y="337010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011757" y="343317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876844" y="529306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39231" y="32002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5958150"/>
            <a:ext cx="5934638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6446" y="7710750"/>
            <a:ext cx="5460149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37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128475" y="5581650"/>
            <a:ext cx="2760799" cy="1403766"/>
            <a:chOff x="10416387" y="2276833"/>
            <a:chExt cx="3116279" cy="1630450"/>
          </a:xfrm>
        </p:grpSpPr>
        <p:pic>
          <p:nvPicPr>
            <p:cNvPr id="11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791938" y="2670473"/>
              <a:ext cx="2740728" cy="831414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iúp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890448" y="5547784"/>
            <a:ext cx="3108934" cy="1415469"/>
            <a:chOff x="1592708" y="2276833"/>
            <a:chExt cx="3260203" cy="1630450"/>
          </a:xfrm>
        </p:grpSpPr>
        <p:pic>
          <p:nvPicPr>
            <p:cNvPr id="11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hường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2101070" y="5539302"/>
            <a:ext cx="2914035" cy="1415469"/>
            <a:chOff x="773656" y="4204282"/>
            <a:chExt cx="3055819" cy="1630450"/>
          </a:xfrm>
        </p:grpSpPr>
        <p:pic>
          <p:nvPicPr>
            <p:cNvPr id="11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1177914" y="4597923"/>
              <a:ext cx="2651561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45446" y="7333875"/>
            <a:ext cx="2889827" cy="1415469"/>
            <a:chOff x="5913437" y="2276833"/>
            <a:chExt cx="3030435" cy="1630450"/>
          </a:xfrm>
        </p:grpSpPr>
        <p:pic>
          <p:nvPicPr>
            <p:cNvPr id="119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iền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lành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960801" y="7342326"/>
            <a:ext cx="2886182" cy="1415469"/>
            <a:chOff x="4618037" y="4204282"/>
            <a:chExt cx="3026612" cy="1630450"/>
          </a:xfrm>
        </p:grpSpPr>
        <p:pic>
          <p:nvPicPr>
            <p:cNvPr id="122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872773" y="4597923"/>
              <a:ext cx="277187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hăm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1972372" y="7309664"/>
            <a:ext cx="2663429" cy="1415469"/>
            <a:chOff x="8580437" y="4204282"/>
            <a:chExt cx="2793021" cy="1630450"/>
          </a:xfrm>
        </p:grpSpPr>
        <p:pic>
          <p:nvPicPr>
            <p:cNvPr id="125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9073617" y="4597923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ươi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51871" y="6414150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6601" y="4081368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180" y="1686818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420934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>
              <a:lnSpc>
                <a:spcPct val="120000"/>
              </a:lnSpc>
            </a:pP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822" y="439217"/>
            <a:ext cx="13670796" cy="1248040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730" y="1686818"/>
            <a:ext cx="11229274" cy="1107167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Mẹ khen: “Con biết                cùng bạn bè rồi đấy”.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40400" y="2252133"/>
            <a:ext cx="558490" cy="541852"/>
          </a:xfrm>
          <a:prstGeom prst="roundRect">
            <a:avLst>
              <a:gd name="adj" fmla="val 7041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979" y="2183993"/>
            <a:ext cx="1460985" cy="637614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hia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790" y="4063292"/>
            <a:ext cx="11139214" cy="1107167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Hải xúc động vì bạn đã                 khi mình bị ốm.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980" y="6516991"/>
            <a:ext cx="11379820" cy="1624231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004" y="3963408"/>
            <a:ext cx="3111500" cy="2006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539" y="6336658"/>
            <a:ext cx="2685965" cy="2067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69" y="1598962"/>
            <a:ext cx="3559770" cy="22919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79695" y="7551120"/>
            <a:ext cx="2472480" cy="590102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hường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8524" y="4558573"/>
            <a:ext cx="1573196" cy="637614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iúp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84111" y="4647942"/>
            <a:ext cx="623755" cy="64047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43315" y="7551120"/>
            <a:ext cx="545885" cy="62798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20" grpId="0" animBg="1"/>
      <p:bldP spid="20" grpId="1" animBg="1"/>
      <p:bldP spid="14" grpId="0" animBg="1"/>
      <p:bldP spid="15" grpId="0"/>
      <p:bldP spid="22" grpId="0"/>
      <p:bldP spid="22" grpId="1"/>
      <p:bldP spid="2" grpId="0" animBg="1"/>
      <p:bldP spid="2" grpId="1" animBg="1"/>
      <p:bldP spid="2" grpId="2" animBg="1"/>
      <p:bldP spid="3" grpId="0"/>
      <p:bldP spid="23" grpId="0"/>
      <p:bldP spid="24" grpId="0"/>
      <p:bldP spid="32" grpId="0"/>
      <p:bldP spid="28" grpId="0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6778721"/>
            <a:ext cx="1427143" cy="221756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7851" y="41939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2" y="342431"/>
            <a:ext cx="13670796" cy="7668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2131" r="47646" b="56244"/>
          <a:stretch/>
        </p:blipFill>
        <p:spPr bwMode="auto">
          <a:xfrm>
            <a:off x="712787" y="1243319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2488" r="47332" b="15887"/>
          <a:stretch/>
        </p:blipFill>
        <p:spPr bwMode="auto">
          <a:xfrm>
            <a:off x="4380388" y="5246262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473" y="4579512"/>
            <a:ext cx="5817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12746" r="20917" b="55629"/>
          <a:stretch/>
        </p:blipFill>
        <p:spPr bwMode="auto">
          <a:xfrm>
            <a:off x="6590188" y="1305045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38638" y="4538744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3036" r="21806" b="15339"/>
          <a:stretch/>
        </p:blipFill>
        <p:spPr bwMode="auto">
          <a:xfrm>
            <a:off x="10096500" y="5246262"/>
            <a:ext cx="4704238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99488" y="8532563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trực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09638" y="8532563"/>
            <a:ext cx="5766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nghệ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109" y="-248120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xmlns="" id="{14FAFE21-AA2A-4F70-9672-140718BA80EC}"/>
              </a:ext>
            </a:extLst>
          </p:cNvPr>
          <p:cNvSpPr/>
          <p:nvPr/>
        </p:nvSpPr>
        <p:spPr>
          <a:xfrm>
            <a:off x="3392936" y="3148714"/>
            <a:ext cx="4773611" cy="1273751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dirty="0" smtClean="0">
                <a:solidFill>
                  <a:srgbClr val="FF0000"/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  <a:sym typeface="Lato Regular"/>
              </a:rPr>
              <a:t>Vận dụng</a:t>
            </a:r>
            <a:endParaRPr lang="zh-CN" altLang="en-US" sz="5700" kern="0" dirty="0">
              <a:solidFill>
                <a:srgbClr val="FF0000"/>
              </a:solidFill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588859" y="1270388"/>
            <a:ext cx="8750617" cy="591192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7942860" y="1661332"/>
            <a:ext cx="7566997" cy="7373331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xmlns="" id="{1B824074-8DEA-4C1B-B445-E225F4803DB7}"/>
              </a:ext>
            </a:extLst>
          </p:cNvPr>
          <p:cNvSpPr/>
          <p:nvPr/>
        </p:nvSpPr>
        <p:spPr>
          <a:xfrm>
            <a:off x="2227714" y="2901132"/>
            <a:ext cx="5957212" cy="2855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162" tIns="33162" rIns="33162" bIns="33162" anchor="ctr">
            <a:spAutoFit/>
          </a:bodyPr>
          <a:lstStyle/>
          <a:p>
            <a:pPr algn="just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Đặt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câu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nêu</a:t>
            </a:r>
            <a:r>
              <a:rPr lang="en-US" sz="4200" kern="0" dirty="0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hoạt</a:t>
            </a:r>
            <a:r>
              <a:rPr lang="en-US" sz="4200" kern="0" dirty="0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động</a:t>
            </a:r>
            <a:r>
              <a:rPr lang="en-US" sz="4200" kern="0" dirty="0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trong</a:t>
            </a:r>
            <a:r>
              <a:rPr lang="en-US" sz="4200" kern="0" dirty="0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giờ</a:t>
            </a:r>
            <a:r>
              <a:rPr lang="en-US" sz="4200" kern="0" dirty="0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ra</a:t>
            </a:r>
            <a:r>
              <a:rPr lang="en-US" sz="4200" kern="0" dirty="0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chơi</a:t>
            </a:r>
            <a:r>
              <a:rPr lang="en-US" sz="4200" kern="0" dirty="0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ở </a:t>
            </a:r>
            <a:r>
              <a:rPr lang="en-US" sz="4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sân</a:t>
            </a:r>
            <a:r>
              <a:rPr lang="en-US" sz="4200" kern="0" dirty="0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trường</a:t>
            </a:r>
            <a:r>
              <a:rPr lang="en-US" sz="4200" kern="0" dirty="0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em</a:t>
            </a:r>
            <a:r>
              <a:rPr lang="en-US" sz="4200" kern="0" dirty="0" smtClean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.</a:t>
            </a:r>
            <a:endParaRPr sz="4200" kern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xmlns="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48" y="-622049"/>
            <a:ext cx="2563085" cy="29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287999" y="3790643"/>
            <a:ext cx="9884952" cy="2909262"/>
          </a:xfrm>
          <a:prstGeom prst="rect">
            <a:avLst/>
          </a:prstGeom>
          <a:noFill/>
        </p:spPr>
        <p:txBody>
          <a:bodyPr wrap="square" lIns="119384" tIns="59692" rIns="119384" bIns="59692">
            <a:spAutoFit/>
          </a:bodyPr>
          <a:lstStyle/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3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" y="6567711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58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2" y="888344"/>
            <a:ext cx="8729367" cy="121700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3" y="382684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66693" y="3157412"/>
            <a:ext cx="11188103" cy="736103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- Phát </a:t>
            </a:r>
            <a:r>
              <a:rPr lang="en-US" sz="4000" dirty="0">
                <a:solidFill>
                  <a:srgbClr val="0070C0"/>
                </a:solidFill>
              </a:rPr>
              <a:t>triển vốn từ </a:t>
            </a:r>
            <a:r>
              <a:rPr lang="vi-VN" sz="4000" dirty="0">
                <a:solidFill>
                  <a:srgbClr val="0070C0"/>
                </a:solidFill>
              </a:rPr>
              <a:t>chỉ đặc điểm</a:t>
            </a:r>
            <a:r>
              <a:rPr lang="en-US" sz="4000" dirty="0">
                <a:solidFill>
                  <a:srgbClr val="0070C0"/>
                </a:solidFill>
              </a:rPr>
              <a:t>, hoạt động. </a:t>
            </a:r>
            <a:endParaRPr lang="vi-VN" sz="4000" dirty="0">
              <a:solidFill>
                <a:srgbClr val="0070C0"/>
              </a:solidFill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66693" y="4595865"/>
            <a:ext cx="9572828" cy="1228545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- </a:t>
            </a:r>
            <a:r>
              <a:rPr lang="en-US" sz="3600" dirty="0">
                <a:solidFill>
                  <a:srgbClr val="FF0000"/>
                </a:solidFill>
              </a:rPr>
              <a:t>Đặt được câu nêu hoạt động của 1 người theo tranh. 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endParaRPr lang="vi-VN" sz="36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82770" y="6050005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4766694" y="6120870"/>
            <a:ext cx="10137766" cy="1351656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4000" dirty="0" smtClean="0">
                <a:solidFill>
                  <a:srgbClr val="7030A0"/>
                </a:solidFill>
              </a:rPr>
              <a:t>- </a:t>
            </a:r>
            <a:r>
              <a:rPr lang="en-US" sz="4000" dirty="0">
                <a:solidFill>
                  <a:srgbClr val="7030A0"/>
                </a:solidFill>
              </a:rPr>
              <a:t>Biết nói với bạn về 1 hoạt động ở trường mà mình thích. </a:t>
            </a:r>
            <a:endParaRPr lang="vi-VN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413</Words>
  <Application>Microsoft Office PowerPoint</Application>
  <PresentationFormat>Custom</PresentationFormat>
  <Paragraphs>60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Cambria</vt:lpstr>
      <vt:lpstr>Lato Regular</vt:lpstr>
      <vt:lpstr>Yu Gothic UI Semilight</vt:lpstr>
      <vt:lpstr>字魂7号-温暖童稚体</vt:lpstr>
      <vt:lpstr>思源黑体 CN 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245</cp:revision>
  <dcterms:created xsi:type="dcterms:W3CDTF">2021-06-15T15:52:51Z</dcterms:created>
  <dcterms:modified xsi:type="dcterms:W3CDTF">2021-11-16T08:35:03Z</dcterms:modified>
</cp:coreProperties>
</file>