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2" r:id="rId4"/>
    <p:sldId id="307" r:id="rId5"/>
    <p:sldId id="304" r:id="rId6"/>
    <p:sldId id="303" r:id="rId7"/>
    <p:sldId id="284" r:id="rId8"/>
    <p:sldId id="286" r:id="rId9"/>
    <p:sldId id="287" r:id="rId10"/>
    <p:sldId id="288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5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Dao có mài mới sắc, người có học mới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Hay học thì sang, hay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Giấy trắng sờ mát rượi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76506" y="1880651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31115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05170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bó, cố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uốn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thơ,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trăng,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gỗ,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lời,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9056" y="2682548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765793" y="186042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10763" y="1863051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132320" y="1841138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649774" y="2633177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54855" y="344536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838984" y="349077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44280" y="426116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32320" y="4295930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65793" y="349077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69992" y="2672361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1" y="3009267"/>
            <a:ext cx="1056732" cy="103231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21" y="480620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810" y="515441"/>
            <a:ext cx="762029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Học sinh nghe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viết 2 khổ thơ cuối trong bài thơ Khi trang sách mở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Biết viết hoa tên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Biết phân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biệt l/n, các vần ăn/ăng, ân/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âng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810" y="3082613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Biết quan sát và viết đúng các nét chữ, trình bày đẹp bài chính tả.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393" y="500244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rèn tính cẩn thận, kiên trì</a:t>
            </a:r>
          </a:p>
        </p:txBody>
      </p:sp>
    </p:spTree>
    <p:extLst>
      <p:ext uri="{BB962C8B-B14F-4D97-AF65-F5344CB8AC3E}">
        <p14:creationId xmlns:p14="http://schemas.microsoft.com/office/powerpoint/2010/main" val="36598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sóng võ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338879" y="5782967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996" y="945059"/>
            <a:ext cx="10523474" cy="48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6198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684" y="46666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8297" y="2245221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</a:t>
            </a:r>
            <a:r>
              <a:rPr lang="lt-LT" sz="3400" b="1" dirty="0" smtClean="0">
                <a:latin typeface="HP001 4 hàng" pitchFamily="34" charset="0"/>
              </a:rPr>
              <a:t>lửa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297" y="426615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</a:t>
            </a:r>
            <a:r>
              <a:rPr lang="lt-LT" sz="3400" b="1" dirty="0" smtClean="0">
                <a:latin typeface="HP001 4 hàng" pitchFamily="34" charset="0"/>
              </a:rPr>
              <a:t>Ŕė.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8084" y="29130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Mà </a:t>
            </a:r>
            <a:r>
              <a:rPr lang="lt-LT" sz="3400" b="1" dirty="0">
                <a:latin typeface="HP001 4 hàng" pitchFamily="34" charset="0"/>
              </a:rPr>
              <a:t>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</a:t>
            </a:r>
            <a:r>
              <a:rPr lang="lt-LT" sz="3400" b="1" dirty="0" smtClean="0">
                <a:latin typeface="HP001 4 hàng" pitchFamily="34" charset="0"/>
              </a:rPr>
              <a:t>đâu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4617" y="35870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 smtClean="0">
                <a:latin typeface="HP001 4 hàng" pitchFamily="34" charset="0"/>
              </a:rPr>
              <a:t>Tǟang </a:t>
            </a:r>
            <a:r>
              <a:rPr lang="lt-LT" sz="3400" b="1" dirty="0">
                <a:latin typeface="HP001 4 hàng" pitchFamily="34" charset="0"/>
              </a:rPr>
              <a:t>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</a:t>
            </a:r>
            <a:r>
              <a:rPr lang="lt-LT" sz="3400" b="1" dirty="0" smtClean="0">
                <a:latin typeface="HP001 4 hàng" pitchFamily="34" charset="0"/>
              </a:rPr>
              <a:t>sâu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192" y="58042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MŎ </a:t>
            </a:r>
            <a:r>
              <a:rPr lang="vi-VN" sz="3400" b="1" dirty="0">
                <a:latin typeface="HP001 4 hàng" pitchFamily="34" charset="0"/>
              </a:rPr>
              <a:t>εân ǇrƟ đang </a:t>
            </a:r>
            <a:r>
              <a:rPr lang="vi-VN" sz="3400" b="1" dirty="0" smtClean="0">
                <a:latin typeface="HP001 4 hàng" pitchFamily="34" charset="0"/>
              </a:rPr>
              <a:t>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231" y="380156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</a:t>
            </a:r>
            <a:r>
              <a:rPr lang="vi-VN" sz="3400" b="1" dirty="0" smtClean="0">
                <a:latin typeface="HP001 4 hàng" pitchFamily="34" charset="0"/>
              </a:rPr>
              <a:t>đưϑ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160" y="447868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Sao </a:t>
            </a:r>
            <a:r>
              <a:rPr lang="vi-VN" sz="3400" b="1" dirty="0">
                <a:latin typeface="HP001 4 hàng" pitchFamily="34" charset="0"/>
              </a:rPr>
              <a:t>em wΉ; đΗϛu </a:t>
            </a:r>
            <a:r>
              <a:rPr lang="vi-VN" sz="3400" b="1" dirty="0" smtClean="0">
                <a:latin typeface="HP001 4 hàng" pitchFamily="34" charset="0"/>
              </a:rPr>
              <a:t>gì</a:t>
            </a:r>
            <a:endParaRPr lang="vi-VN" sz="3400" b="1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9160" y="513982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Dạt </a:t>
            </a:r>
            <a:r>
              <a:rPr lang="vi-VN" sz="3400" b="1" dirty="0">
                <a:latin typeface="HP001 4 hàng" pitchFamily="34" charset="0"/>
              </a:rPr>
              <a:t>dào ηư sŗg </a:t>
            </a:r>
            <a:r>
              <a:rPr lang="vi-VN" sz="3400" b="1" dirty="0" smtClean="0">
                <a:latin typeface="HP001 4 hàng" pitchFamily="34" charset="0"/>
              </a:rPr>
              <a:t>võ</a:t>
            </a:r>
            <a:endParaRPr lang="vi-VN" sz="3400" b="1" dirty="0"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84" y="0"/>
            <a:ext cx="1016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 Hoài.</a:t>
            </a:r>
          </a:p>
          <a:p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 Đăng Khoa.</a:t>
            </a:r>
          </a:p>
          <a:p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567</Words>
  <Application>Microsoft Office PowerPoint</Application>
  <PresentationFormat>Widescreen</PresentationFormat>
  <Paragraphs>87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155</cp:revision>
  <dcterms:created xsi:type="dcterms:W3CDTF">2021-06-02T14:23:54Z</dcterms:created>
  <dcterms:modified xsi:type="dcterms:W3CDTF">2021-10-28T15:58:15Z</dcterms:modified>
</cp:coreProperties>
</file>