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9"/>
  </p:notesMasterIdLst>
  <p:sldIdLst>
    <p:sldId id="257" r:id="rId4"/>
    <p:sldId id="305" r:id="rId5"/>
    <p:sldId id="296" r:id="rId6"/>
    <p:sldId id="308" r:id="rId7"/>
    <p:sldId id="295" r:id="rId8"/>
    <p:sldId id="258" r:id="rId9"/>
    <p:sldId id="298" r:id="rId10"/>
    <p:sldId id="270" r:id="rId11"/>
    <p:sldId id="307" r:id="rId12"/>
    <p:sldId id="309" r:id="rId13"/>
    <p:sldId id="304" r:id="rId14"/>
    <p:sldId id="310" r:id="rId15"/>
    <p:sldId id="293" r:id="rId16"/>
    <p:sldId id="286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705" autoAdjust="0"/>
  </p:normalViewPr>
  <p:slideViewPr>
    <p:cSldViewPr snapToGrid="0">
      <p:cViewPr varScale="1">
        <p:scale>
          <a:sx n="74" d="100"/>
          <a:sy n="74" d="100"/>
        </p:scale>
        <p:origin x="5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9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2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6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8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3E4AD68-C04E-4C30-9AEF-EBC652EC5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762EAA10-EE19-4B5B-B0F5-2EA96089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C6D016E-B230-4414-BC1E-93CEF1E3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1389369-33F7-45BB-A004-47AFB9E0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8F0EC4F-E403-473B-A623-C9B25F61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3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E76522A-0CEA-4F62-A9BC-BC7202B1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E1B09F7-D3BE-465B-AE27-2605EF18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6E9F4DC-DF6F-47A6-966A-95CD4459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6874F5-BCFC-428F-8A8C-DC8BA534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A804177-2FFF-436A-888A-4D546CB0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84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BEEF1D5-9F3C-4DDF-965E-67C818FE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85E8F8E-2007-4C75-B8CB-C953F6102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A30F111-C46D-4D1D-B82E-BAFF7FDA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B59DFD7-56DF-4CFB-B5EB-8BABAE57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3446295-C256-4C80-B177-770A8B0D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67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1B5359B-5BE1-4D50-A95C-54B76247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89677E2-27AE-4E95-B068-94BDBEA9B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4C3B98E-CB48-4E0B-889F-8C32F801C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DEAA276-0404-4188-A6EF-6F2CB70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B74AE47-C66E-49BD-922A-D6E9DD16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409E6E5-036C-4BBA-BAD1-2181D323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6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F032827-0809-4F11-8930-E2964813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AF85F1F-B8F1-4396-AE60-8D3B1E030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DD35350-DE56-4C30-B244-986382510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DDB2624-DC3F-4FCB-9DDF-40511E4C0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7FAC6092-7BD3-4CF4-8B30-1282ACDF1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B759F8DE-6E51-4D55-95A9-D9212958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F2F7E4E-E9CB-48C9-A0A9-99D820E32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EE429A9-0A60-4A29-A641-5776265B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19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73B2B03-9DC1-4905-B166-FD47BBA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A1C4F033-1B6E-4666-8EEA-F1BE8A55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C343E278-1555-4E9A-9CD3-B82A8BF7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71875AF9-9D07-45C3-BECA-9A8CE97A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FC30AC4A-1092-4165-A117-24A86F51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03CCA2F-6136-4B3B-87D2-2DE91B3B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5AB34916-A37B-4F9C-8415-B1E99CEC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48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61BEF7-5A07-4406-9BAC-32EDA3BD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AB8829A-99FB-4294-B5E9-28BD44A2B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29C7892-570B-4855-8D3E-EBBDEC848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E74FE8E-328A-4C8E-82C8-89DD515A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D7D624D-59A9-42EB-900A-F4FDD628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474E4D9-731D-4E5A-A26D-69A9C26F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59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A892C8F-B5E3-445D-80C6-35A396C0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74BA73E-2C5B-4633-89F6-1A5E82B71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8A18D08-B5E1-46AB-A2BE-D43371E4A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2F3CD5A-0B5B-4F1D-9D55-FDC289BD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99B3651-27CC-46C8-B0C7-68E70695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21EA471-642E-41C2-BB26-7636A626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37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11B3C3D-A3F3-49B3-9FA5-99F4DB6E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E89E84-9AEB-4A34-881C-9D1741511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BC4504-09CA-4624-8DBD-B565C381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7CBBAE1-F89F-436C-B91B-9D2339C6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A4EA226-D448-42FE-A27E-D1F246FA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23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BEFBE8C-B3DD-47A4-919A-49A7F1419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3E493F2-AC18-4F11-A5B5-AD8B6ADD2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3EA50CD-1590-4FE2-A9AA-42BB6306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AE6A03B-85E7-40EF-8818-0CD5FD0C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A505106-4B18-4CC2-90A2-F75E1A7F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0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F8DF1DA6-26E5-4DBF-9940-E8B2CA46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F4CCAC-6E0D-4C90-BC3F-CE1BCAEFC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E235AF1-C9E8-4BA7-A6E1-2DAAC5403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22D774A-51F5-4A45-A36A-D6F007066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4B02A71-0E50-413A-98AF-610EFF9AE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6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7.wdp"/><Relationship Id="rId5" Type="http://schemas.openxmlformats.org/officeDocument/2006/relationships/image" Target="../media/image1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64498" y="2888423"/>
            <a:ext cx="7427301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8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Đi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vui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sao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752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14</a:t>
            </a:r>
            <a:endParaRPr lang="en-US" sz="4267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4180" y="3087602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7683" y="4365937"/>
            <a:ext cx="2438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752850" y="4117341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F53E9E-BCC6-4B2F-8A3E-FBCDFB98E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D8C3CFFA-2C09-49ED-8C07-90584DE15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DE38CCF-0D04-4978-A934-0C35A03A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04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5A82BFE-8A32-4958-BD39-D75DBC1DFE2D}"/>
              </a:ext>
            </a:extLst>
          </p:cNvPr>
          <p:cNvSpPr txBox="1"/>
          <p:nvPr/>
        </p:nvSpPr>
        <p:spPr>
          <a:xfrm>
            <a:off x="1965671" y="425385"/>
            <a:ext cx="840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tháng 10 năm 2021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BAA8C0E9-0A35-4197-8528-C71F3CCEAB59}"/>
              </a:ext>
            </a:extLst>
          </p:cNvPr>
          <p:cNvSpPr txBox="1"/>
          <p:nvPr/>
        </p:nvSpPr>
        <p:spPr>
          <a:xfrm>
            <a:off x="3664577" y="934778"/>
            <a:ext cx="250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3048134" y="1492247"/>
            <a:ext cx="468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14 - Luyện 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1965671" y="2016263"/>
            <a:ext cx="745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Mở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ǟ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ộng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vốn từ chỉ đồ dùng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tập.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1965671" y="2572757"/>
            <a:ext cx="771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Dấu chấm, dấu chấm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Ĉ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. –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60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1291882" y="3101403"/>
            <a:ext cx="1066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2: Đặt 1 câu nêu công dụng của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Ŏ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đồ dùng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tập: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62029" y="182211"/>
            <a:ext cx="0" cy="65227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1388010" y="3633631"/>
            <a:ext cx="1066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M. Bút màu dùng để vẽ tranh.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" y="53103"/>
            <a:ext cx="12044945" cy="67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2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169748" y="414360"/>
            <a:ext cx="998746" cy="1483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7132" y="531604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Chọn dấu chấm hoặc chấm hỏi thay cho ô vuông.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50000" r="17613" b="13462"/>
          <a:stretch/>
        </p:blipFill>
        <p:spPr bwMode="auto">
          <a:xfrm>
            <a:off x="194603" y="4562883"/>
            <a:ext cx="6881447" cy="229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759114" y="1258027"/>
            <a:ext cx="8673769" cy="3970269"/>
            <a:chOff x="1759115" y="1256004"/>
            <a:chExt cx="8673769" cy="3970269"/>
          </a:xfrm>
        </p:grpSpPr>
        <p:sp>
          <p:nvSpPr>
            <p:cNvPr id="16" name="TextBox 15"/>
            <p:cNvSpPr txBox="1"/>
            <p:nvPr/>
          </p:nvSpPr>
          <p:spPr>
            <a:xfrm>
              <a:off x="1759115" y="1256004"/>
              <a:ext cx="8673769" cy="3970269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Tẩy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Tẩy: 	      - Cậu muốn tớ giúp gì nào</a:t>
              </a: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xóa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Tẩy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    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057931" y="2129042"/>
              <a:ext cx="501196" cy="4695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003570" y="2708241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753730" y="4652872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922071" y="3341258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70416" y="3959245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53063" y="2074564"/>
            <a:ext cx="506063" cy="584775"/>
            <a:chOff x="9242474" y="1933821"/>
            <a:chExt cx="457200" cy="584775"/>
          </a:xfrm>
        </p:grpSpPr>
        <p:sp>
          <p:nvSpPr>
            <p:cNvPr id="22" name="Rounded Rectangle 21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79649" y="193382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82910" y="2640298"/>
            <a:ext cx="552580" cy="584775"/>
            <a:chOff x="9481946" y="1928048"/>
            <a:chExt cx="552580" cy="608434"/>
          </a:xfrm>
        </p:grpSpPr>
        <p:sp>
          <p:nvSpPr>
            <p:cNvPr id="25" name="Rounded Rectangle 24"/>
            <p:cNvSpPr/>
            <p:nvPr/>
          </p:nvSpPr>
          <p:spPr>
            <a:xfrm>
              <a:off x="9577326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481946" y="1928048"/>
              <a:ext cx="536735" cy="6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?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28220" y="4360606"/>
            <a:ext cx="482710" cy="769441"/>
            <a:chOff x="9242474" y="1719761"/>
            <a:chExt cx="457200" cy="769441"/>
          </a:xfrm>
        </p:grpSpPr>
        <p:sp>
          <p:nvSpPr>
            <p:cNvPr id="28" name="Rounded Rectangle 27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02258" y="1719761"/>
              <a:ext cx="3417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46044" y="3063410"/>
            <a:ext cx="457200" cy="769441"/>
            <a:chOff x="9242474" y="1719761"/>
            <a:chExt cx="457200" cy="769441"/>
          </a:xfrm>
        </p:grpSpPr>
        <p:sp>
          <p:nvSpPr>
            <p:cNvPr id="31" name="Rounded Rectangle 30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02258" y="1719761"/>
              <a:ext cx="3417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62899" y="3705235"/>
            <a:ext cx="457200" cy="769441"/>
            <a:chOff x="9242474" y="1719761"/>
            <a:chExt cx="457200" cy="769441"/>
          </a:xfrm>
        </p:grpSpPr>
        <p:sp>
          <p:nvSpPr>
            <p:cNvPr id="34" name="Rounded Rectangle 33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02258" y="1719761"/>
              <a:ext cx="3417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9020619" y="2491944"/>
            <a:ext cx="2794416" cy="2426581"/>
            <a:chOff x="9050733" y="2581421"/>
            <a:chExt cx="2764301" cy="1838215"/>
          </a:xfrm>
        </p:grpSpPr>
        <p:sp>
          <p:nvSpPr>
            <p:cNvPr id="2048" name="Rounded Rectangular Callout 2047"/>
            <p:cNvSpPr/>
            <p:nvPr/>
          </p:nvSpPr>
          <p:spPr>
            <a:xfrm>
              <a:off x="9050733" y="2581421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9050733" y="2603754"/>
              <a:ext cx="27643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thoại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7364480" y="3682425"/>
            <a:ext cx="2046757" cy="35874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050733" y="2575605"/>
            <a:ext cx="2911187" cy="1842863"/>
            <a:chOff x="9050733" y="2609557"/>
            <a:chExt cx="2911187" cy="1842863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9050733" y="2609557"/>
              <a:ext cx="2764301" cy="18428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197619" y="2818713"/>
              <a:ext cx="27643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Sau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1290128" y="1012572"/>
            <a:ext cx="24752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62571" y="1012572"/>
            <a:ext cx="2250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642250" y="1012572"/>
            <a:ext cx="24752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0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0949" y="813758"/>
            <a:ext cx="60145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813710" y="2266392"/>
            <a:ext cx="780722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394663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nêu công dụng của đồ dùng học tập.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04163" y="4277869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4" y="4520590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15" y="254569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58719" y="1795505"/>
            <a:ext cx="9814365" cy="2708422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 hướng tiếp theo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109456" y="2411353"/>
            <a:ext cx="8877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09387"/>
              </p:ext>
            </p:extLst>
          </p:nvPr>
        </p:nvGraphicFramePr>
        <p:xfrm>
          <a:off x="877902" y="1252807"/>
          <a:ext cx="10248900" cy="4368800"/>
        </p:xfrm>
        <a:graphic>
          <a:graphicData uri="http://schemas.openxmlformats.org/drawingml/2006/table">
            <a:tbl>
              <a:tblPr/>
              <a:tblGrid>
                <a:gridCol w="2133600"/>
                <a:gridCol w="2300225"/>
                <a:gridCol w="5815075"/>
              </a:tblGrid>
              <a:tr h="977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tự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solidFill>
                        <a:srgbClr val="0070C0"/>
                      </a:solidFill>
                      <a:prstDash val="soli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0070C0"/>
                      </a:solidFill>
                      <a:prstDash val="soli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rgbClr val="0070C0"/>
                      </a:solidFill>
                      <a:prstDash val="soli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màu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0062260" y="359413"/>
            <a:ext cx="1094699" cy="187335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95" y="4611370"/>
            <a:ext cx="2050239" cy="228141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68302" y="41084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1" y="500146"/>
            <a:ext cx="1032818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91203" y="999890"/>
            <a:ext cx="204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45493" y="999890"/>
            <a:ext cx="6420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80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7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162" y="1272685"/>
            <a:ext cx="2248412" cy="5131969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84049" y="3145535"/>
            <a:ext cx="2304288" cy="298538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17639" y="3160077"/>
            <a:ext cx="1975104" cy="2985381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088380" y="3145536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346" y="2541605"/>
            <a:ext cx="2273818" cy="3671136"/>
          </a:xfrm>
          <a:prstGeom prst="rect">
            <a:avLst/>
          </a:prstGeom>
        </p:spPr>
      </p:pic>
      <p:grpSp>
        <p:nvGrpSpPr>
          <p:cNvPr id="12" name="组合 1"/>
          <p:cNvGrpSpPr/>
          <p:nvPr/>
        </p:nvGrpSpPr>
        <p:grpSpPr>
          <a:xfrm>
            <a:off x="-135380" y="4352545"/>
            <a:ext cx="12283440" cy="2505456"/>
            <a:chOff x="-91440" y="4352544"/>
            <a:chExt cx="12283440" cy="2505456"/>
          </a:xfrm>
        </p:grpSpPr>
        <p:pic>
          <p:nvPicPr>
            <p:cNvPr id="13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365175" y="435165"/>
            <a:ext cx="2557578" cy="3255264"/>
          </a:xfrm>
          <a:prstGeom prst="rect">
            <a:avLst/>
          </a:prstGeom>
        </p:spPr>
      </p:pic>
      <p:pic>
        <p:nvPicPr>
          <p:cNvPr id="16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168663" y="1385595"/>
            <a:ext cx="1536192" cy="1642172"/>
          </a:xfrm>
          <a:prstGeom prst="rect">
            <a:avLst/>
          </a:prstGeom>
        </p:spPr>
      </p:pic>
      <p:pic>
        <p:nvPicPr>
          <p:cNvPr id="17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30487" y="29335"/>
            <a:ext cx="2731607" cy="896634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5558" y="319416"/>
            <a:ext cx="2032463" cy="7240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51156" y="1651209"/>
            <a:ext cx="75216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 – kết nối</a:t>
            </a:r>
            <a:endParaRPr lang="en-US" sz="66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92341" y="2880871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2341" y="723731"/>
            <a:ext cx="642317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Đặt một câu nêu đặc điểm của một đồ vật trong trường 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55" y="3938000"/>
            <a:ext cx="3120876" cy="2462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048624" y="810495"/>
            <a:ext cx="3829051" cy="2823576"/>
            <a:chOff x="8048624" y="810495"/>
            <a:chExt cx="3829051" cy="2823576"/>
          </a:xfrm>
        </p:grpSpPr>
        <p:sp>
          <p:nvSpPr>
            <p:cNvPr id="10" name="Cloud Callout 9"/>
            <p:cNvSpPr/>
            <p:nvPr/>
          </p:nvSpPr>
          <p:spPr>
            <a:xfrm>
              <a:off x="8048624" y="810495"/>
              <a:ext cx="3829051" cy="2823576"/>
            </a:xfrm>
            <a:prstGeom prst="cloudCallout">
              <a:avLst>
                <a:gd name="adj1" fmla="val -44136"/>
                <a:gd name="adj2" fmla="val 56428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156" y1="7500" x2="20781" y2="9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900" y="910792"/>
              <a:ext cx="2622983" cy="2622983"/>
            </a:xfrm>
            <a:prstGeom prst="rect">
              <a:avLst/>
            </a:prstGeom>
          </p:spPr>
        </p:pic>
      </p:grpSp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0268" y="3068394"/>
            <a:ext cx="630555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cờ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vót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09" y="4857750"/>
            <a:ext cx="1668304" cy="19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0F53E9E-BCC6-4B2F-8A3E-FBCDFB98E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D8C3CFFA-2C09-49ED-8C07-90584DE15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DE38CCF-0D04-4978-A934-0C35A03A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04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5A82BFE-8A32-4958-BD39-D75DBC1DFE2D}"/>
              </a:ext>
            </a:extLst>
          </p:cNvPr>
          <p:cNvSpPr txBox="1"/>
          <p:nvPr/>
        </p:nvSpPr>
        <p:spPr>
          <a:xfrm>
            <a:off x="1965671" y="425385"/>
            <a:ext cx="840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tháng 10 năm 2021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BAA8C0E9-0A35-4197-8528-C71F3CCEAB59}"/>
              </a:ext>
            </a:extLst>
          </p:cNvPr>
          <p:cNvSpPr txBox="1"/>
          <p:nvPr/>
        </p:nvSpPr>
        <p:spPr>
          <a:xfrm>
            <a:off x="3664577" y="934778"/>
            <a:ext cx="250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3048134" y="1492247"/>
            <a:ext cx="468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14 - Luyện 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1965671" y="2016263"/>
            <a:ext cx="745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Mở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ǟ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ộng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vốn từ chỉ đồ dùng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tập.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1965671" y="2572757"/>
            <a:ext cx="771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Dấu chấm, dấu chấm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Ĉ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. –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60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:a16="http://schemas.microsoft.com/office/drawing/2014/main" xmlns="" id="{C0CE53A3-8605-4847-B080-F3AF17A7F188}"/>
              </a:ext>
            </a:extLst>
          </p:cNvPr>
          <p:cNvSpPr txBox="1"/>
          <p:nvPr/>
        </p:nvSpPr>
        <p:spPr>
          <a:xfrm>
            <a:off x="1291882" y="3101403"/>
            <a:ext cx="1066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2: Đặt 1 câu nêu công dụng của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Ŏ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đồ dùng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tập: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62029" y="182211"/>
            <a:ext cx="0" cy="65227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32"/>
            <a:ext cx="12192000" cy="68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9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0948" y="813758"/>
            <a:ext cx="61226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813710" y="2266392"/>
            <a:ext cx="780722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394663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nêu công dụng của đồ dùng học tập.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04163" y="4277869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33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1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4" y="4520590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39153" r="25617" b="16303"/>
          <a:stretch/>
        </p:blipFill>
        <p:spPr bwMode="auto">
          <a:xfrm>
            <a:off x="2581275" y="1359878"/>
            <a:ext cx="8876884" cy="47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350558" y="2140904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988748" y="3926557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98848" y="4558098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202392" y="4558098"/>
            <a:ext cx="598488" cy="5846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046258" y="4389539"/>
            <a:ext cx="598488" cy="5846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800880" y="2775336"/>
            <a:ext cx="598488" cy="5846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5603904" y="3016913"/>
            <a:ext cx="598488" cy="5846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289871" y="1956682"/>
            <a:ext cx="598488" cy="5846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345502" y="2407917"/>
            <a:ext cx="598488" cy="5846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  <a14:backgroundMark x1="78115" y1="12421" x2="83227" y2="29684"/>
                        <a14:backgroundMark x1="83227" y1="18737" x2="85144" y2="30105"/>
                        <a14:backgroundMark x1="80671" y1="12000" x2="83546" y2="31789"/>
                        <a14:backgroundMark x1="82907" y1="17474" x2="84824" y2="27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7" t="12965" r="17756" b="1991"/>
          <a:stretch/>
        </p:blipFill>
        <p:spPr>
          <a:xfrm>
            <a:off x="268302" y="2537635"/>
            <a:ext cx="2170097" cy="38477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249252" y="2573393"/>
            <a:ext cx="2379648" cy="3837473"/>
          </a:xfrm>
          <a:prstGeom prst="ellipse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1010189" y="345832"/>
            <a:ext cx="857546" cy="146751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139483" y="1048585"/>
            <a:ext cx="3211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78550" y="1039748"/>
            <a:ext cx="26537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8">
            <a:extLst>
              <a:ext uri="{FF2B5EF4-FFF2-40B4-BE49-F238E27FC236}">
                <a16:creationId xmlns:a16="http://schemas.microsoft.com/office/drawing/2014/main" xmlns="" id="{5F6D462F-AAF5-4684-8BBA-C99289825663}"/>
              </a:ext>
            </a:extLst>
          </p:cNvPr>
          <p:cNvGrpSpPr/>
          <p:nvPr/>
        </p:nvGrpSpPr>
        <p:grpSpPr>
          <a:xfrm>
            <a:off x="3328427" y="1362553"/>
            <a:ext cx="6638187" cy="4040490"/>
            <a:chOff x="4507401" y="1362553"/>
            <a:chExt cx="2416793" cy="4040490"/>
          </a:xfrm>
        </p:grpSpPr>
        <p:sp>
          <p:nvSpPr>
            <p:cNvPr id="33" name="矩形: 圆角 116">
              <a:extLst>
                <a:ext uri="{FF2B5EF4-FFF2-40B4-BE49-F238E27FC236}">
                  <a16:creationId xmlns:a16="http://schemas.microsoft.com/office/drawing/2014/main" xmlns="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090821" cy="3416704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222" y="4721593"/>
              <a:ext cx="325972" cy="681450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:a16="http://schemas.microsoft.com/office/drawing/2014/main" xmlns="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401" y="1362553"/>
              <a:ext cx="325972" cy="681450"/>
            </a:xfrm>
            <a:prstGeom prst="rect">
              <a:avLst/>
            </a:prstGeom>
          </p:spPr>
        </p:pic>
      </p:grpSp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848350"/>
            <a:ext cx="12192000" cy="10050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9602570" y="628585"/>
            <a:ext cx="1231638" cy="210769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2" y="2939516"/>
            <a:ext cx="3202999" cy="35641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70644" y="2191281"/>
            <a:ext cx="5353050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ghế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,…….</a:t>
            </a:r>
          </a:p>
        </p:txBody>
      </p:sp>
      <p:sp>
        <p:nvSpPr>
          <p:cNvPr id="18" name="Oval 17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39483" y="1048585"/>
            <a:ext cx="3211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78550" y="1039748"/>
            <a:ext cx="26537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1032818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322291" y="2584486"/>
            <a:ext cx="2581275" cy="45243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90800" y="1371652"/>
            <a:ext cx="3409950" cy="2362147"/>
            <a:chOff x="2597185" y="1516273"/>
            <a:chExt cx="3181350" cy="2082710"/>
          </a:xfrm>
        </p:grpSpPr>
        <p:sp>
          <p:nvSpPr>
            <p:cNvPr id="11" name="Cloud Callout 10"/>
            <p:cNvSpPr/>
            <p:nvPr/>
          </p:nvSpPr>
          <p:spPr>
            <a:xfrm>
              <a:off x="2597185" y="1516273"/>
              <a:ext cx="3181350" cy="2082710"/>
            </a:xfrm>
            <a:prstGeom prst="cloudCallout">
              <a:avLst>
                <a:gd name="adj1" fmla="val -51971"/>
                <a:gd name="adj2" fmla="val 5884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03566" y="1949110"/>
              <a:ext cx="2773334" cy="122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18257" y="1331910"/>
            <a:ext cx="4309320" cy="3676188"/>
            <a:chOff x="7667425" y="1331910"/>
            <a:chExt cx="3760145" cy="3076037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>
              <a:off x="7667425" y="1331910"/>
              <a:ext cx="3760145" cy="3076037"/>
              <a:chOff x="-1549566" y="1228516"/>
              <a:chExt cx="3530664" cy="3330076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-1549566" y="1588011"/>
                <a:ext cx="3307901" cy="2970581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091" y="1868593"/>
              <a:ext cx="3205709" cy="24042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991203" y="1056162"/>
            <a:ext cx="204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45493" y="1056162"/>
            <a:ext cx="6420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447165" y="3764745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254821" y="1662877"/>
            <a:ext cx="3479075" cy="2769258"/>
            <a:chOff x="7753350" y="1331910"/>
            <a:chExt cx="3674220" cy="3076038"/>
          </a:xfrm>
        </p:grpSpPr>
        <p:grpSp>
          <p:nvGrpSpPr>
            <p:cNvPr id="25" name="组合 7">
              <a:extLst>
                <a:ext uri="{FF2B5EF4-FFF2-40B4-BE49-F238E27FC236}">
                  <a16:creationId xmlns:a16="http://schemas.microsoft.com/office/drawing/2014/main" xmlns="" id="{D48FC3BD-A9F1-47D2-B341-C98311936E98}"/>
                </a:ext>
              </a:extLst>
            </p:cNvPr>
            <p:cNvGrpSpPr/>
            <p:nvPr/>
          </p:nvGrpSpPr>
          <p:grpSpPr>
            <a:xfrm>
              <a:off x="7753350" y="1331910"/>
              <a:ext cx="3674220" cy="3076038"/>
              <a:chOff x="-1468884" y="1228516"/>
              <a:chExt cx="3449982" cy="3330077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:a16="http://schemas.microsoft.com/office/drawing/2014/main" xmlns="" id="{8C68671C-FC57-4881-9EDB-A080D7A59EBF}"/>
                  </a:ext>
                </a:extLst>
              </p:cNvPr>
              <p:cNvSpPr/>
              <p:nvPr/>
            </p:nvSpPr>
            <p:spPr>
              <a:xfrm>
                <a:off x="-1468884" y="1588011"/>
                <a:ext cx="3159533" cy="2970582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:a16="http://schemas.microsoft.com/office/drawing/2014/main" xmlns="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562" y="1849543"/>
              <a:ext cx="3014037" cy="2260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60743"/>
              </p:ext>
            </p:extLst>
          </p:nvPr>
        </p:nvGraphicFramePr>
        <p:xfrm>
          <a:off x="1447166" y="1851967"/>
          <a:ext cx="6802316" cy="3566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81061"/>
                <a:gridCol w="1973419"/>
                <a:gridCol w="3647836"/>
              </a:tblGrid>
              <a:tr h="8946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Từ chỉ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sự vật</a:t>
                      </a:r>
                      <a:endParaRPr lang="en-US" sz="28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dụng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(dùng để làm gì?</a:t>
                      </a:r>
                      <a:endParaRPr lang="en-US" sz="28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51768" y="1277164"/>
            <a:ext cx="1694505" cy="2732596"/>
          </a:xfrm>
          <a:prstGeom prst="ellipse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4101" y="556418"/>
            <a:ext cx="1032818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91203" y="1056162"/>
            <a:ext cx="204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45493" y="1056162"/>
            <a:ext cx="6420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47165" y="5361022"/>
            <a:ext cx="953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2865" y="3131752"/>
            <a:ext cx="2019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 màu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7595" y="3131753"/>
            <a:ext cx="3964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 để vẽ tranh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0080" y="3070566"/>
            <a:ext cx="94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0080" y="3832302"/>
            <a:ext cx="94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82481" y="3819316"/>
            <a:ext cx="2107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Cặp sách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4428" y="3832302"/>
            <a:ext cx="419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ùng để đựng sách vở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60080" y="4618001"/>
            <a:ext cx="94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65768" y="4618001"/>
            <a:ext cx="94065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1783" y="4618001"/>
            <a:ext cx="94065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72495" y="5375088"/>
            <a:ext cx="161986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 màu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95376" y="5367328"/>
            <a:ext cx="502397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 vẽ tranh.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10274" y="5506276"/>
            <a:ext cx="253946" cy="59341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10" repeatCount="3000" fill="hold" grpId="1" nodeType="click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4" grpId="0"/>
      <p:bldP spid="26" grpId="0"/>
      <p:bldP spid="29" grpId="0"/>
      <p:bldP spid="30" grpId="0"/>
      <p:bldP spid="32" grpId="0"/>
      <p:bldP spid="33" grpId="0"/>
      <p:bldP spid="34" grpId="0"/>
      <p:bldP spid="35" grpId="0"/>
      <p:bldP spid="35" grpId="1"/>
      <p:bldP spid="36" grpId="0"/>
      <p:bldP spid="3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495</Words>
  <Application>Microsoft Office PowerPoint</Application>
  <PresentationFormat>Widescreen</PresentationFormat>
  <Paragraphs>94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Cambria</vt:lpstr>
      <vt:lpstr>HP001 4 hàng</vt:lpstr>
      <vt:lpstr>Times New Roman</vt:lpstr>
      <vt:lpstr>等线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 PC</cp:lastModifiedBy>
  <cp:revision>319</cp:revision>
  <dcterms:created xsi:type="dcterms:W3CDTF">2021-06-17T09:40:01Z</dcterms:created>
  <dcterms:modified xsi:type="dcterms:W3CDTF">2021-10-28T15:51:35Z</dcterms:modified>
</cp:coreProperties>
</file>