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91" r:id="rId4"/>
    <p:sldId id="274" r:id="rId5"/>
    <p:sldId id="309" r:id="rId6"/>
    <p:sldId id="310" r:id="rId7"/>
    <p:sldId id="311" r:id="rId8"/>
    <p:sldId id="308" r:id="rId9"/>
    <p:sldId id="271" r:id="rId10"/>
    <p:sldId id="27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-1" y="0"/>
            <a:ext cx="12203323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7" y="640394"/>
            <a:ext cx="8849569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8101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9269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8" y="1365944"/>
            <a:ext cx="298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8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6052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Tìm từ ngữ bắt đầu bằng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ghế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đen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ghi-ta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6" y="4896541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42289" y="1815793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ánh vàng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ngõ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415" y="3125643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2924" y="1635115"/>
            <a:ext cx="9615913" cy="40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 các chữ cần viết hoa trong bài?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lung linh, nắn nót, cánh diều, lộng gió.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vẽ ông trăng rải ánh vàng, vẽ cánh diều vi vu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trời xanh.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206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 nót, lung linh, vi vu,...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209735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9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64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5106" y="24503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894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</a:t>
            </a:r>
            <a:r>
              <a:rPr lang="vi-VN" sz="3400" b="1" dirty="0" smtClean="0">
                <a:latin typeface="HP001 4 hàng" pitchFamily="34" charset="0"/>
              </a:rPr>
              <a:t>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533" y="313567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066" y="38048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 smtClean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5384" y="272062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39774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Rē 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0"/>
            <a:ext cx="10462336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Công cha,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ĩa mẹ, ơn thầy.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Có công mài sắt, có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ày 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7" y="3066846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69" y="3981282"/>
            <a:ext cx="759871" cy="759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475</Words>
  <Application>Microsoft Office PowerPoint</Application>
  <PresentationFormat>Widescreen</PresentationFormat>
  <Paragraphs>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146</cp:revision>
  <dcterms:created xsi:type="dcterms:W3CDTF">2021-06-02T14:23:54Z</dcterms:created>
  <dcterms:modified xsi:type="dcterms:W3CDTF">2021-10-28T15:48:38Z</dcterms:modified>
</cp:coreProperties>
</file>