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0" r:id="rId3"/>
    <p:sldId id="314" r:id="rId4"/>
    <p:sldId id="310" r:id="rId5"/>
    <p:sldId id="312" r:id="rId6"/>
    <p:sldId id="313" r:id="rId7"/>
    <p:sldId id="306" r:id="rId8"/>
    <p:sldId id="262" r:id="rId9"/>
    <p:sldId id="263" r:id="rId10"/>
    <p:sldId id="26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3" d="100"/>
          <a:sy n="73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94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128" y="102192"/>
            <a:ext cx="68041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Nghe - viết đúng chính tả bài Cái trống trường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 bày đúng khổ thơ, biết viết hoa chữ cái đầu tên bài thơ và các dòng thơ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 đúng các bài tập chính tả phân biệt c/k; s/x (hoặc tiếng có dấu hỏi hoặc dấu ngã)</a:t>
            </a:r>
            <a:endParaRPr lang="vi-VN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4906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Rèn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 năng viết chữ chuẩn mẫu, sạch sẽ.</a:t>
            </a:r>
            <a:endParaRPr lang="vi-VN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Bọn mình </a:t>
            </a:r>
            <a:r>
              <a:rPr lang="vi-VN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Nghiêng </a:t>
            </a:r>
            <a:r>
              <a:rPr lang="vi-VN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Kìa trống </a:t>
            </a:r>
            <a:r>
              <a:rPr lang="vi-VN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Tùng! Tùng! Tùng! Tùng!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189" y="1191683"/>
            <a:ext cx="9747236" cy="46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19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69102" cy="967261"/>
            <a:chOff x="3889236" y="207166"/>
            <a:chExt cx="3769102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3129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đám lá mượt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áng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gì không bắc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trèo qua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79" y="5039232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07" y="2867232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2321661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1402639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62" y="4568949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38101" y="579262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 hai hàng mi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Môi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98801"/>
            <a:ext cx="94253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100" y="257517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848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3836" y="2102419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488</Words>
  <Application>Microsoft Office PowerPoint</Application>
  <PresentationFormat>Widescreen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Dotum</vt:lpstr>
      <vt:lpstr>宋体</vt:lpstr>
      <vt:lpstr>Arial</vt:lpstr>
      <vt:lpstr>Arial-Rounded</vt:lpstr>
      <vt:lpstr>Calibri</vt:lpstr>
      <vt:lpstr>Calibri Light</vt:lpstr>
      <vt:lpstr>Cambria</vt:lpstr>
      <vt:lpstr>HP001 4 hàng</vt:lpstr>
      <vt:lpstr>iCiel Cadena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153</cp:revision>
  <dcterms:created xsi:type="dcterms:W3CDTF">2021-06-02T14:23:54Z</dcterms:created>
  <dcterms:modified xsi:type="dcterms:W3CDTF">2021-10-16T13:27:05Z</dcterms:modified>
</cp:coreProperties>
</file>