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81" r:id="rId5"/>
    <p:sldId id="258" r:id="rId6"/>
    <p:sldId id="259" r:id="rId7"/>
    <p:sldId id="260" r:id="rId8"/>
    <p:sldId id="262" r:id="rId9"/>
    <p:sldId id="263" r:id="rId10"/>
    <p:sldId id="265" r:id="rId11"/>
    <p:sldId id="277" r:id="rId12"/>
    <p:sldId id="278" r:id="rId13"/>
    <p:sldId id="267" r:id="rId14"/>
    <p:sldId id="268" r:id="rId15"/>
    <p:sldId id="279" r:id="rId16"/>
    <p:sldId id="282" r:id="rId17"/>
    <p:sldId id="280" r:id="rId18"/>
    <p:sldId id="270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D929B-B556-46D6-A2F6-87F4403ECC5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5E91-B41A-4C2A-ABBA-1B9776A2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24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20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681"/>
            </a:lvl1pPr>
            <a:lvl2pPr marL="320197" indent="0" algn="ctr">
              <a:buNone/>
              <a:defRPr sz="1401"/>
            </a:lvl2pPr>
            <a:lvl3pPr marL="640393" indent="0" algn="ctr">
              <a:buNone/>
              <a:defRPr sz="1261"/>
            </a:lvl3pPr>
            <a:lvl4pPr marL="960589" indent="0" algn="ctr">
              <a:buNone/>
              <a:defRPr sz="1121"/>
            </a:lvl4pPr>
            <a:lvl5pPr marL="1280785" indent="0" algn="ctr">
              <a:buNone/>
              <a:defRPr sz="1121"/>
            </a:lvl5pPr>
            <a:lvl6pPr marL="1600982" indent="0" algn="ctr">
              <a:buNone/>
              <a:defRPr sz="1121"/>
            </a:lvl6pPr>
            <a:lvl7pPr marL="1921178" indent="0" algn="ctr">
              <a:buNone/>
              <a:defRPr sz="1121"/>
            </a:lvl7pPr>
            <a:lvl8pPr marL="2241374" indent="0" algn="ctr">
              <a:buNone/>
              <a:defRPr sz="1121"/>
            </a:lvl8pPr>
            <a:lvl9pPr marL="2561571" indent="0" algn="ctr">
              <a:buNone/>
              <a:defRPr sz="112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0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6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20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681">
                <a:solidFill>
                  <a:schemeClr val="tx1">
                    <a:tint val="75000"/>
                  </a:schemeClr>
                </a:solidFill>
              </a:defRPr>
            </a:lvl1pPr>
            <a:lvl2pPr marL="32019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2pPr>
            <a:lvl3pPr marL="640393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3pPr>
            <a:lvl4pPr marL="960589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4pPr>
            <a:lvl5pPr marL="1280785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5pPr>
            <a:lvl6pPr marL="1600982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6pPr>
            <a:lvl7pPr marL="1921178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7pPr>
            <a:lvl8pPr marL="2241374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8pPr>
            <a:lvl9pPr marL="2561571" indent="0">
              <a:buNone/>
              <a:defRPr sz="11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5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0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681" b="1"/>
            </a:lvl1pPr>
            <a:lvl2pPr marL="320197" indent="0">
              <a:buNone/>
              <a:defRPr sz="1401" b="1"/>
            </a:lvl2pPr>
            <a:lvl3pPr marL="640393" indent="0">
              <a:buNone/>
              <a:defRPr sz="1261" b="1"/>
            </a:lvl3pPr>
            <a:lvl4pPr marL="960589" indent="0">
              <a:buNone/>
              <a:defRPr sz="1121" b="1"/>
            </a:lvl4pPr>
            <a:lvl5pPr marL="1280785" indent="0">
              <a:buNone/>
              <a:defRPr sz="1121" b="1"/>
            </a:lvl5pPr>
            <a:lvl6pPr marL="1600982" indent="0">
              <a:buNone/>
              <a:defRPr sz="1121" b="1"/>
            </a:lvl6pPr>
            <a:lvl7pPr marL="1921178" indent="0">
              <a:buNone/>
              <a:defRPr sz="1121" b="1"/>
            </a:lvl7pPr>
            <a:lvl8pPr marL="2241374" indent="0">
              <a:buNone/>
              <a:defRPr sz="1121" b="1"/>
            </a:lvl8pPr>
            <a:lvl9pPr marL="2561571" indent="0">
              <a:buNone/>
              <a:defRPr sz="112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681" b="1"/>
            </a:lvl1pPr>
            <a:lvl2pPr marL="320197" indent="0">
              <a:buNone/>
              <a:defRPr sz="1401" b="1"/>
            </a:lvl2pPr>
            <a:lvl3pPr marL="640393" indent="0">
              <a:buNone/>
              <a:defRPr sz="1261" b="1"/>
            </a:lvl3pPr>
            <a:lvl4pPr marL="960589" indent="0">
              <a:buNone/>
              <a:defRPr sz="1121" b="1"/>
            </a:lvl4pPr>
            <a:lvl5pPr marL="1280785" indent="0">
              <a:buNone/>
              <a:defRPr sz="1121" b="1"/>
            </a:lvl5pPr>
            <a:lvl6pPr marL="1600982" indent="0">
              <a:buNone/>
              <a:defRPr sz="1121" b="1"/>
            </a:lvl6pPr>
            <a:lvl7pPr marL="1921178" indent="0">
              <a:buNone/>
              <a:defRPr sz="1121" b="1"/>
            </a:lvl7pPr>
            <a:lvl8pPr marL="2241374" indent="0">
              <a:buNone/>
              <a:defRPr sz="1121" b="1"/>
            </a:lvl8pPr>
            <a:lvl9pPr marL="2561571" indent="0">
              <a:buNone/>
              <a:defRPr sz="112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19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34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24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241"/>
            </a:lvl1pPr>
            <a:lvl2pPr>
              <a:defRPr sz="1961"/>
            </a:lvl2pPr>
            <a:lvl3pPr>
              <a:defRPr sz="1681"/>
            </a:lvl3pPr>
            <a:lvl4pPr>
              <a:defRPr sz="1401"/>
            </a:lvl4pPr>
            <a:lvl5pPr>
              <a:defRPr sz="1401"/>
            </a:lvl5pPr>
            <a:lvl6pPr>
              <a:defRPr sz="1401"/>
            </a:lvl6pPr>
            <a:lvl7pPr>
              <a:defRPr sz="1401"/>
            </a:lvl7pPr>
            <a:lvl8pPr>
              <a:defRPr sz="1401"/>
            </a:lvl8pPr>
            <a:lvl9pPr>
              <a:defRPr sz="140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8" cy="3811588"/>
          </a:xfrm>
        </p:spPr>
        <p:txBody>
          <a:bodyPr/>
          <a:lstStyle>
            <a:lvl1pPr marL="0" indent="0">
              <a:buNone/>
              <a:defRPr sz="1121"/>
            </a:lvl1pPr>
            <a:lvl2pPr marL="320197" indent="0">
              <a:buNone/>
              <a:defRPr sz="981"/>
            </a:lvl2pPr>
            <a:lvl3pPr marL="640393" indent="0">
              <a:buNone/>
              <a:defRPr sz="841"/>
            </a:lvl3pPr>
            <a:lvl4pPr marL="960589" indent="0">
              <a:buNone/>
              <a:defRPr sz="700"/>
            </a:lvl4pPr>
            <a:lvl5pPr marL="1280785" indent="0">
              <a:buNone/>
              <a:defRPr sz="700"/>
            </a:lvl5pPr>
            <a:lvl6pPr marL="1600982" indent="0">
              <a:buNone/>
              <a:defRPr sz="700"/>
            </a:lvl6pPr>
            <a:lvl7pPr marL="1921178" indent="0">
              <a:buNone/>
              <a:defRPr sz="700"/>
            </a:lvl7pPr>
            <a:lvl8pPr marL="2241374" indent="0">
              <a:buNone/>
              <a:defRPr sz="700"/>
            </a:lvl8pPr>
            <a:lvl9pPr marL="2561571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5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3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24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241"/>
            </a:lvl1pPr>
            <a:lvl2pPr marL="320197" indent="0">
              <a:buNone/>
              <a:defRPr sz="1961"/>
            </a:lvl2pPr>
            <a:lvl3pPr marL="640393" indent="0">
              <a:buNone/>
              <a:defRPr sz="1681"/>
            </a:lvl3pPr>
            <a:lvl4pPr marL="960589" indent="0">
              <a:buNone/>
              <a:defRPr sz="1401"/>
            </a:lvl4pPr>
            <a:lvl5pPr marL="1280785" indent="0">
              <a:buNone/>
              <a:defRPr sz="1401"/>
            </a:lvl5pPr>
            <a:lvl6pPr marL="1600982" indent="0">
              <a:buNone/>
              <a:defRPr sz="1401"/>
            </a:lvl6pPr>
            <a:lvl7pPr marL="1921178" indent="0">
              <a:buNone/>
              <a:defRPr sz="1401"/>
            </a:lvl7pPr>
            <a:lvl8pPr marL="2241374" indent="0">
              <a:buNone/>
              <a:defRPr sz="1401"/>
            </a:lvl8pPr>
            <a:lvl9pPr marL="2561571" indent="0">
              <a:buNone/>
              <a:defRPr sz="1401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8" cy="3811588"/>
          </a:xfrm>
        </p:spPr>
        <p:txBody>
          <a:bodyPr/>
          <a:lstStyle>
            <a:lvl1pPr marL="0" indent="0">
              <a:buNone/>
              <a:defRPr sz="1121"/>
            </a:lvl1pPr>
            <a:lvl2pPr marL="320197" indent="0">
              <a:buNone/>
              <a:defRPr sz="981"/>
            </a:lvl2pPr>
            <a:lvl3pPr marL="640393" indent="0">
              <a:buNone/>
              <a:defRPr sz="841"/>
            </a:lvl3pPr>
            <a:lvl4pPr marL="960589" indent="0">
              <a:buNone/>
              <a:defRPr sz="700"/>
            </a:lvl4pPr>
            <a:lvl5pPr marL="1280785" indent="0">
              <a:buNone/>
              <a:defRPr sz="700"/>
            </a:lvl5pPr>
            <a:lvl6pPr marL="1600982" indent="0">
              <a:buNone/>
              <a:defRPr sz="700"/>
            </a:lvl6pPr>
            <a:lvl7pPr marL="1921178" indent="0">
              <a:buNone/>
              <a:defRPr sz="700"/>
            </a:lvl7pPr>
            <a:lvl8pPr marL="2241374" indent="0">
              <a:buNone/>
              <a:defRPr sz="700"/>
            </a:lvl8pPr>
            <a:lvl9pPr marL="2561571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60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53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79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2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C90F-673A-4EDF-9472-EE2BA3817F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1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53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45533"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53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553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4553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9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40393" rtl="0" eaLnBrk="1" latinLnBrk="0" hangingPunct="1">
        <a:lnSpc>
          <a:spcPct val="90000"/>
        </a:lnSpc>
        <a:spcBef>
          <a:spcPct val="0"/>
        </a:spcBef>
        <a:buNone/>
        <a:defRPr sz="30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98" indent="-160098" algn="l" defTabSz="64039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1pPr>
      <a:lvl2pPr marL="480294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1" kern="1200">
          <a:solidFill>
            <a:schemeClr val="tx1"/>
          </a:solidFill>
          <a:latin typeface="+mn-lt"/>
          <a:ea typeface="+mn-ea"/>
          <a:cs typeface="+mn-cs"/>
        </a:defRPr>
      </a:lvl2pPr>
      <a:lvl3pPr marL="800491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3pPr>
      <a:lvl4pPr marL="1120688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440884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761080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2081276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401472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721668" indent="-160098" algn="l" defTabSz="640393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1pPr>
      <a:lvl2pPr marL="320197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2pPr>
      <a:lvl3pPr marL="640393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3pPr>
      <a:lvl4pPr marL="960589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80785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600982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921178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241374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561571" algn="l" defTabSz="640393" rtl="0" eaLnBrk="1" latinLnBrk="0" hangingPunct="1"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143000"/>
            <a:ext cx="8229600" cy="4068762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0" y="2509391"/>
            <a:ext cx="7924800" cy="275361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– Tuần 4</a:t>
            </a:r>
          </a:p>
        </p:txBody>
      </p:sp>
    </p:spTree>
    <p:extLst>
      <p:ext uri="{BB962C8B-B14F-4D97-AF65-F5344CB8AC3E}">
        <p14:creationId xmlns:p14="http://schemas.microsoft.com/office/powerpoint/2010/main" val="206761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3" y="457200"/>
            <a:ext cx="4120677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260398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733800"/>
            <a:ext cx="4040318" cy="23574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nống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62200" y="6096000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ả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09600"/>
            <a:ext cx="9138284" cy="5715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286000" y="5029200"/>
            <a:ext cx="61722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Kép co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84095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82000" cy="497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676400" y="9144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8556" y="914400"/>
            <a:ext cx="2524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03184"/>
            <a:ext cx="8229600" cy="470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3880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5593" y="5643633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4638"/>
            <a:ext cx="4495800" cy="29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57600"/>
            <a:ext cx="4367982" cy="2943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7620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44958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7" t="9791" r="3994" b="9458"/>
          <a:stretch/>
        </p:blipFill>
        <p:spPr>
          <a:xfrm>
            <a:off x="1001487" y="152400"/>
            <a:ext cx="7451036" cy="6025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46137"/>
            <a:ext cx="651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5533"/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-93"/>
              </a:rPr>
              <a:t>Thứ hai ngày 27 tháng 9 năm 2021 </a:t>
            </a:r>
            <a:endParaRPr lang="vi-VN" sz="2800" b="1" dirty="0">
              <a:solidFill>
                <a:srgbClr val="00206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205777"/>
            <a:ext cx="367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5533"/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-93"/>
              </a:rPr>
              <a:t>Luyện tập</a:t>
            </a:r>
            <a:endParaRPr lang="vi-VN" sz="2800" b="1" dirty="0">
              <a:solidFill>
                <a:srgbClr val="002060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63520" y="1759470"/>
            <a:ext cx="7599480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Mở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ǟ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ộng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vốn từ về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Ĳ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động thể thao, </a:t>
            </a: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895600" y="5931242"/>
            <a:ext cx="3810000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38021" y="2315541"/>
            <a:ext cx="7054466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vui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Π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.Câu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nêu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Ĳ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động –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36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57199" y="2895600"/>
            <a:ext cx="7835287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-93"/>
                <a:cs typeface="Times New Roman" pitchFamily="18" charset="0"/>
              </a:rPr>
              <a:t>      Bài 3. Đặt câu: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-93"/>
              <a:cs typeface="Times New Roman" pitchFamily="18" charset="0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33400" y="3429000"/>
            <a:ext cx="7054466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     M. Hai bạn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Π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bóng bàn.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280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280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20" y="152399"/>
            <a:ext cx="7146993" cy="60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0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l="39315" t="62197" r="38455" b="16131"/>
          <a:stretch/>
        </p:blipFill>
        <p:spPr>
          <a:xfrm>
            <a:off x="3575588" y="2910975"/>
            <a:ext cx="1992824" cy="127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CA8001A4-C0F8-48F0-B8AC-BABBDBA62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" y="91059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556309" y="1495434"/>
            <a:ext cx="1002613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39277" y="888044"/>
            <a:ext cx="871726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767552" y="2899885"/>
            <a:ext cx="871725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9992" y="1478146"/>
            <a:ext cx="5648513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161214" y="1602276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56329" y="960410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2336383" y="2930325"/>
            <a:ext cx="1109690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4615721" y="3801751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Nu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4615721" y="5634334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Lu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4621241" y="5049815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Nu la nu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4630020" y="1891303"/>
            <a:ext cx="380104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6"/>
            <a:ext cx="1512736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80CC12-A554-4271-991B-49813898C376}"/>
              </a:ext>
            </a:extLst>
          </p:cNvPr>
          <p:cNvGrpSpPr/>
          <p:nvPr/>
        </p:nvGrpSpPr>
        <p:grpSpPr>
          <a:xfrm>
            <a:off x="1512736" y="6858000"/>
            <a:ext cx="2446780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xmlns="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A7CACFA-82C6-4E93-86F8-8A43152634C4}"/>
                </a:ext>
              </a:extLst>
            </p:cNvPr>
            <p:cNvSpPr/>
            <p:nvPr/>
          </p:nvSpPr>
          <p:spPr>
            <a:xfrm>
              <a:off x="3462401" y="6949087"/>
              <a:ext cx="128496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4900" t="24519" r="2855" b="56253"/>
          <a:stretch/>
        </p:blipFill>
        <p:spPr>
          <a:xfrm>
            <a:off x="8401987" y="-21871"/>
            <a:ext cx="742013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4621241" y="4428457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Lu la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-191926" y="142662"/>
            <a:ext cx="34964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556309" y="1495434"/>
            <a:ext cx="1002613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39277" y="888044"/>
            <a:ext cx="871726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767552" y="2899885"/>
            <a:ext cx="871725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9992" y="1478146"/>
            <a:ext cx="5648513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161214" y="1602276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56329" y="960410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2336383" y="2930325"/>
            <a:ext cx="1109690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4592165" y="4882983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4615721" y="6091534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4621241" y="5507015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4697862" y="786825"/>
            <a:ext cx="411843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6"/>
            <a:ext cx="1512736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80CC12-A554-4271-991B-49813898C376}"/>
              </a:ext>
            </a:extLst>
          </p:cNvPr>
          <p:cNvGrpSpPr/>
          <p:nvPr/>
        </p:nvGrpSpPr>
        <p:grpSpPr>
          <a:xfrm>
            <a:off x="1512736" y="6858000"/>
            <a:ext cx="2446780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xmlns="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A7CACFA-82C6-4E93-86F8-8A43152634C4}"/>
                </a:ext>
              </a:extLst>
            </p:cNvPr>
            <p:cNvSpPr/>
            <p:nvPr/>
          </p:nvSpPr>
          <p:spPr>
            <a:xfrm>
              <a:off x="3289278" y="6949087"/>
              <a:ext cx="163121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10</a:t>
              </a:r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4900" t="24519" r="2855" b="56253"/>
          <a:stretch/>
        </p:blipFill>
        <p:spPr>
          <a:xfrm>
            <a:off x="8401987" y="-21871"/>
            <a:ext cx="742013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4572001" y="4321130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chày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-191926" y="142662"/>
            <a:ext cx="34964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  <p:pic>
        <p:nvPicPr>
          <p:cNvPr id="6146" name="Picture 2" descr="Đội tuyển Bóng đá Việt Nam nhận thưởng lớn sau trận đấu với UAE | baotintuc. v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19" y="1609777"/>
            <a:ext cx="4885238" cy="2581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9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7924800" cy="275361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nêu hoạt động –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</p:spTree>
    <p:extLst>
      <p:ext uri="{BB962C8B-B14F-4D97-AF65-F5344CB8AC3E}">
        <p14:creationId xmlns:p14="http://schemas.microsoft.com/office/powerpoint/2010/main" val="6059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556309" y="1495434"/>
            <a:ext cx="1002613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39277" y="888044"/>
            <a:ext cx="871726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767552" y="2899885"/>
            <a:ext cx="871725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9992" y="1478146"/>
            <a:ext cx="5648513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161214" y="1602276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56329" y="960410"/>
            <a:ext cx="1109690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2336383" y="2930325"/>
            <a:ext cx="1109690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4572000" y="5786734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4592165" y="5150413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4582021" y="4514092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4075140" y="313252"/>
            <a:ext cx="436158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6"/>
            <a:ext cx="1512736" cy="250027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4572001" y="3946385"/>
            <a:ext cx="3809822" cy="46166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tennis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-191926" y="142662"/>
            <a:ext cx="34964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79BA19E-3A6D-44D6-99D9-A9F409B3B84A}"/>
              </a:ext>
            </a:extLst>
          </p:cNvPr>
          <p:cNvGrpSpPr/>
          <p:nvPr/>
        </p:nvGrpSpPr>
        <p:grpSpPr>
          <a:xfrm>
            <a:off x="-846913" y="-5255844"/>
            <a:ext cx="5809055" cy="5616401"/>
            <a:chOff x="-6701612" y="-8335768"/>
            <a:chExt cx="9246568" cy="6704934"/>
          </a:xfrm>
        </p:grpSpPr>
        <p:pic>
          <p:nvPicPr>
            <p:cNvPr id="23" name="Google Shape;93;p1">
              <a:extLst>
                <a:ext uri="{FF2B5EF4-FFF2-40B4-BE49-F238E27FC236}">
                  <a16:creationId xmlns:a16="http://schemas.microsoft.com/office/drawing/2014/main" xmlns="" id="{0232353A-95BD-45EE-8344-D43A990C513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-6701612" y="-6845325"/>
              <a:ext cx="9246568" cy="5214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98;p1">
              <a:extLst>
                <a:ext uri="{FF2B5EF4-FFF2-40B4-BE49-F238E27FC236}">
                  <a16:creationId xmlns:a16="http://schemas.microsoft.com/office/drawing/2014/main" xmlns="" id="{1CAF9F43-9A16-46D1-BAA1-06E069E7BF7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3072" t="47270"/>
            <a:stretch/>
          </p:blipFill>
          <p:spPr>
            <a:xfrm>
              <a:off x="-2681696" y="-8335768"/>
              <a:ext cx="2522638" cy="2478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9;p1">
              <a:extLst>
                <a:ext uri="{FF2B5EF4-FFF2-40B4-BE49-F238E27FC236}">
                  <a16:creationId xmlns:a16="http://schemas.microsoft.com/office/drawing/2014/main" xmlns="" id="{8B224B3B-DB4D-46C0-9D39-5D3FC34E56CE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2047570" y="-6845325"/>
              <a:ext cx="1237381" cy="1265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00;p1">
              <a:extLst>
                <a:ext uri="{FF2B5EF4-FFF2-40B4-BE49-F238E27FC236}">
                  <a16:creationId xmlns:a16="http://schemas.microsoft.com/office/drawing/2014/main" xmlns="" id="{B6638716-64D5-44C3-B924-DDD0D63B17D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1001125" y="-6613375"/>
              <a:ext cx="1001125" cy="1024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01;p1">
              <a:extLst>
                <a:ext uri="{FF2B5EF4-FFF2-40B4-BE49-F238E27FC236}">
                  <a16:creationId xmlns:a16="http://schemas.microsoft.com/office/drawing/2014/main" xmlns="" id="{40489DD7-D0DE-4669-957D-B7FB1E5B0E6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2840754" y="-6685558"/>
              <a:ext cx="1001125" cy="1024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5A33AC8-9797-46F3-9C79-011C63C1F7A3}"/>
                </a:ext>
              </a:extLst>
            </p:cNvPr>
            <p:cNvSpPr txBox="1"/>
            <p:nvPr/>
          </p:nvSpPr>
          <p:spPr>
            <a:xfrm>
              <a:off x="-2310904" y="-5748185"/>
              <a:ext cx="3198547" cy="209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SVN-Hello Headline" panose="03080000000000000000" pitchFamily="66" charset="0"/>
                </a:rPr>
                <a:t>LEVEL COMPLETE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46BBDAC-0773-4287-8E6B-814501231E6E}"/>
                </a:ext>
              </a:extLst>
            </p:cNvPr>
            <p:cNvSpPr/>
            <p:nvPr/>
          </p:nvSpPr>
          <p:spPr>
            <a:xfrm>
              <a:off x="-3041500" y="-4474143"/>
              <a:ext cx="4080751" cy="15799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2000</a:t>
              </a:r>
            </a:p>
          </p:txBody>
        </p:sp>
      </p:grpSp>
      <p:pic>
        <p:nvPicPr>
          <p:cNvPr id="5122" name="Picture 2" descr="BÍ QUYẾT CHỌN BÓNG RỔ - CHUẨN | Hero World - Trung tâm giải trí số 1 Việt 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21015"/>
            <a:ext cx="3439845" cy="23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oogle Shape;120;p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84900" t="24519" r="2855" b="56253"/>
          <a:stretch/>
        </p:blipFill>
        <p:spPr>
          <a:xfrm>
            <a:off x="8401987" y="-21871"/>
            <a:ext cx="742013" cy="909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2.77556E-17 0.85694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7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7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7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7" t="9791" r="3994" b="9458"/>
          <a:stretch/>
        </p:blipFill>
        <p:spPr>
          <a:xfrm>
            <a:off x="1083364" y="999601"/>
            <a:ext cx="6758609" cy="4745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4712" y="1410343"/>
            <a:ext cx="588823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5533"/>
            <a:r>
              <a:rPr lang="en-US" sz="1950" b="1" dirty="0">
                <a:solidFill>
                  <a:srgbClr val="002060"/>
                </a:solidFill>
                <a:latin typeface="HP001 4 hàng" panose="020B0603050302020204" pitchFamily="34" charset="-93"/>
              </a:rPr>
              <a:t>Thứ hai ngày 27 tháng 9 năm 2021 </a:t>
            </a:r>
            <a:endParaRPr lang="vi-VN" sz="1950" b="1" dirty="0">
              <a:solidFill>
                <a:srgbClr val="00206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481" y="1834316"/>
            <a:ext cx="367034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5533"/>
            <a:r>
              <a:rPr lang="en-US" sz="1950" b="1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  <a:r>
              <a:rPr lang="en-US" sz="1950" b="1" dirty="0" smtClean="0">
                <a:solidFill>
                  <a:srgbClr val="002060"/>
                </a:solidFill>
                <a:latin typeface="HP001 4 hàng" panose="020B0603050302020204" pitchFamily="34" charset="-93"/>
              </a:rPr>
              <a:t>Luyện tập</a:t>
            </a:r>
            <a:endParaRPr lang="vi-VN" sz="1950" b="1" dirty="0">
              <a:solidFill>
                <a:srgbClr val="002060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87507" y="2288638"/>
            <a:ext cx="7054466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Mở </a:t>
            </a:r>
            <a:r>
              <a:rPr lang="en-US" sz="2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ǟ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ộng</a:t>
            </a:r>
            <a:r>
              <a:rPr lang="en-US" sz="20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vốn từ về 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2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Ĳ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động thể thao, vui 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</a:t>
            </a:r>
            <a:r>
              <a:rPr lang="en-US" sz="2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Π</a:t>
            </a:r>
            <a:endParaRPr lang="vi-VN" sz="1950" b="1" i="1" dirty="0">
              <a:solidFill>
                <a:srgbClr val="FF000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35435" y="2729545"/>
            <a:ext cx="7054466" cy="3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33" tIns="24017" rIns="48033" bIns="2401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Câu </a:t>
            </a: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nêu 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2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Ĳ</a:t>
            </a:r>
            <a:r>
              <a:rPr lang="en-US" sz="20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động – </a:t>
            </a:r>
            <a:r>
              <a:rPr lang="en-US" sz="20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36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i="1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algn="ctr"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</a:t>
            </a: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endParaRPr lang="vi-VN" sz="1950" dirty="0">
              <a:solidFill>
                <a:srgbClr val="002060"/>
              </a:solidFill>
              <a:latin typeface="HP001 4 hàng" panose="020B0603050302020204" pitchFamily="34" charset="-93"/>
            </a:endParaRPr>
          </a:p>
          <a:p>
            <a:pPr defTabSz="480306" eaLnBrk="0" fontAlgn="base" hangingPunct="0">
              <a:spcBef>
                <a:spcPct val="0"/>
              </a:spcBef>
              <a:spcAft>
                <a:spcPts val="421"/>
              </a:spcAft>
            </a:pPr>
            <a:r>
              <a:rPr lang="vi-VN" sz="1950" dirty="0">
                <a:solidFill>
                  <a:srgbClr val="002060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15" y="999601"/>
            <a:ext cx="6500727" cy="48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8475"/>
            <a:ext cx="88392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81200" y="1371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04439" y="13335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133600" y="1219200"/>
            <a:ext cx="5486400" cy="2743200"/>
          </a:xfrm>
          <a:prstGeom prst="wedgeRectCallout">
            <a:avLst>
              <a:gd name="adj1" fmla="val -46296"/>
              <a:gd name="adj2" fmla="val 6851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2404"/>
            <a:ext cx="6828278" cy="264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99060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47800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2122" y="4984384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7274" y="5476220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3549" y="1330930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99747" y="1884640"/>
            <a:ext cx="312172" cy="1000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38600" y="4191000"/>
            <a:ext cx="685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65949" y="1847384"/>
            <a:ext cx="39370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820223" y="8382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5359" y="1384300"/>
            <a:ext cx="4919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8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105400"/>
            <a:ext cx="6172200" cy="944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52800" y="5181600"/>
            <a:ext cx="43434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 … 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24200" y="5105400"/>
            <a:ext cx="52578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438400" y="1364673"/>
            <a:ext cx="5486400" cy="2743200"/>
          </a:xfrm>
          <a:prstGeom prst="wedgeRect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276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374</Words>
  <Application>Microsoft Office PowerPoint</Application>
  <PresentationFormat>On-screen Show (4:3)</PresentationFormat>
  <Paragraphs>155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SVN-Hello Headline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Bài 1: Nói tên các dụng cụ thể thao sau:</vt:lpstr>
      <vt:lpstr>PowerPoint Presentation</vt:lpstr>
      <vt:lpstr>PowerPoint Presentation</vt:lpstr>
      <vt:lpstr>Bài 2: Dựa vào tranh và gợi ý dưới tranh, nói tên các trò chơi dân gian:</vt:lpstr>
      <vt:lpstr>PowerPoint Presentation</vt:lpstr>
      <vt:lpstr>PowerPoint Presentation</vt:lpstr>
      <vt:lpstr>PowerPoint Presentation</vt:lpstr>
      <vt:lpstr>PowerPoint Presentation</vt:lpstr>
      <vt:lpstr>Bài 3: Đặt câu về hoạt động trong mỗi tranh: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 PC</cp:lastModifiedBy>
  <cp:revision>29</cp:revision>
  <dcterms:created xsi:type="dcterms:W3CDTF">2021-07-23T08:40:23Z</dcterms:created>
  <dcterms:modified xsi:type="dcterms:W3CDTF">2021-10-28T15:32:11Z</dcterms:modified>
</cp:coreProperties>
</file>