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96" r:id="rId3"/>
    <p:sldId id="298" r:id="rId4"/>
    <p:sldId id="315" r:id="rId5"/>
    <p:sldId id="316" r:id="rId6"/>
    <p:sldId id="317" r:id="rId7"/>
    <p:sldId id="301" r:id="rId8"/>
    <p:sldId id="311" r:id="rId9"/>
    <p:sldId id="31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emf"/><Relationship Id="rId18" Type="http://schemas.openxmlformats.org/officeDocument/2006/relationships/image" Target="../media/image30.png"/><Relationship Id="rId3" Type="http://schemas.openxmlformats.org/officeDocument/2006/relationships/tags" Target="../tags/tag3.xml"/><Relationship Id="rId21" Type="http://schemas.openxmlformats.org/officeDocument/2006/relationships/image" Target="../media/image32.png"/><Relationship Id="rId7" Type="http://schemas.openxmlformats.org/officeDocument/2006/relationships/tags" Target="../tags/tag7.xml"/><Relationship Id="rId12" Type="http://schemas.openxmlformats.org/officeDocument/2006/relationships/image" Target="../media/image12.emf"/><Relationship Id="rId17" Type="http://schemas.openxmlformats.org/officeDocument/2006/relationships/image" Target="../media/image29.png"/><Relationship Id="rId2" Type="http://schemas.openxmlformats.org/officeDocument/2006/relationships/tags" Target="../tags/tag2.xml"/><Relationship Id="rId16" Type="http://schemas.openxmlformats.org/officeDocument/2006/relationships/image" Target="../media/image28.png"/><Relationship Id="rId20" Type="http://schemas.microsoft.com/office/2007/relationships/hdphoto" Target="../media/hdphoto3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24" Type="http://schemas.microsoft.com/office/2007/relationships/hdphoto" Target="../media/hdphoto5.wdp"/><Relationship Id="rId5" Type="http://schemas.openxmlformats.org/officeDocument/2006/relationships/tags" Target="../tags/tag5.xml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3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Relationship Id="rId22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 4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302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Cầu thủ dự bị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006" y="255113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11" y="3962692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6986" y="180561"/>
            <a:ext cx="718941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- HS nghe - viết đúng chính tả một đoạn bài “Cầu thủ dự bị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”.HS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biết trình bày tên bài và đoạn văn; biết viết hoa chữ cái đầu câu và biết đặt đúng dấu phẩy, dấu chấm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586" y="2795140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- HS làm đúng các bài tập chính tả phân biệt viết hoa tên người.</a:t>
            </a:r>
            <a:endParaRPr lang="vi-VN" sz="32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352" y="4073551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cs typeface="Arial" panose="020B0604020202020204" pitchFamily="34" charset="0"/>
              </a:rPr>
              <a:t>- HS biết quan sát và viết đúng các nét chữ, trình bày đẹp bài chính tả.</a:t>
            </a:r>
            <a:endParaRPr lang="vi-VN" sz="32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6986" y="552244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- HS có ý thức giữ vở sạch, viết chữ đẹp, rèn tính cẩn thận, tỉ mỉ.</a:t>
            </a:r>
            <a:endParaRPr lang="vi-VN" sz="32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823" y="1100222"/>
            <a:ext cx="1301356" cy="39097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1937" y="2216980"/>
            <a:ext cx="10185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wgày, gấu ΑĞn sân bŗg Ǉừ sĥ Α˘ luΐİn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Ǉập. 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đá bŗg ǟa xa, εạy đi ηặt ǟē đá vào gŪ, đá đi đá lại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,... Cứ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Όı, gấu đá bŗg wgày càng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giĈ.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Αϛu juū ǟủ gấu ωϙ đĖ của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jìζ.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dự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69" y="1250302"/>
            <a:ext cx="10657901" cy="31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3487783" y="5165081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 ngày, gấu đến sân bóng từ sớm để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Hằng ngày, gấu đến sân bóng từ sớm để luyện tập.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65374" y="2833372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 luyện tập như thế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63935" y="3561768"/>
            <a:ext cx="1130703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Gấu đá bóng ra xa, chạy đi nhặt rồi đá vào gôn, đá đi đá lại,..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66065"/>
            <a:ext cx="1013169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thấy gấu đá bóng càng giỏi như vậy, các bạn làm gì?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576401" y="502333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thấy gấu đá bóng ngày càng giỏi như vậy, các bạn đều muốn rủ gấu về đội của mình.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5931657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 bóng, luyện tập, chạy,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ǟ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17054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68" y="1455856"/>
            <a:ext cx="3527186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679" y="4851918"/>
            <a:ext cx="161989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62890" y="141346"/>
            <a:ext cx="286011" cy="30717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99644" y="489789"/>
            <a:ext cx="5798556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5642" y="1281502"/>
            <a:ext cx="7593658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7852" y="2326022"/>
            <a:ext cx="1120958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wgày, gấu ΑĞn sân bŗg Ǉừ sĥ Α˘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luΐİn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3004140"/>
            <a:ext cx="1204422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Ǉập.  Gấu đá bŗg ǟa xa, εạy đi ηặt ǟē đá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gŪ,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85719"/>
            <a:ext cx="12471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đi đá lại,... Cứ Όı, gấu đá bŗg wgày càng giĈ. Các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457" y="4735592"/>
            <a:ext cx="86712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Αϛu juū ǟủ gấu ωϙ đĖ của jìζ.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0918" y="1995567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dự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4484" y="1349301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0252" y="294022"/>
            <a:ext cx="1120958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Thứ năm ngày 30 tháng 9 năm 2021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08" y="-1"/>
            <a:ext cx="10539792" cy="68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596" y="489789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Những tên riêng nào dưới đây được viết đúng.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6127" y="1467124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28800" y="2489506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Hồng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1525" y="1444123"/>
            <a:ext cx="2778327" cy="1516495"/>
            <a:chOff x="1019898" y="1914941"/>
            <a:chExt cx="3142938" cy="1947937"/>
          </a:xfrm>
        </p:grpSpPr>
        <p:pic>
          <p:nvPicPr>
            <p:cNvPr id="27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minh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45792" y="1199862"/>
            <a:ext cx="2754978" cy="1724045"/>
            <a:chOff x="1019898" y="1914941"/>
            <a:chExt cx="3142938" cy="1947937"/>
          </a:xfrm>
        </p:grpSpPr>
        <p:pic>
          <p:nvPicPr>
            <p:cNvPr id="30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00503" y="2558550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Hùng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43738" y="2678835"/>
            <a:ext cx="2883693" cy="1672590"/>
            <a:chOff x="1019898" y="1914941"/>
            <a:chExt cx="3142938" cy="1947937"/>
          </a:xfrm>
        </p:grpSpPr>
        <p:pic>
          <p:nvPicPr>
            <p:cNvPr id="33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thùy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0520" y="2884231"/>
            <a:ext cx="2805143" cy="1459873"/>
            <a:chOff x="1003816" y="1901387"/>
            <a:chExt cx="3142938" cy="194793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Phương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2116" y="2725154"/>
            <a:ext cx="2805143" cy="1459873"/>
            <a:chOff x="1003816" y="1901387"/>
            <a:chExt cx="3142938" cy="1947937"/>
          </a:xfrm>
        </p:grpSpPr>
        <p:pic>
          <p:nvPicPr>
            <p:cNvPr id="39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39" t="30385" r="21569" b="29654"/>
          <a:stretch/>
        </p:blipFill>
        <p:spPr>
          <a:xfrm>
            <a:off x="4386498" y="3555538"/>
            <a:ext cx="559917" cy="4929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9350630" y="1894719"/>
            <a:ext cx="662870" cy="5380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39" t="30385" r="21569" b="29654"/>
          <a:stretch/>
        </p:blipFill>
        <p:spPr>
          <a:xfrm>
            <a:off x="6216909" y="2151369"/>
            <a:ext cx="459717" cy="404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3222714" y="2140745"/>
            <a:ext cx="662870" cy="5380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8060410" y="3555538"/>
            <a:ext cx="662870" cy="5380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10868970" y="3364189"/>
            <a:ext cx="662870" cy="53809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455409" y="4474473"/>
            <a:ext cx="2778327" cy="1516495"/>
            <a:chOff x="1019898" y="1914941"/>
            <a:chExt cx="3142938" cy="1947937"/>
          </a:xfrm>
        </p:grpSpPr>
        <p:pic>
          <p:nvPicPr>
            <p:cNvPr id="53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Minh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4744" y="4164077"/>
            <a:ext cx="2883693" cy="1672590"/>
            <a:chOff x="1019898" y="1914941"/>
            <a:chExt cx="3142938" cy="1947937"/>
          </a:xfrm>
        </p:grpSpPr>
        <p:pic>
          <p:nvPicPr>
            <p:cNvPr id="56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Thùy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045505" y="995859"/>
            <a:ext cx="28881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09723" y="1001118"/>
            <a:ext cx="28881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523" y="359193"/>
            <a:ext cx="1099633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Sắp xếp tên của các bạn học sinh dưới đây theo thứ tự trong bảng chữ cái.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4599" y="1491237"/>
            <a:ext cx="4087057" cy="768270"/>
            <a:chOff x="1266188" y="1830415"/>
            <a:chExt cx="3376151" cy="768270"/>
          </a:xfrm>
        </p:grpSpPr>
        <p:sp>
          <p:nvSpPr>
            <p:cNvPr id="65" name="Rounded Rectangle 64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Nguyễn Ngọc Anh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84765" y="1504605"/>
            <a:ext cx="4437286" cy="1121299"/>
            <a:chOff x="1266188" y="1830415"/>
            <a:chExt cx="3376151" cy="1121299"/>
          </a:xfrm>
        </p:grpSpPr>
        <p:sp>
          <p:nvSpPr>
            <p:cNvPr id="68" name="Rounded Rectangle 67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66188" y="1843783"/>
              <a:ext cx="3376151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Nguyễn Mạnh Vũ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4040" y="2518179"/>
            <a:ext cx="4113894" cy="1121299"/>
            <a:chOff x="1266188" y="1830415"/>
            <a:chExt cx="3376151" cy="1121299"/>
          </a:xfrm>
        </p:grpSpPr>
        <p:sp>
          <p:nvSpPr>
            <p:cNvPr id="71" name="Rounded Rectangle 70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66188" y="1843783"/>
              <a:ext cx="3376151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Phạm Hồng Đào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22051" y="2598685"/>
            <a:ext cx="4462376" cy="1121299"/>
            <a:chOff x="1266188" y="1830415"/>
            <a:chExt cx="3376151" cy="1121299"/>
          </a:xfrm>
        </p:grpSpPr>
        <p:sp>
          <p:nvSpPr>
            <p:cNvPr id="74" name="Rounded Rectangle 73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66188" y="1843783"/>
              <a:ext cx="3376151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Hoàng Văn Cường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33354" y="2598685"/>
            <a:ext cx="2858645" cy="1121299"/>
            <a:chOff x="4467353" y="4119333"/>
            <a:chExt cx="2377392" cy="1121299"/>
          </a:xfrm>
        </p:grpSpPr>
        <p:sp>
          <p:nvSpPr>
            <p:cNvPr id="77" name="Rounded Rectangle 76"/>
            <p:cNvSpPr/>
            <p:nvPr/>
          </p:nvSpPr>
          <p:spPr>
            <a:xfrm>
              <a:off x="4467353" y="4119333"/>
              <a:ext cx="2313275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2051" y="4132701"/>
              <a:ext cx="222269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 Gia Huy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4040" y="3508534"/>
            <a:ext cx="4782657" cy="768270"/>
            <a:chOff x="1266187" y="1830415"/>
            <a:chExt cx="4351972" cy="768270"/>
          </a:xfrm>
        </p:grpSpPr>
        <p:sp>
          <p:nvSpPr>
            <p:cNvPr id="80" name="Rounded Rectangle 79"/>
            <p:cNvSpPr/>
            <p:nvPr/>
          </p:nvSpPr>
          <p:spPr>
            <a:xfrm>
              <a:off x="1266189" y="1830415"/>
              <a:ext cx="435197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66187" y="1843783"/>
              <a:ext cx="395619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1. Nguyễn Ngọc Anh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97684" y="4645195"/>
            <a:ext cx="4826916" cy="1121299"/>
            <a:chOff x="1266188" y="1830415"/>
            <a:chExt cx="3376151" cy="1121299"/>
          </a:xfrm>
        </p:grpSpPr>
        <p:sp>
          <p:nvSpPr>
            <p:cNvPr id="83" name="Rounded Rectangle 82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66188" y="1843783"/>
              <a:ext cx="3376151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2. Hoàng Văn Cường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19426" y="5579126"/>
            <a:ext cx="3956198" cy="768270"/>
            <a:chOff x="1266188" y="1830415"/>
            <a:chExt cx="3710265" cy="768270"/>
          </a:xfrm>
        </p:grpSpPr>
        <p:sp>
          <p:nvSpPr>
            <p:cNvPr id="86" name="Rounded Rectangle 85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66188" y="1843783"/>
              <a:ext cx="37102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3. Phạm Hồng Đào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67424" y="3649606"/>
            <a:ext cx="3743862" cy="1152137"/>
            <a:chOff x="4271239" y="4077051"/>
            <a:chExt cx="2727126" cy="1152137"/>
          </a:xfrm>
        </p:grpSpPr>
        <p:sp>
          <p:nvSpPr>
            <p:cNvPr id="89" name="Rounded Rectangle 88"/>
            <p:cNvSpPr/>
            <p:nvPr/>
          </p:nvSpPr>
          <p:spPr>
            <a:xfrm>
              <a:off x="4271239" y="4077051"/>
              <a:ext cx="2669036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23178" y="4121257"/>
              <a:ext cx="2675187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4. Lê Gia Huy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379326" y="4738662"/>
            <a:ext cx="4217454" cy="768270"/>
            <a:chOff x="1266188" y="1830415"/>
            <a:chExt cx="3781355" cy="768270"/>
          </a:xfrm>
        </p:grpSpPr>
        <p:sp>
          <p:nvSpPr>
            <p:cNvPr id="92" name="Rounded Rectangle 91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6188" y="1843783"/>
              <a:ext cx="378135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5. Nguyễn Mạnh Vũ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873272" y="847942"/>
            <a:ext cx="61909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374939" y="862166"/>
            <a:ext cx="14820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088" y="1332036"/>
            <a:ext cx="38440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537</Words>
  <Application>Microsoft Office PowerPoint</Application>
  <PresentationFormat>Widescreen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166</cp:revision>
  <dcterms:created xsi:type="dcterms:W3CDTF">2021-06-02T14:23:54Z</dcterms:created>
  <dcterms:modified xsi:type="dcterms:W3CDTF">2021-10-28T15:27:59Z</dcterms:modified>
</cp:coreProperties>
</file>