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4" r:id="rId2"/>
    <p:sldId id="325" r:id="rId3"/>
    <p:sldId id="326" r:id="rId4"/>
    <p:sldId id="337" r:id="rId5"/>
    <p:sldId id="344" r:id="rId6"/>
    <p:sldId id="343" r:id="rId7"/>
    <p:sldId id="341" r:id="rId8"/>
    <p:sldId id="342" r:id="rId9"/>
    <p:sldId id="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5" d="100"/>
          <a:sy n="75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3.wdp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2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50863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8433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515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Một giờ học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661" y="914193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580" y="2539393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27" y="4142889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696584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viết đúng đoạn chính tả theo yêu 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cầu.HS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làm đúng các bài tập chính tả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cs typeface="Arial" panose="020B0604020202020204" pitchFamily="34" charset="0"/>
              </a:rPr>
              <a:t>- 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 h</a:t>
            </a:r>
            <a:r>
              <a:rPr lang="vi-VN" sz="3200" dirty="0">
                <a:cs typeface="Arial" panose="020B0604020202020204" pitchFamily="34" charset="0"/>
              </a:rPr>
              <a:t>ọc thuộc tên các chữ trong bảng chữ cái và sắp xếp thứ tự chữ cái trong bảng.</a:t>
            </a:r>
            <a:endParaRPr lang="vi-VN" sz="3200" dirty="0"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cs typeface="Arial" panose="020B0604020202020204" pitchFamily="34" charset="0"/>
              </a:rPr>
              <a:t>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HS b</a:t>
            </a:r>
            <a:r>
              <a:rPr lang="vi-VN" sz="3200" dirty="0">
                <a:cs typeface="Arial" panose="020B0604020202020204" pitchFamily="34" charset="0"/>
              </a:rPr>
              <a:t>iết quan sát và viết đúng các nét chữ, trình bày đẹp bài chính </a:t>
            </a:r>
            <a:r>
              <a:rPr lang="vi-VN" sz="3200" dirty="0" smtClean="0">
                <a:cs typeface="Arial" panose="020B0604020202020204" pitchFamily="34" charset="0"/>
              </a:rPr>
              <a:t>tả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- HS có ý thức chăm chỉ học tập.</a:t>
            </a:r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4273" y="70333"/>
            <a:ext cx="718941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000" b="1" dirty="0" smtClean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6" y="1530847"/>
            <a:ext cx="10612055" cy="305566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855024"/>
            <a:ext cx="1823658" cy="1818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127722" y="1904777"/>
            <a:ext cx="1007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MŎ giờ hǌ</a:t>
            </a:r>
          </a:p>
          <a:p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Đúng là wĀ Ǉrư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út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wào.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Lúc đầu, Quang cŜ wgưŖg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wgịu. Nǖưng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ờ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ầy giáo và các bạn đųg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łn, Quang đã Ǉự Ǉin h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và wĀ jŎ cá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lưu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lǨt.  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51" y="1536999"/>
            <a:ext cx="10560449" cy="30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trước, chẳng, Quang, lưu loát,...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810627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Đoạn văn gồm có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tên đề bài, đầu câu, tên riêng: Quang.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010" y="1113455"/>
            <a:ext cx="64081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650192" y="2499810"/>
            <a:ext cx="9745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Đúng là wĀ Ǉrư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út wào.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420493" y="3180311"/>
            <a:ext cx="114329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Lúc đầu, Quang cŜ wgưŖg wgịu.  Nǖưng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400" b="1" dirty="0" smtClean="0">
                <a:latin typeface="HP001 4 hàng" pitchFamily="34" charset="0"/>
                <a:cs typeface="Arial" panose="020B0604020202020204" pitchFamily="34" charset="0"/>
              </a:rPr>
              <a:t>ờ</a:t>
            </a:r>
            <a:r>
              <a:rPr lang="en-US" sz="34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ầy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227348" y="3882914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giáo và các bạn đųg 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łn,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Quang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đã Ǉự Ǉin h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và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wĀ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023285" y="4538029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jŎ cá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lưu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lǨt.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38" y="0"/>
            <a:ext cx="10126362" cy="69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233473" y="313970"/>
            <a:ext cx="12233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A7FE26E-62EC-4943-82CE-B660B1F4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57151" y="6090812"/>
            <a:ext cx="12249151" cy="804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0AD44E-F69B-4D89-B980-3C5DAAC50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0" y="-1974"/>
            <a:ext cx="12249151" cy="312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43832" y="5753100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94" y="4948790"/>
            <a:ext cx="1470557" cy="19202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3615" y="4998473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3288"/>
              </p:ext>
            </p:extLst>
          </p:nvPr>
        </p:nvGraphicFramePr>
        <p:xfrm>
          <a:off x="1346041" y="1264207"/>
          <a:ext cx="4611603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=""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20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quy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e-rờ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ét-sì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05765"/>
              </p:ext>
            </p:extLst>
          </p:nvPr>
        </p:nvGraphicFramePr>
        <p:xfrm>
          <a:off x="6232012" y="1326788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=""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26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27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28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ích-xì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 dài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92104" y="527757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97932" y="23021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97932" y="394226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97932" y="551100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97932" y="23021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85143" y="532111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97932" y="391596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97932" y="551100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1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21980" y="336413"/>
            <a:ext cx="11432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3. Sắp xếp tên các bạn dưới đây theo đúng thứ tự trong bảng chữ cái. Viết lại tên các bạn theo thứ tự đã sắp xếp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B22AAD-A185-4DB4-BB79-7EF5903CD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6" b="93880" l="0" r="17570">
                        <a14:foregroundMark x1="7101" y1="53385" x2="11933" y2="67057"/>
                      </a14:backgroundRemoval>
                    </a14:imgEffect>
                  </a14:imgLayer>
                </a14:imgProps>
              </a:ext>
            </a:extLst>
          </a:blip>
          <a:srcRect t="31570" r="82824" b="12991"/>
          <a:stretch/>
        </p:blipFill>
        <p:spPr>
          <a:xfrm>
            <a:off x="1306347" y="1823856"/>
            <a:ext cx="1506615" cy="2734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07DA2F4-0294-4409-9793-E31B629326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802" l="17643" r="43192"/>
                    </a14:imgEffect>
                  </a14:imgLayer>
                </a14:imgProps>
              </a:ext>
            </a:extLst>
          </a:blip>
          <a:srcRect l="18454" t="31957" r="58256" b="14368"/>
          <a:stretch/>
        </p:blipFill>
        <p:spPr>
          <a:xfrm>
            <a:off x="3048058" y="1823856"/>
            <a:ext cx="2045370" cy="2650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CD1C07-EDB0-4009-99D2-6A5418F2AA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542" l="42167" r="59517"/>
                    </a14:imgEffect>
                  </a14:imgLayer>
                </a14:imgProps>
              </a:ext>
            </a:extLst>
          </a:blip>
          <a:srcRect l="43322" t="31957" r="41086" b="13842"/>
          <a:stretch/>
        </p:blipFill>
        <p:spPr>
          <a:xfrm>
            <a:off x="5399947" y="1844475"/>
            <a:ext cx="1334954" cy="260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DFCB2B-061B-4B1F-A972-ACFF0C6538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80" b="86719" l="62299" r="78697">
                        <a14:foregroundMark x1="67643" y1="53255" x2="68082" y2="63932"/>
                      </a14:backgroundRemoval>
                    </a14:imgEffect>
                  </a14:imgLayer>
                </a14:imgProps>
              </a:ext>
            </a:extLst>
          </a:blip>
          <a:srcRect l="61776" t="31475" r="21448" b="13843"/>
          <a:stretch/>
        </p:blipFill>
        <p:spPr>
          <a:xfrm>
            <a:off x="7384842" y="1823856"/>
            <a:ext cx="1491917" cy="2734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2C0327-EA21-4EC7-BE8F-4C94B43FDE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69" b="89193" l="80454" r="98902">
                        <a14:foregroundMark x1="93265" y1="49219" x2="87701" y2="70703"/>
                        <a14:foregroundMark x1="82943" y1="52083" x2="90849" y2="64063"/>
                      </a14:backgroundRemoval>
                    </a14:imgEffect>
                  </a14:imgLayer>
                </a14:imgProps>
              </a:ext>
            </a:extLst>
          </a:blip>
          <a:srcRect l="81415" t="32096" r="1809" b="14544"/>
          <a:stretch/>
        </p:blipFill>
        <p:spPr>
          <a:xfrm>
            <a:off x="9314419" y="1883803"/>
            <a:ext cx="1461861" cy="2614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9B3CD7-CC4F-420F-A4F7-233D1BD00A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60952BC-2BF8-479D-9F37-6A2E111A56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89017E-6 L -0.42214 0.302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5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5607E-7 L 0.06654 0.292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5607E-7 L -0.20248 0.293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5607E-7 L -0.15703 0.280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4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49623 0.298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14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425</Words>
  <Application>Microsoft Office PowerPoint</Application>
  <PresentationFormat>Widescreen</PresentationFormat>
  <Paragraphs>82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宋体</vt:lpstr>
      <vt:lpstr>Arial</vt:lpstr>
      <vt:lpstr>Arial-Rounded</vt:lpstr>
      <vt:lpstr>Calibri</vt:lpstr>
      <vt:lpstr>Calibri Light</vt:lpstr>
      <vt:lpstr>HP001 4 hàng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179</cp:revision>
  <dcterms:created xsi:type="dcterms:W3CDTF">2021-06-02T14:23:54Z</dcterms:created>
  <dcterms:modified xsi:type="dcterms:W3CDTF">2021-10-28T15:08:52Z</dcterms:modified>
</cp:coreProperties>
</file>