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8" r:id="rId5"/>
    <p:sldMasterId id="2147483770" r:id="rId6"/>
    <p:sldMasterId id="2147483782" r:id="rId7"/>
    <p:sldMasterId id="2147483795" r:id="rId8"/>
  </p:sldMasterIdLst>
  <p:notesMasterIdLst>
    <p:notesMasterId r:id="rId40"/>
  </p:notesMasterIdLst>
  <p:sldIdLst>
    <p:sldId id="256" r:id="rId9"/>
    <p:sldId id="259" r:id="rId10"/>
    <p:sldId id="291" r:id="rId11"/>
    <p:sldId id="262" r:id="rId12"/>
    <p:sldId id="279" r:id="rId13"/>
    <p:sldId id="292" r:id="rId14"/>
    <p:sldId id="263" r:id="rId15"/>
    <p:sldId id="266" r:id="rId16"/>
    <p:sldId id="293" r:id="rId17"/>
    <p:sldId id="294" r:id="rId18"/>
    <p:sldId id="276" r:id="rId19"/>
    <p:sldId id="290" r:id="rId20"/>
    <p:sldId id="295" r:id="rId21"/>
    <p:sldId id="297" r:id="rId22"/>
    <p:sldId id="296" r:id="rId23"/>
    <p:sldId id="298" r:id="rId24"/>
    <p:sldId id="282" r:id="rId25"/>
    <p:sldId id="283" r:id="rId26"/>
    <p:sldId id="285" r:id="rId27"/>
    <p:sldId id="368" r:id="rId28"/>
    <p:sldId id="299" r:id="rId29"/>
    <p:sldId id="287" r:id="rId30"/>
    <p:sldId id="288" r:id="rId31"/>
    <p:sldId id="370" r:id="rId32"/>
    <p:sldId id="300" r:id="rId33"/>
    <p:sldId id="271" r:id="rId34"/>
    <p:sldId id="289" r:id="rId35"/>
    <p:sldId id="301" r:id="rId36"/>
    <p:sldId id="302" r:id="rId37"/>
    <p:sldId id="274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BE1E-5171-4EAD-91E7-86F7A7F550A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B4E-4003-4F91-8262-2A5010E2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7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4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8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1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1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4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2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3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0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9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6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1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1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6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563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8450-E242-494F-93ED-87582227AEA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BE49-F901-4D8D-8AE6-767713D6B1C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13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63D4-D7E0-4B1D-9B15-77ABA77E6BA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080B-6548-4198-B419-9B8CAB06287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01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2CF3-7F44-4AAB-8832-4BBD43890BC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1586-49E8-4CBE-B068-08E65991BF6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71D2-B754-42BA-AC6B-0308B51947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89A2-1EA0-449E-94CE-D34208BFB6B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01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6527-C2EF-44A6-847E-1D57353BCB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DE23-B1B0-47E2-88DA-8DEF8899B10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1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6623-F102-4F36-87A3-B14790B30C7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6001-D796-4765-818C-0D7BAC3289E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0E61-BEE1-4415-9A70-5964FAE8EDD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DA0C-470E-4436-BB30-5F26E1F85CF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F0D1-78FD-4831-A1F0-64C5BFB64F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C50B-EB1A-4A11-A522-95A9F6DD848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4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D129-783B-45A2-A3B0-48F0ED79B78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0EB1-9B99-450F-A3F5-28A7EB5779D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20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6411-8550-4BFF-9C38-FE6F9608C3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5ADA-0020-411F-AECA-8A45FC08325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9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4792-FAEB-486F-941E-2E651745F36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2815-3C77-404D-97F3-2EC82138732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2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8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73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52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4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7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99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8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5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2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9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9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4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740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4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43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57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0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8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3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77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34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8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8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3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7821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FCA008A9-EA14-40C4-BB51-725B4981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655E20EA-44B0-458A-B598-1F39D56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4E716C74-708D-4F95-A910-F52AE057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57C8D-1830-442F-B4FA-2657A37981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917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2708FF61-FA4F-461F-BEC7-DAA839D9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64673A65-F678-4CE8-A13F-B1BFE884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EB8334AF-E6D6-4896-89C6-06ACC6BA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BFDB-69BC-4B57-A47D-147C750BAE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2376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CED3CA0C-123F-4012-A579-0D90A3A8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98107BBA-8302-4225-9802-AC4F56DD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323BEC54-DEF9-41F2-B649-0C9AF57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CD49-CDF0-4F4B-B801-B8F1CCFA3A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626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>
            <a:extLst>
              <a:ext uri="{FF2B5EF4-FFF2-40B4-BE49-F238E27FC236}">
                <a16:creationId xmlns:a16="http://schemas.microsoft.com/office/drawing/2014/main" id="{BAA351D4-E4ED-4C90-81E8-C24B749A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Footer Placeholder 1028">
            <a:extLst>
              <a:ext uri="{FF2B5EF4-FFF2-40B4-BE49-F238E27FC236}">
                <a16:creationId xmlns:a16="http://schemas.microsoft.com/office/drawing/2014/main" id="{B268F79C-86BC-4DF3-9C75-5D2C39B7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1029">
            <a:extLst>
              <a:ext uri="{FF2B5EF4-FFF2-40B4-BE49-F238E27FC236}">
                <a16:creationId xmlns:a16="http://schemas.microsoft.com/office/drawing/2014/main" id="{EA5F928F-4C77-4F77-8F87-7495DE9C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5C609-FD2C-4D8F-89BD-D6362306A2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233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>
            <a:extLst>
              <a:ext uri="{FF2B5EF4-FFF2-40B4-BE49-F238E27FC236}">
                <a16:creationId xmlns:a16="http://schemas.microsoft.com/office/drawing/2014/main" id="{08C990B8-9B58-4563-AA0A-16EC2480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Footer Placeholder 1028">
            <a:extLst>
              <a:ext uri="{FF2B5EF4-FFF2-40B4-BE49-F238E27FC236}">
                <a16:creationId xmlns:a16="http://schemas.microsoft.com/office/drawing/2014/main" id="{47157DEF-FC05-426D-90DB-B8375698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1029">
            <a:extLst>
              <a:ext uri="{FF2B5EF4-FFF2-40B4-BE49-F238E27FC236}">
                <a16:creationId xmlns:a16="http://schemas.microsoft.com/office/drawing/2014/main" id="{67DBD63A-0DCD-4F58-A2D8-FCFB2C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6138-D453-4B5D-BB8B-A86CF8CA77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2020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>
            <a:extLst>
              <a:ext uri="{FF2B5EF4-FFF2-40B4-BE49-F238E27FC236}">
                <a16:creationId xmlns:a16="http://schemas.microsoft.com/office/drawing/2014/main" id="{99DEA1BA-650F-4F33-9C41-9D58C201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Footer Placeholder 1028">
            <a:extLst>
              <a:ext uri="{FF2B5EF4-FFF2-40B4-BE49-F238E27FC236}">
                <a16:creationId xmlns:a16="http://schemas.microsoft.com/office/drawing/2014/main" id="{0F26473D-50C5-43AE-AE59-40657610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1029">
            <a:extLst>
              <a:ext uri="{FF2B5EF4-FFF2-40B4-BE49-F238E27FC236}">
                <a16:creationId xmlns:a16="http://schemas.microsoft.com/office/drawing/2014/main" id="{E0577BF5-514A-4B40-819F-3C1CF401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8852C-0147-41AE-BDBD-9ECEED396D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0962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>
            <a:extLst>
              <a:ext uri="{FF2B5EF4-FFF2-40B4-BE49-F238E27FC236}">
                <a16:creationId xmlns:a16="http://schemas.microsoft.com/office/drawing/2014/main" id="{6D35A0D4-D3A6-4653-AD1C-E64942C6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Footer Placeholder 1028">
            <a:extLst>
              <a:ext uri="{FF2B5EF4-FFF2-40B4-BE49-F238E27FC236}">
                <a16:creationId xmlns:a16="http://schemas.microsoft.com/office/drawing/2014/main" id="{C905AF78-453B-4978-AA3E-BCEEB4CD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1029">
            <a:extLst>
              <a:ext uri="{FF2B5EF4-FFF2-40B4-BE49-F238E27FC236}">
                <a16:creationId xmlns:a16="http://schemas.microsoft.com/office/drawing/2014/main" id="{25C9CFDC-6B7B-486B-8140-CACE1F6A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07B3-EF3C-484A-B13C-0C3C308FBA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8294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>
            <a:extLst>
              <a:ext uri="{FF2B5EF4-FFF2-40B4-BE49-F238E27FC236}">
                <a16:creationId xmlns:a16="http://schemas.microsoft.com/office/drawing/2014/main" id="{D7AA96E6-2B6F-49EC-8872-479715E3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Footer Placeholder 1028">
            <a:extLst>
              <a:ext uri="{FF2B5EF4-FFF2-40B4-BE49-F238E27FC236}">
                <a16:creationId xmlns:a16="http://schemas.microsoft.com/office/drawing/2014/main" id="{C2C23E5C-F31C-4211-A4DE-0A4E3732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1029">
            <a:extLst>
              <a:ext uri="{FF2B5EF4-FFF2-40B4-BE49-F238E27FC236}">
                <a16:creationId xmlns:a16="http://schemas.microsoft.com/office/drawing/2014/main" id="{F467F3AA-CAB5-4B15-BF1C-21EEDDFE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8D0C4-5E2A-48AB-B861-A6852DE872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180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>
            <a:extLst>
              <a:ext uri="{FF2B5EF4-FFF2-40B4-BE49-F238E27FC236}">
                <a16:creationId xmlns:a16="http://schemas.microsoft.com/office/drawing/2014/main" id="{A4FE33B0-78F4-4675-B5AC-B73125C0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Footer Placeholder 1028">
            <a:extLst>
              <a:ext uri="{FF2B5EF4-FFF2-40B4-BE49-F238E27FC236}">
                <a16:creationId xmlns:a16="http://schemas.microsoft.com/office/drawing/2014/main" id="{4F1D9775-A7D1-44D6-9BD1-A9AF4598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1029">
            <a:extLst>
              <a:ext uri="{FF2B5EF4-FFF2-40B4-BE49-F238E27FC236}">
                <a16:creationId xmlns:a16="http://schemas.microsoft.com/office/drawing/2014/main" id="{35029636-937A-488D-BFCB-E7C4B276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FE87A-6D6F-439C-AF54-7702A1076A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26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5D3AB88F-2D3C-46FE-9729-918390F1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FBFED979-0A7B-4FBC-9EED-9D5C8AE0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260DEC4A-453D-48C8-9951-5BC9EBC4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E690-301B-4319-9C8A-F33CE581A9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847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>
            <a:extLst>
              <a:ext uri="{FF2B5EF4-FFF2-40B4-BE49-F238E27FC236}">
                <a16:creationId xmlns:a16="http://schemas.microsoft.com/office/drawing/2014/main" id="{DECB5F33-122E-44C8-96A9-69C0C211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Footer Placeholder 1028">
            <a:extLst>
              <a:ext uri="{FF2B5EF4-FFF2-40B4-BE49-F238E27FC236}">
                <a16:creationId xmlns:a16="http://schemas.microsoft.com/office/drawing/2014/main" id="{85B7A0D8-47D4-4387-9F45-1487F949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1029">
            <a:extLst>
              <a:ext uri="{FF2B5EF4-FFF2-40B4-BE49-F238E27FC236}">
                <a16:creationId xmlns:a16="http://schemas.microsoft.com/office/drawing/2014/main" id="{463FD293-5BC8-4007-905B-F5B20948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6CEC-D973-4E69-8779-9A9A0704C9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0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80E9-1FDA-4A6D-B199-C4920880CCB3}" type="datetimeFigureOut">
              <a:rPr lang="vi-VN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01/12/2018</a:t>
            </a:fld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0FEEA-9684-4213-87F9-458241DDE660}" type="slidenum">
              <a:rPr lang="vi-VN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>
            <a:extLst>
              <a:ext uri="{FF2B5EF4-FFF2-40B4-BE49-F238E27FC236}">
                <a16:creationId xmlns:a16="http://schemas.microsoft.com/office/drawing/2014/main" id="{B6A3F6A5-1336-4EA8-BC16-2DE509C822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Text Placeholder 1026">
            <a:extLst>
              <a:ext uri="{FF2B5EF4-FFF2-40B4-BE49-F238E27FC236}">
                <a16:creationId xmlns:a16="http://schemas.microsoft.com/office/drawing/2014/main" id="{E965A7D4-6A4A-4A75-86C0-E3680D1C07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8" name="Date Placeholder 1027">
            <a:extLst>
              <a:ext uri="{FF2B5EF4-FFF2-40B4-BE49-F238E27FC236}">
                <a16:creationId xmlns:a16="http://schemas.microsoft.com/office/drawing/2014/main" id="{13E93B9C-6378-4176-A5D4-D42EE2303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굴림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9" name="Footer Placeholder 1028">
            <a:extLst>
              <a:ext uri="{FF2B5EF4-FFF2-40B4-BE49-F238E27FC236}">
                <a16:creationId xmlns:a16="http://schemas.microsoft.com/office/drawing/2014/main" id="{EF9BC65E-F783-4B6A-A514-B478E64BB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굴림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30" name="Slide Number Placeholder 1029">
            <a:extLst>
              <a:ext uri="{FF2B5EF4-FFF2-40B4-BE49-F238E27FC236}">
                <a16:creationId xmlns:a16="http://schemas.microsoft.com/office/drawing/2014/main" id="{9428B53F-9921-48D4-9B17-41BDFC354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 dirty="0">
                <a:ea typeface="굴림" pitchFamily="34" charset="-127"/>
              </a:defRPr>
            </a:lvl1pPr>
          </a:lstStyle>
          <a:p>
            <a:pPr>
              <a:defRPr/>
            </a:pPr>
            <a:fld id="{708069F8-BA5D-47E5-8E8B-989AF0CB21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32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13716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6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 NGỌC LAM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64" y="5022079"/>
            <a:ext cx="771525" cy="771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5022080"/>
            <a:ext cx="771525" cy="771525"/>
          </a:xfrm>
          <a:prstGeom prst="rect">
            <a:avLst/>
          </a:prstGeom>
        </p:spPr>
      </p:pic>
      <p:pic>
        <p:nvPicPr>
          <p:cNvPr id="21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73" y="4519949"/>
            <a:ext cx="2033155" cy="16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ocean-blue-pearl-necklace-with-blue-crazy-horse-jas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05531"/>
            <a:ext cx="3505200" cy="4461449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66812"/>
            <a:ext cx="551625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Chuỗi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lam:  </a:t>
            </a:r>
          </a:p>
        </p:txBody>
      </p:sp>
    </p:spTree>
    <p:extLst>
      <p:ext uri="{BB962C8B-B14F-4D97-AF65-F5344CB8AC3E}">
        <p14:creationId xmlns:p14="http://schemas.microsoft.com/office/powerpoint/2010/main" val="19400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779078"/>
            <a:ext cx="916641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24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25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mừng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Jê-su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6" y="3"/>
            <a:ext cx="5396753" cy="3428997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740887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Nô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en: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41959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47806" y="5269971"/>
            <a:ext cx="715452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6878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20"/>
          <p:cNvGrpSpPr>
            <a:grpSpLocks/>
          </p:cNvGrpSpPr>
          <p:nvPr/>
        </p:nvGrpSpPr>
        <p:grpSpPr bwMode="auto">
          <a:xfrm>
            <a:off x="5267327" y="2209800"/>
            <a:ext cx="3876675" cy="4700588"/>
            <a:chOff x="5267281" y="2209800"/>
            <a:chExt cx="3876719" cy="4699993"/>
          </a:xfrm>
        </p:grpSpPr>
        <p:pic>
          <p:nvPicPr>
            <p:cNvPr id="24585" name="Picture 15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16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7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8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9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2" name="WordArt 5"/>
          <p:cNvSpPr>
            <a:spLocks noChangeArrowheads="1" noChangeShapeType="1" noTextEdit="1"/>
          </p:cNvSpPr>
          <p:nvPr/>
        </p:nvSpPr>
        <p:spPr bwMode="auto">
          <a:xfrm>
            <a:off x="1908181" y="2362201"/>
            <a:ext cx="6095996" cy="131366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đọc theo nhóm đôi</a:t>
            </a:r>
            <a:endParaRPr lang="en-US" sz="3600" kern="10" dirty="0">
              <a:ln w="28575">
                <a:solidFill>
                  <a:srgbClr val="FF0066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5905" y="1557342"/>
            <a:ext cx="4400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5855083" y="1453154"/>
            <a:ext cx="3160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PHUN – TƠN O-XLƠ</a:t>
            </a:r>
          </a:p>
        </p:txBody>
      </p: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1014396" y="3862435"/>
            <a:ext cx="1966915" cy="2915440"/>
            <a:chOff x="192" y="2050"/>
            <a:chExt cx="816" cy="624"/>
          </a:xfrm>
        </p:grpSpPr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192" y="2050"/>
              <a:ext cx="816" cy="6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pic>
          <p:nvPicPr>
            <p:cNvPr id="16" name="Picture 57" descr="girl-re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-586" r="12486" b="8778"/>
            <a:stretch>
              <a:fillRect/>
            </a:stretch>
          </p:blipFill>
          <p:spPr bwMode="auto">
            <a:xfrm>
              <a:off x="578" y="2064"/>
              <a:ext cx="347" cy="4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8" descr="girl-read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89" b="8492"/>
            <a:stretch>
              <a:fillRect/>
            </a:stretch>
          </p:blipFill>
          <p:spPr bwMode="auto">
            <a:xfrm>
              <a:off x="275" y="2064"/>
              <a:ext cx="349" cy="4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637715" y="43710"/>
            <a:ext cx="29289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444627" y="717552"/>
            <a:ext cx="65595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Chuỗi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1474335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-17930" y="1295400"/>
            <a:ext cx="9108141" cy="390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1: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cướp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mất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anh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yêu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55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lễ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Nô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-en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500" dirty="0">
                <a:solidFill>
                  <a:srgbClr val="21274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0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>
                <a:solidFill>
                  <a:schemeClr val="folHlink"/>
                </a:solidFill>
              </a:rPr>
            </a:b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6000" b="1" dirty="0" err="1">
                <a:latin typeface="Times New Roman" pitchFamily="18" charset="0"/>
              </a:rPr>
              <a:t>Chuỗi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ngọc</a:t>
            </a:r>
            <a:r>
              <a:rPr lang="en-US" sz="6000" b="1" dirty="0">
                <a:latin typeface="Times New Roman" pitchFamily="18" charset="0"/>
              </a:rPr>
              <a:t> lam</a:t>
            </a:r>
          </a:p>
        </p:txBody>
      </p:sp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808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57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32" y="3357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8534400" cy="3398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hiểu</a:t>
            </a:r>
            <a:r>
              <a:rPr lang="en-US" sz="36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bài</a:t>
            </a:r>
            <a:endParaRPr lang="en-US" sz="36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243807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4483"/>
            <a:ext cx="8313222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682753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2133600"/>
            <a:ext cx="1051956" cy="3581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819400"/>
            <a:ext cx="80772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</a:pP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lvl="0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82" y="2819406"/>
            <a:ext cx="683821" cy="317664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82" y="-304800"/>
            <a:ext cx="9139518" cy="3505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lvl="0">
              <a:spcBef>
                <a:spcPct val="5000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sz="43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76200"/>
            <a:ext cx="8915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 – e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2738" y="2438400"/>
            <a:ext cx="7995062" cy="441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 Pi-e trầm ngâm nhìn cô bé rồi lúi húi gỡ mảnh giấy ghi giá tiền trên chuỗi ngọc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2209800"/>
            <a:ext cx="838200" cy="335181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78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9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" y="4995208"/>
            <a:ext cx="9126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98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itle 130051" descr="bar01">
            <a:extLst>
              <a:ext uri="{FF2B5EF4-FFF2-40B4-BE49-F238E27FC236}">
                <a16:creationId xmlns:a16="http://schemas.microsoft.com/office/drawing/2014/main" id="{2B074974-C275-482F-B455-6CC19B2C2EB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914400"/>
          </a:xfrm>
        </p:spPr>
      </p:pic>
      <p:pic>
        <p:nvPicPr>
          <p:cNvPr id="13315" name="Picture 130052" descr="bar01">
            <a:extLst>
              <a:ext uri="{FF2B5EF4-FFF2-40B4-BE49-F238E27FC236}">
                <a16:creationId xmlns:a16="http://schemas.microsoft.com/office/drawing/2014/main" id="{E2B6F75B-0FE5-4C9A-8DEF-9807E1074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Text Placeholder 130053" descr="bar01">
            <a:extLst>
              <a:ext uri="{FF2B5EF4-FFF2-40B4-BE49-F238E27FC236}">
                <a16:creationId xmlns:a16="http://schemas.microsoft.com/office/drawing/2014/main" id="{CDBD4F98-1160-4B43-A0FB-CE01C5ECD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8438" y="-228600"/>
            <a:ext cx="1036638" cy="7543800"/>
          </a:xfrm>
        </p:spPr>
      </p:pic>
      <p:pic>
        <p:nvPicPr>
          <p:cNvPr id="13317" name="Picture 130054" descr="bar01">
            <a:extLst>
              <a:ext uri="{FF2B5EF4-FFF2-40B4-BE49-F238E27FC236}">
                <a16:creationId xmlns:a16="http://schemas.microsoft.com/office/drawing/2014/main" id="{E0A2ECE0-8987-410E-B9A7-737EC193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30055">
            <a:extLst>
              <a:ext uri="{FF2B5EF4-FFF2-40B4-BE49-F238E27FC236}">
                <a16:creationId xmlns:a16="http://schemas.microsoft.com/office/drawing/2014/main" id="{1906DEB8-C342-4D31-98FC-9268B8B0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34" charset="-127"/>
                <a:cs typeface="+mn-cs"/>
              </a:rPr>
              <a:t>Tập</a:t>
            </a:r>
            <a:r>
              <a:rPr kumimoji="0" lang="en-US" altLang="ko-KR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34" charset="-127"/>
                <a:cs typeface="+mn-cs"/>
              </a:rPr>
              <a:t> </a:t>
            </a:r>
            <a:r>
              <a:rPr kumimoji="0" lang="en-US" altLang="ko-K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34" charset="-127"/>
                <a:cs typeface="+mn-cs"/>
              </a:rPr>
              <a:t>đọc</a:t>
            </a:r>
            <a:endParaRPr kumimoji="0" lang="en-US" altLang="ko-KR" sz="2400" b="1" i="0" u="sng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9" name="Rectangle 130056">
            <a:extLst>
              <a:ext uri="{FF2B5EF4-FFF2-40B4-BE49-F238E27FC236}">
                <a16:creationId xmlns:a16="http://schemas.microsoft.com/office/drawing/2014/main" id="{7210C8A7-7970-46FC-B1A6-DE616F5B6D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Chuỗi ngọc lam</a:t>
            </a:r>
          </a:p>
        </p:txBody>
      </p:sp>
      <p:sp>
        <p:nvSpPr>
          <p:cNvPr id="13320" name="Rectangle 130057">
            <a:extLst>
              <a:ext uri="{FF2B5EF4-FFF2-40B4-BE49-F238E27FC236}">
                <a16:creationId xmlns:a16="http://schemas.microsoft.com/office/drawing/2014/main" id="{8373712D-CE4C-4121-8649-D5D511B7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14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đọc: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1A51FE-55FB-4AA8-B335-E11385939469}"/>
              </a:ext>
            </a:extLst>
          </p:cNvPr>
          <p:cNvCxnSpPr/>
          <p:nvPr/>
        </p:nvCxnSpPr>
        <p:spPr>
          <a:xfrm>
            <a:off x="4752975" y="2928938"/>
            <a:ext cx="0" cy="324008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B4254A-C571-494B-800C-E05A6960AF23}"/>
              </a:ext>
            </a:extLst>
          </p:cNvPr>
          <p:cNvCxnSpPr/>
          <p:nvPr/>
        </p:nvCxnSpPr>
        <p:spPr>
          <a:xfrm>
            <a:off x="3163888" y="2971800"/>
            <a:ext cx="30099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323" name="Rectangle 2">
            <a:extLst>
              <a:ext uri="{FF2B5EF4-FFF2-40B4-BE49-F238E27FC236}">
                <a16:creationId xmlns:a16="http://schemas.microsoft.com/office/drawing/2014/main" id="{F62F51EF-106B-4412-B509-80C7279C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256540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bài:</a:t>
            </a:r>
          </a:p>
        </p:txBody>
      </p:sp>
      <p:sp>
        <p:nvSpPr>
          <p:cNvPr id="13324" name="Text Box 99">
            <a:extLst>
              <a:ext uri="{FF2B5EF4-FFF2-40B4-BE49-F238E27FC236}">
                <a16:creationId xmlns:a16="http://schemas.microsoft.com/office/drawing/2014/main" id="{F57DB677-577A-46B3-B09B-0936FFC0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2981325"/>
            <a:ext cx="37925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Ý 1: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Bé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Gioan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mua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tặng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chị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mình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chuỗi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ngọc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lam.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08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-152400"/>
            <a:ext cx="8305800" cy="2263588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5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endParaRPr lang="en-US" sz="55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11188"/>
            <a:ext cx="8229600" cy="4670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49382" y="2057400"/>
            <a:ext cx="817418" cy="33537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2743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3" y="3276600"/>
            <a:ext cx="6866965" cy="2895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55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 cô bé đi mua chuỗi ngọc bằng tất cả số tiền mà em có.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756819" y="2438400"/>
            <a:ext cx="670956" cy="2667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itle 130051" descr="bar01">
            <a:extLst>
              <a:ext uri="{FF2B5EF4-FFF2-40B4-BE49-F238E27FC236}">
                <a16:creationId xmlns:a16="http://schemas.microsoft.com/office/drawing/2014/main" id="{2B074974-C275-482F-B455-6CC19B2C2EB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914400"/>
          </a:xfrm>
        </p:spPr>
      </p:pic>
      <p:pic>
        <p:nvPicPr>
          <p:cNvPr id="13315" name="Picture 130052" descr="bar01">
            <a:extLst>
              <a:ext uri="{FF2B5EF4-FFF2-40B4-BE49-F238E27FC236}">
                <a16:creationId xmlns:a16="http://schemas.microsoft.com/office/drawing/2014/main" id="{E2B6F75B-0FE5-4C9A-8DEF-9807E1074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Text Placeholder 130053" descr="bar01">
            <a:extLst>
              <a:ext uri="{FF2B5EF4-FFF2-40B4-BE49-F238E27FC236}">
                <a16:creationId xmlns:a16="http://schemas.microsoft.com/office/drawing/2014/main" id="{CDBD4F98-1160-4B43-A0FB-CE01C5ECD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8438" y="-228600"/>
            <a:ext cx="1036638" cy="7543800"/>
          </a:xfrm>
        </p:spPr>
      </p:pic>
      <p:pic>
        <p:nvPicPr>
          <p:cNvPr id="13317" name="Picture 130054" descr="bar01">
            <a:extLst>
              <a:ext uri="{FF2B5EF4-FFF2-40B4-BE49-F238E27FC236}">
                <a16:creationId xmlns:a16="http://schemas.microsoft.com/office/drawing/2014/main" id="{E0A2ECE0-8987-410E-B9A7-737EC193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30055">
            <a:extLst>
              <a:ext uri="{FF2B5EF4-FFF2-40B4-BE49-F238E27FC236}">
                <a16:creationId xmlns:a16="http://schemas.microsoft.com/office/drawing/2014/main" id="{1906DEB8-C342-4D31-98FC-9268B8B0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34" charset="-127"/>
                <a:cs typeface="+mn-cs"/>
              </a:rPr>
              <a:t>Tập</a:t>
            </a:r>
            <a:r>
              <a:rPr kumimoji="0" lang="en-US" altLang="ko-KR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34" charset="-127"/>
                <a:cs typeface="+mn-cs"/>
              </a:rPr>
              <a:t> </a:t>
            </a:r>
            <a:r>
              <a:rPr kumimoji="0" lang="en-US" altLang="ko-K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34" charset="-127"/>
                <a:cs typeface="+mn-cs"/>
              </a:rPr>
              <a:t>đọc</a:t>
            </a:r>
            <a:endParaRPr kumimoji="0" lang="en-US" altLang="ko-KR" sz="2400" b="1" i="0" u="sng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9" name="Rectangle 130056">
            <a:extLst>
              <a:ext uri="{FF2B5EF4-FFF2-40B4-BE49-F238E27FC236}">
                <a16:creationId xmlns:a16="http://schemas.microsoft.com/office/drawing/2014/main" id="{7210C8A7-7970-46FC-B1A6-DE616F5B6D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Chuỗi ngọc lam</a:t>
            </a:r>
          </a:p>
        </p:txBody>
      </p:sp>
      <p:sp>
        <p:nvSpPr>
          <p:cNvPr id="13320" name="Rectangle 130057">
            <a:extLst>
              <a:ext uri="{FF2B5EF4-FFF2-40B4-BE49-F238E27FC236}">
                <a16:creationId xmlns:a16="http://schemas.microsoft.com/office/drawing/2014/main" id="{8373712D-CE4C-4121-8649-D5D511B7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14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đọc: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1A51FE-55FB-4AA8-B335-E11385939469}"/>
              </a:ext>
            </a:extLst>
          </p:cNvPr>
          <p:cNvCxnSpPr/>
          <p:nvPr/>
        </p:nvCxnSpPr>
        <p:spPr>
          <a:xfrm>
            <a:off x="4752975" y="2928938"/>
            <a:ext cx="0" cy="324008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B4254A-C571-494B-800C-E05A6960AF23}"/>
              </a:ext>
            </a:extLst>
          </p:cNvPr>
          <p:cNvCxnSpPr/>
          <p:nvPr/>
        </p:nvCxnSpPr>
        <p:spPr>
          <a:xfrm>
            <a:off x="3163888" y="2971800"/>
            <a:ext cx="30099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323" name="Rectangle 2">
            <a:extLst>
              <a:ext uri="{FF2B5EF4-FFF2-40B4-BE49-F238E27FC236}">
                <a16:creationId xmlns:a16="http://schemas.microsoft.com/office/drawing/2014/main" id="{F62F51EF-106B-4412-B509-80C7279C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256540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bài:</a:t>
            </a:r>
          </a:p>
        </p:txBody>
      </p:sp>
      <p:sp>
        <p:nvSpPr>
          <p:cNvPr id="13324" name="Text Box 99">
            <a:extLst>
              <a:ext uri="{FF2B5EF4-FFF2-40B4-BE49-F238E27FC236}">
                <a16:creationId xmlns:a16="http://schemas.microsoft.com/office/drawing/2014/main" id="{F57DB677-577A-46B3-B09B-0936FFC0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2981325"/>
            <a:ext cx="35131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Ý 1: Bé Gioan mua tặng chị mình chuỗi ngọc lam.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00F5C18-438E-41B6-8DFF-599E266BA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3736975"/>
            <a:ext cx="3729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Ý 2: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Cuộc đối thoại giữa Pi-e v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chị cô bé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5483150-89B5-4A96-AF72-42AB5BFC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4467225"/>
            <a:ext cx="3776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dung: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Ca ngợi những con người có tấm lòng nhân hậu ,biết quan tâm v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đem lại niềm vui cho người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5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>
                <a:solidFill>
                  <a:schemeClr val="folHlink"/>
                </a:solidFill>
              </a:rPr>
            </a:b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br>
              <a:rPr lang="en-US" sz="4000" dirty="0"/>
            </a:br>
            <a:r>
              <a:rPr lang="en-US" sz="4000" dirty="0"/>
              <a:t> </a:t>
            </a:r>
            <a:endParaRPr lang="en-US" sz="6000" b="1" dirty="0">
              <a:latin typeface="Times New Roman" pitchFamily="18" charset="0"/>
            </a:endParaRPr>
          </a:p>
        </p:txBody>
      </p:sp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792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49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24" y="3349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8534400" cy="337099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:p14="http://schemas.microsoft.com/office/powerpoint/2010/main" val="394110637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3886200"/>
            <a:ext cx="6888066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25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585281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895600"/>
            <a:ext cx="525978" cy="142900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2" y="1773165"/>
            <a:ext cx="7192867" cy="1608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truyện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144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57200"/>
            <a:ext cx="9144000" cy="4038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Pi – e).</a:t>
            </a:r>
          </a:p>
        </p:txBody>
      </p:sp>
    </p:spTree>
    <p:extLst>
      <p:ext uri="{BB962C8B-B14F-4D97-AF65-F5344CB8AC3E}">
        <p14:creationId xmlns:p14="http://schemas.microsoft.com/office/powerpoint/2010/main" val="13810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/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hôm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gái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nhỏ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tủ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kính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Pi-e,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Bỗng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ngửng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ạ?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lấy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Đẹp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quá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!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ngạc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Ai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3300" u="sng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376" y="-609600"/>
            <a:ext cx="9175376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/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Pi-e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Đừng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rơi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mĩm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cười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rạng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rỡ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vợ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mình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tai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nạn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cướp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quý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3500" u="sng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24000" y="-18506"/>
            <a:ext cx="7620000" cy="6876505"/>
            <a:chOff x="1824" y="0"/>
            <a:chExt cx="3936" cy="4320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0"/>
              <a:ext cx="137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B4DCFA"/>
                </a:solidFill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-76200" y="-107098"/>
            <a:ext cx="6431930" cy="3155098"/>
          </a:xfrm>
          <a:prstGeom prst="cloudCallout">
            <a:avLst>
              <a:gd name="adj1" fmla="val -24707"/>
              <a:gd name="adj2" fmla="val 68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6" y="3401587"/>
            <a:ext cx="11430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918460"/>
            <a:ext cx="91010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  <a:p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Hạt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gạo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ta.</a:t>
            </a:r>
          </a:p>
          <a:p>
            <a:pPr lvl="2">
              <a:buFont typeface="Wingdings" pitchFamily="2" charset="2"/>
              <a:buNone/>
            </a:pP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	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Trần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Đăng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Khoa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033" y="2033826"/>
            <a:ext cx="2368089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Dặn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dò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51302"/>
            <a:ext cx="7848600" cy="155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49" y="6206854"/>
            <a:ext cx="5020902" cy="4626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07730"/>
            <a:ext cx="8763000" cy="58168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90800" y="76200"/>
            <a:ext cx="40005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u="sng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Tập đọc</a:t>
            </a:r>
            <a:r>
              <a:rPr lang="en-US" sz="3600" b="1" i="1" u="sng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5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382000" cy="35814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CHUỖI NGỌC LAM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10200" y="5576954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PHUN-TƠN 0-XLƠ</a:t>
            </a:r>
          </a:p>
        </p:txBody>
      </p:sp>
    </p:spTree>
    <p:extLst>
      <p:ext uri="{BB962C8B-B14F-4D97-AF65-F5344CB8AC3E}">
        <p14:creationId xmlns:p14="http://schemas.microsoft.com/office/powerpoint/2010/main" val="24875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inh anh QUYEN 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2100" y="3355021"/>
            <a:ext cx="22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9" y="4936866"/>
            <a:ext cx="1212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6775" y="4950912"/>
            <a:ext cx="1115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8000" y="0"/>
            <a:ext cx="297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050" y="816114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2322" y="2493258"/>
            <a:ext cx="1735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5852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>
                <a:solidFill>
                  <a:schemeClr val="folHlink"/>
                </a:solidFill>
              </a:rPr>
            </a:b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6000" b="1" dirty="0" err="1">
                <a:latin typeface="Times New Roman" pitchFamily="18" charset="0"/>
              </a:rPr>
              <a:t>Chuỗi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ngọc</a:t>
            </a:r>
            <a:r>
              <a:rPr lang="en-US" sz="6000" b="1" dirty="0">
                <a:latin typeface="Times New Roman" pitchFamily="18" charset="0"/>
              </a:rPr>
              <a:t> lam</a:t>
            </a:r>
          </a:p>
        </p:txBody>
      </p:sp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828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67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20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42" y="3367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3048000"/>
            <a:ext cx="85344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</a:t>
            </a:r>
            <a:endParaRPr lang="en-US" sz="36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84330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-17929" y="2"/>
            <a:ext cx="910814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5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Chia </a:t>
            </a:r>
            <a:r>
              <a:rPr lang="en-US" sz="5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5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Gồm</a:t>
            </a:r>
            <a:r>
              <a:rPr lang="en-US" sz="5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5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-17930" y="1828800"/>
            <a:ext cx="9108141" cy="390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1: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cướp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mất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anh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yêu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55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lễ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Nô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-en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3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0935" y="1576068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808" y="2134325"/>
            <a:ext cx="238315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Pi-e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3236" y="2097991"/>
            <a:ext cx="0" cy="32393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7804" y="2895600"/>
            <a:ext cx="30799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Gioan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585" y="3733811"/>
            <a:ext cx="32422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lúi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húi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661" y="4572011"/>
            <a:ext cx="377372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tràn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506408"/>
            <a:ext cx="381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4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  <p:bldP spid="2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0935" y="13716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/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57800" y="1930023"/>
            <a:ext cx="0" cy="491480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03495" y="1371600"/>
            <a:ext cx="381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/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4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0" y="1905006"/>
            <a:ext cx="52578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chuỗi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Pi-e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dành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tặng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vợ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cưới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tai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nạn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cướp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quý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2743200" y="2057400"/>
            <a:ext cx="152400" cy="5875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2209800" y="4060200"/>
            <a:ext cx="152400" cy="66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H="1">
            <a:off x="1447800" y="5423658"/>
            <a:ext cx="76200" cy="6723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 flipH="1">
            <a:off x="4516804" y="6109446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4570592" y="6109446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257806" y="2351157"/>
            <a:ext cx="38862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Chuỗi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lam  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286626" y="4293513"/>
            <a:ext cx="37509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Nô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-en:  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286632" y="5253344"/>
            <a:ext cx="38035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2" grpId="0"/>
      <p:bldP spid="18" grpId="0" animBg="1"/>
      <p:bldP spid="19" grpId="0" animBg="1"/>
      <p:bldP spid="20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678</TotalTime>
  <Words>764</Words>
  <Application>Microsoft Office PowerPoint</Application>
  <PresentationFormat>On-screen Show (4:3)</PresentationFormat>
  <Paragraphs>115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굴림</vt:lpstr>
      <vt:lpstr>SimSun</vt:lpstr>
      <vt:lpstr>Arial</vt:lpstr>
      <vt:lpstr>Calibri</vt:lpstr>
      <vt:lpstr>Georgia</vt:lpstr>
      <vt:lpstr>Tahoma</vt:lpstr>
      <vt:lpstr>Times New Roman</vt:lpstr>
      <vt:lpstr>Trebuchet MS</vt:lpstr>
      <vt:lpstr>VNI-Times</vt:lpstr>
      <vt:lpstr>Wingdings</vt:lpstr>
      <vt:lpstr>Slipstream</vt:lpstr>
      <vt:lpstr>2_Office Theme</vt:lpstr>
      <vt:lpstr>Office Theme</vt:lpstr>
      <vt:lpstr>3_Office Theme</vt:lpstr>
      <vt:lpstr>1_Slipstream</vt:lpstr>
      <vt:lpstr>2_Slipstream</vt:lpstr>
      <vt:lpstr>4_Office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Chuỗi ngọc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Chuỗi ngọc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Mạnh An Kute phô mai que</cp:lastModifiedBy>
  <cp:revision>70</cp:revision>
  <dcterms:created xsi:type="dcterms:W3CDTF">2016-10-27T11:22:12Z</dcterms:created>
  <dcterms:modified xsi:type="dcterms:W3CDTF">2018-12-01T08:22:21Z</dcterms:modified>
</cp:coreProperties>
</file>