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8"/>
  </p:notesMasterIdLst>
  <p:sldIdLst>
    <p:sldId id="269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0C0AC-49F3-4F65-8D0D-C72ADA6EE09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460912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99759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205819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69845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03" y="2665807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Nhung\Desktop\CD8 BAI 1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Nhung\Desktop\CD8 BAI 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381000"/>
            <a:ext cx="9144000" cy="5857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Nhung\Desktop\CD8 BAI 1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287" y="2209800"/>
            <a:ext cx="8875713" cy="1943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uê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nhà 		trí t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uệ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kh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cửa</a:t>
            </a:r>
          </a:p>
          <a:p>
            <a:pPr marL="514350" indent="-514350">
              <a:buAutoNum type="alphaLcParenR" startAt="2"/>
            </a:pP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giúp		nặng tr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ĩu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	l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	</a:t>
            </a: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Nhung\Desktop\CD8 BAI 1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85800"/>
            <a:ext cx="8542338" cy="5362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Nhung\Desktop\CD8 BAI 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8077200" cy="1676400"/>
          </a:xfrm>
          <a:prstGeom prst="rect">
            <a:avLst/>
          </a:prstGeom>
          <a:noFill/>
        </p:spPr>
      </p:pic>
      <p:pic>
        <p:nvPicPr>
          <p:cNvPr id="1027" name="Picture 3" descr="C:\Users\Nhung\Desktop\CD8 BAI 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95400"/>
            <a:ext cx="9144000" cy="54101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Nhung\Desktop\CD8 BAI 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Nhung\Desktop\CD8 BAI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971925"/>
          </a:xfrm>
          <a:prstGeom prst="rect">
            <a:avLst/>
          </a:prstGeom>
          <a:noFill/>
        </p:spPr>
      </p:pic>
      <p:pic>
        <p:nvPicPr>
          <p:cNvPr id="3075" name="Picture 3" descr="C:\Users\Nhung\Desktop\CD8 BAI 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162" y="4114800"/>
            <a:ext cx="8732838" cy="1323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Nhung\Desktop\CD8 BAI 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057400"/>
            <a:ext cx="8153400" cy="220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Nhung\Desktop\CD8 BAI 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09800"/>
            <a:ext cx="9144000" cy="2219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Lính cứu hỏa dùng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vòi phun nước dập tắt đám cháy</a:t>
            </a:r>
          </a:p>
          <a:p>
            <a:pPr>
              <a:buFontTx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người lính cứu hỏa thật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 cảm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Nhung\Desktop\CD8 BAI 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9600"/>
            <a:ext cx="9104312" cy="1933575"/>
          </a:xfrm>
          <a:prstGeom prst="rect">
            <a:avLst/>
          </a:prstGeom>
          <a:noFill/>
        </p:spPr>
      </p:pic>
      <p:pic>
        <p:nvPicPr>
          <p:cNvPr id="6147" name="Picture 3" descr="C:\Users\Nhung\Desktop\CD8 BAI 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971800"/>
            <a:ext cx="7885112" cy="981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 như xe cứu hỏa, xe cứu thương cũng có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 báo hiệu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 ta cần bảo vệ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sản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81</Words>
  <Application>Microsoft Office PowerPoint</Application>
  <PresentationFormat>On-screen Show (4:3)</PresentationFormat>
  <Paragraphs>17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宋体</vt:lpstr>
      <vt:lpstr>Arial</vt:lpstr>
      <vt:lpstr>Calibri</vt:lpstr>
      <vt:lpstr>Calibri Light</vt:lpstr>
      <vt:lpstr>等线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Oprekin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Hong Nhung</dc:creator>
  <cp:lastModifiedBy>Admin</cp:lastModifiedBy>
  <cp:revision>7</cp:revision>
  <dcterms:created xsi:type="dcterms:W3CDTF">2020-08-20T00:00:00Z</dcterms:created>
  <dcterms:modified xsi:type="dcterms:W3CDTF">2022-05-09T02:21:15Z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