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2" r:id="rId2"/>
    <p:sldId id="277" r:id="rId3"/>
    <p:sldId id="319" r:id="rId4"/>
    <p:sldId id="320" r:id="rId5"/>
    <p:sldId id="325" r:id="rId6"/>
    <p:sldId id="326" r:id="rId7"/>
    <p:sldId id="330" r:id="rId8"/>
    <p:sldId id="340" r:id="rId9"/>
    <p:sldId id="306" r:id="rId10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7CB"/>
    <a:srgbClr val="AD27B7"/>
    <a:srgbClr val="BD8E79"/>
    <a:srgbClr val="B37D65"/>
    <a:srgbClr val="8F5D47"/>
    <a:srgbClr val="B43C00"/>
    <a:srgbClr val="D24CDC"/>
    <a:srgbClr val="F3CEF6"/>
    <a:srgbClr val="A521AF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4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</a:t>
            </a:r>
            <a:r>
              <a:rPr lang="en-US" baseline="0"/>
              <a:t> chức cho HS hoạt động.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448454" y="2869488"/>
            <a:ext cx="5467912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38121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208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327" y="3810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096" y="500063"/>
            <a:ext cx="98526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12" y="1676400"/>
            <a:ext cx="98526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Việt Nam quê hương 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012" y="2696354"/>
            <a:ext cx="11963400" cy="258523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		Việt Nam đất nước ta ơi</a:t>
            </a:r>
          </a:p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  	Mênh mông biển lúa đâu trời đẹp hơn</a:t>
            </a:r>
          </a:p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		Cánh cò bay lả rập rờn</a:t>
            </a:r>
          </a:p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	Mây mờ che đỉnh Trường Sơn sớm chiều.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A47242-95D7-484F-BFC3-EAA21984A4F8}"/>
              </a:ext>
            </a:extLst>
          </p:cNvPr>
          <p:cNvCxnSpPr/>
          <p:nvPr/>
        </p:nvCxnSpPr>
        <p:spPr>
          <a:xfrm>
            <a:off x="6475412" y="4572000"/>
            <a:ext cx="16002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1AD83A-3277-42C8-BEE3-768405AC75C0}"/>
              </a:ext>
            </a:extLst>
          </p:cNvPr>
          <p:cNvCxnSpPr>
            <a:cxnSpLocks/>
          </p:cNvCxnSpPr>
          <p:nvPr/>
        </p:nvCxnSpPr>
        <p:spPr>
          <a:xfrm>
            <a:off x="4799012" y="5181600"/>
            <a:ext cx="38100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14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78" y="13335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651" y="165116"/>
            <a:ext cx="9852634" cy="80013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912" y="585810"/>
            <a:ext cx="9852634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ctr"/>
            <a:r>
              <a:rPr lang="en-US" sz="3600" b="1">
                <a:latin typeface="Arial" pitchFamily="34" charset="0"/>
                <a:ea typeface="Arial-Rounded" pitchFamily="34" charset="0"/>
                <a:cs typeface="Arial" pitchFamily="34" charset="0"/>
              </a:rPr>
              <a:t>Việt Nam quê hương 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612" y="1605764"/>
            <a:ext cx="11963400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	Việt Nam đất nước ta ơi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  	Mênh mông biển lúa đâu trời đẹp hơn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	Cánh cò bay lả rập rờn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Mây mờ che đỉnh Trường Sơn sớm chiều.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412" y="4114800"/>
            <a:ext cx="11963400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a. Trong đoạn thơ trên, những từ ngữ nào là tên riêng?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413" y="4692113"/>
            <a:ext cx="11582400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b. Em còn biết những tên riêng nào trong các bài đọc đã học?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412" y="5799978"/>
            <a:ext cx="11963400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c. Điều gì cần nhớ khi viết tên riêng?</a:t>
            </a:r>
          </a:p>
        </p:txBody>
      </p:sp>
    </p:spTree>
    <p:extLst>
      <p:ext uri="{BB962C8B-B14F-4D97-AF65-F5344CB8AC3E}">
        <p14:creationId xmlns:p14="http://schemas.microsoft.com/office/powerpoint/2010/main" val="14121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7723" y="2286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97" y="289606"/>
            <a:ext cx="10960708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Nói về quê em hoặc nơi em đang sống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23047" r="8662" b="35156"/>
          <a:stretch/>
        </p:blipFill>
        <p:spPr bwMode="auto">
          <a:xfrm>
            <a:off x="2133600" y="1371599"/>
            <a:ext cx="7694612" cy="507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3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3854" y="4572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528" y="576262"/>
            <a:ext cx="10200215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1 – 2 câu đã nói ở mục 3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23047" r="8662" b="35156"/>
          <a:stretch/>
        </p:blipFill>
        <p:spPr bwMode="auto">
          <a:xfrm>
            <a:off x="2133600" y="1371599"/>
            <a:ext cx="7694612" cy="507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8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4362" y="558800"/>
            <a:ext cx="896203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1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120" y="595911"/>
            <a:ext cx="1061743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 b="1">
                <a:latin typeface="Arial" pitchFamily="34" charset="0"/>
                <a:ea typeface="Arial-Rounded" pitchFamily="34" charset="0"/>
                <a:cs typeface="Arial" pitchFamily="34" charset="0"/>
              </a:rPr>
              <a:t>Hãy viết lại đúng chính tả những câu sau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5049" y="1676400"/>
            <a:ext cx="1196340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>
                <a:latin typeface="Arial" pitchFamily="34" charset="0"/>
                <a:ea typeface="Arial-Rounded" pitchFamily="34" charset="0"/>
                <a:cs typeface="Arial" pitchFamily="34" charset="0"/>
              </a:rPr>
              <a:t>a. nam và hà là học sinh lớp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5049" y="3505200"/>
            <a:ext cx="1196340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>
                <a:latin typeface="Arial" pitchFamily="34" charset="0"/>
                <a:ea typeface="Arial-Rounded" pitchFamily="34" charset="0"/>
                <a:cs typeface="Arial" pitchFamily="34" charset="0"/>
              </a:rPr>
              <a:t>b. những người lính cứu hoả rất dũng cảm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98682" y="2803329"/>
            <a:ext cx="889462" cy="4405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37658" y="4495800"/>
            <a:ext cx="889462" cy="4405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11249" y="2547088"/>
            <a:ext cx="10240963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>
                <a:latin typeface="Arial" pitchFamily="34" charset="0"/>
                <a:ea typeface="Arial-Rounded" pitchFamily="34" charset="0"/>
                <a:cs typeface="Arial" pitchFamily="34" charset="0"/>
              </a:rPr>
              <a:t>Nam và Hà là học sinh lớp 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63632" y="4339104"/>
            <a:ext cx="10240963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>
                <a:latin typeface="Arial" pitchFamily="34" charset="0"/>
                <a:ea typeface="Arial-Rounded" pitchFamily="34" charset="0"/>
                <a:cs typeface="Arial" pitchFamily="34" charset="0"/>
              </a:rPr>
              <a:t>Những người lính cứu hoả rất dũng cảm.</a:t>
            </a:r>
          </a:p>
        </p:txBody>
      </p:sp>
    </p:spTree>
    <p:extLst>
      <p:ext uri="{BB962C8B-B14F-4D97-AF65-F5344CB8AC3E}">
        <p14:creationId xmlns:p14="http://schemas.microsoft.com/office/powerpoint/2010/main" val="368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2" grpId="0" animBg="1"/>
      <p:bldP spid="35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6946" y="3302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078" y="330200"/>
            <a:ext cx="108591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mở rộng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708" y="1066800"/>
            <a:ext cx="10936904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a. Tìm đọc một cuốn sách hoặc một tập thơ về đất nước và con người Việt Nam.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170" y="2265796"/>
            <a:ext cx="10936904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b. Nói với bạn điều em biết thêm từ cuốn sách hoặc tập thơ đó.</a:t>
            </a:r>
          </a:p>
        </p:txBody>
      </p:sp>
      <p:pic>
        <p:nvPicPr>
          <p:cNvPr id="2050" name="Picture 2" descr="Tục Ngữ Ca Dao Việt Nam (Tái Bản 20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3674360"/>
            <a:ext cx="2654810" cy="26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- Việt Nam đất nước con người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496815"/>
            <a:ext cx="2332672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é Tập Kể Chuyện - Sự Tích Hồ Gươ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37825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294" y="381000"/>
            <a:ext cx="11546880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96" tIns="55098" rIns="110196" bIns="55098" rtlCol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các bài trong chủ đề </a:t>
            </a:r>
            <a:r>
              <a:rPr lang="en-US" sz="39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Đất nước và con người</a:t>
            </a: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mới: </a:t>
            </a:r>
            <a:r>
              <a:rPr lang="en-US" sz="39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</a:t>
            </a: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164).</a:t>
            </a:r>
          </a:p>
        </p:txBody>
      </p:sp>
    </p:spTree>
    <p:extLst>
      <p:ext uri="{BB962C8B-B14F-4D97-AF65-F5344CB8AC3E}">
        <p14:creationId xmlns:p14="http://schemas.microsoft.com/office/powerpoint/2010/main" val="21869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311</Words>
  <Application>Microsoft Office PowerPoint</Application>
  <PresentationFormat>Custom</PresentationFormat>
  <Paragraphs>47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257</cp:revision>
  <dcterms:created xsi:type="dcterms:W3CDTF">2020-12-08T15:48:47Z</dcterms:created>
  <dcterms:modified xsi:type="dcterms:W3CDTF">2022-05-14T08:39:53Z</dcterms:modified>
</cp:coreProperties>
</file>