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6" r:id="rId3"/>
    <p:sldId id="273" r:id="rId4"/>
    <p:sldId id="291" r:id="rId5"/>
    <p:sldId id="258" r:id="rId6"/>
    <p:sldId id="292" r:id="rId7"/>
    <p:sldId id="266" r:id="rId8"/>
    <p:sldId id="279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HDHS phát</a:t>
            </a:r>
            <a:r>
              <a:rPr lang="en-US" baseline="0"/>
              <a:t> hiện ra các vần trong mỗi tiếng để HS tìm tiếng dễ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909652" y="1626910"/>
            <a:ext cx="2019322" cy="1869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>
          <a:xfrm>
            <a:off x="86806" y="3356103"/>
            <a:ext cx="2277126" cy="16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 b="34064"/>
          <a:stretch/>
        </p:blipFill>
        <p:spPr>
          <a:xfrm>
            <a:off x="2286000" y="3906064"/>
            <a:ext cx="3411111" cy="109808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10631" y="2152115"/>
            <a:ext cx="4304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36" y="3216589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60" y="3101852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339143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9001" y="3667538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 b="34064"/>
          <a:stretch/>
        </p:blipFill>
        <p:spPr>
          <a:xfrm>
            <a:off x="5697111" y="3910591"/>
            <a:ext cx="3411111" cy="10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333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133350"/>
            <a:ext cx="73914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tiếng chứa vần </a:t>
            </a:r>
            <a:r>
              <a:rPr lang="en-US" sz="28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uyên, uân, uôm, ươc, ươm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直接连接符 9"/>
          <p:cNvCxnSpPr>
            <a:stCxn id="10" idx="4"/>
          </p:cNvCxnSpPr>
          <p:nvPr/>
        </p:nvCxnSpPr>
        <p:spPr>
          <a:xfrm>
            <a:off x="1483282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"/>
          <p:cNvSpPr/>
          <p:nvPr/>
        </p:nvSpPr>
        <p:spPr>
          <a:xfrm>
            <a:off x="1211116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1211116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6"/>
          <p:cNvSpPr/>
          <p:nvPr/>
        </p:nvSpPr>
        <p:spPr>
          <a:xfrm>
            <a:off x="1211116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101268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1812411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1797802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54" y="431123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27697" y="258247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718842" y="492996"/>
            <a:ext cx="4688598" cy="1747476"/>
            <a:chOff x="370847" y="2785417"/>
            <a:chExt cx="6836818" cy="3126272"/>
          </a:xfrm>
        </p:grpSpPr>
        <p:sp>
          <p:nvSpPr>
            <p:cNvPr id="19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uyên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直接连接符 9"/>
          <p:cNvCxnSpPr>
            <a:stCxn id="22" idx="4"/>
            <a:endCxn id="25" idx="0"/>
          </p:cNvCxnSpPr>
          <p:nvPr/>
        </p:nvCxnSpPr>
        <p:spPr>
          <a:xfrm>
            <a:off x="456144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3"/>
          <p:cNvSpPr/>
          <p:nvPr/>
        </p:nvSpPr>
        <p:spPr>
          <a:xfrm>
            <a:off x="428928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428928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6"/>
          <p:cNvSpPr/>
          <p:nvPr/>
        </p:nvSpPr>
        <p:spPr>
          <a:xfrm>
            <a:off x="428928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7"/>
          <p:cNvSpPr/>
          <p:nvPr/>
        </p:nvSpPr>
        <p:spPr>
          <a:xfrm>
            <a:off x="428928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1"/>
          <p:cNvSpPr txBox="1"/>
          <p:nvPr/>
        </p:nvSpPr>
        <p:spPr>
          <a:xfrm>
            <a:off x="489057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3342411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3304299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59324" y="482576"/>
            <a:ext cx="4688598" cy="1747476"/>
            <a:chOff x="370847" y="2785417"/>
            <a:chExt cx="6836818" cy="3126272"/>
          </a:xfrm>
        </p:grpSpPr>
        <p:sp>
          <p:nvSpPr>
            <p:cNvPr id="30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31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uân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3"/>
          <p:cNvSpPr txBox="1"/>
          <p:nvPr/>
        </p:nvSpPr>
        <p:spPr>
          <a:xfrm>
            <a:off x="484454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连接符 9"/>
          <p:cNvCxnSpPr>
            <a:stCxn id="34" idx="4"/>
            <a:endCxn id="37" idx="0"/>
          </p:cNvCxnSpPr>
          <p:nvPr/>
        </p:nvCxnSpPr>
        <p:spPr>
          <a:xfrm>
            <a:off x="7531337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"/>
          <p:cNvSpPr/>
          <p:nvPr/>
        </p:nvSpPr>
        <p:spPr>
          <a:xfrm>
            <a:off x="7259171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5"/>
          <p:cNvSpPr/>
          <p:nvPr/>
        </p:nvSpPr>
        <p:spPr>
          <a:xfrm>
            <a:off x="7259171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6"/>
          <p:cNvSpPr/>
          <p:nvPr/>
        </p:nvSpPr>
        <p:spPr>
          <a:xfrm>
            <a:off x="7259171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7"/>
          <p:cNvSpPr/>
          <p:nvPr/>
        </p:nvSpPr>
        <p:spPr>
          <a:xfrm>
            <a:off x="7259171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7860466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15"/>
          <p:cNvSpPr txBox="1"/>
          <p:nvPr/>
        </p:nvSpPr>
        <p:spPr>
          <a:xfrm>
            <a:off x="6050698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cuỗm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7"/>
          <p:cNvSpPr txBox="1"/>
          <p:nvPr/>
        </p:nvSpPr>
        <p:spPr>
          <a:xfrm>
            <a:off x="5943600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320853" y="515095"/>
            <a:ext cx="4570470" cy="1682437"/>
            <a:chOff x="370847" y="2785417"/>
            <a:chExt cx="6664565" cy="3009916"/>
          </a:xfrm>
        </p:grpSpPr>
        <p:sp>
          <p:nvSpPr>
            <p:cNvPr id="42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43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uôm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文本框 13"/>
          <p:cNvSpPr txBox="1"/>
          <p:nvPr/>
        </p:nvSpPr>
        <p:spPr>
          <a:xfrm>
            <a:off x="7772400" y="3421111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nhuốm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2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9"/>
          <p:cNvCxnSpPr>
            <a:stCxn id="10" idx="4"/>
          </p:cNvCxnSpPr>
          <p:nvPr/>
        </p:nvCxnSpPr>
        <p:spPr>
          <a:xfrm>
            <a:off x="2779942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"/>
          <p:cNvSpPr/>
          <p:nvPr/>
        </p:nvSpPr>
        <p:spPr>
          <a:xfrm>
            <a:off x="2507776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2507776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6"/>
          <p:cNvSpPr/>
          <p:nvPr/>
        </p:nvSpPr>
        <p:spPr>
          <a:xfrm>
            <a:off x="2507776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230934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3109071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3094462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08314" y="431123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xước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1324357" y="258247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422182" y="327896"/>
            <a:ext cx="4688598" cy="1747476"/>
            <a:chOff x="370847" y="2785417"/>
            <a:chExt cx="6836818" cy="3126272"/>
          </a:xfrm>
        </p:grpSpPr>
        <p:sp>
          <p:nvSpPr>
            <p:cNvPr id="19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ươc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直接连接符 9"/>
          <p:cNvCxnSpPr>
            <a:stCxn id="22" idx="4"/>
            <a:endCxn id="25" idx="0"/>
          </p:cNvCxnSpPr>
          <p:nvPr/>
        </p:nvCxnSpPr>
        <p:spPr>
          <a:xfrm>
            <a:off x="585810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3"/>
          <p:cNvSpPr/>
          <p:nvPr/>
        </p:nvSpPr>
        <p:spPr>
          <a:xfrm>
            <a:off x="558594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558594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6"/>
          <p:cNvSpPr/>
          <p:nvPr/>
        </p:nvSpPr>
        <p:spPr>
          <a:xfrm>
            <a:off x="558594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7"/>
          <p:cNvSpPr/>
          <p:nvPr/>
        </p:nvSpPr>
        <p:spPr>
          <a:xfrm>
            <a:off x="558594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1"/>
          <p:cNvSpPr txBox="1"/>
          <p:nvPr/>
        </p:nvSpPr>
        <p:spPr>
          <a:xfrm>
            <a:off x="618723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4419600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4495800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lượm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1655984" y="317476"/>
            <a:ext cx="4688598" cy="1747476"/>
            <a:chOff x="370847" y="2785417"/>
            <a:chExt cx="6836818" cy="3126272"/>
          </a:xfrm>
        </p:grpSpPr>
        <p:sp>
          <p:nvSpPr>
            <p:cNvPr id="30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31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ươm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3"/>
          <p:cNvSpPr txBox="1"/>
          <p:nvPr/>
        </p:nvSpPr>
        <p:spPr>
          <a:xfrm>
            <a:off x="614120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ươm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Xếp các từ ngữ sau vào nhóm phù hợp (nhìn thấy, nghe thấy, ngửi thấy)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6379"/>
            <a:ext cx="5262968" cy="36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564" y="133350"/>
            <a:ext cx="15413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tia nắng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2482" y="133350"/>
            <a:ext cx="22271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ông mặt trời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882" y="133350"/>
            <a:ext cx="28367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tiếng chim hót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4082" y="133350"/>
            <a:ext cx="28367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ông sao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564" y="656522"/>
            <a:ext cx="15413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bầu trời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632188"/>
            <a:ext cx="20781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trăng rằm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656522"/>
            <a:ext cx="20781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đàn cò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3818" y="680856"/>
            <a:ext cx="30687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âm thanh ồn ào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9400" y="1962150"/>
            <a:ext cx="0" cy="304266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1962150"/>
            <a:ext cx="0" cy="304266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564" y="1622062"/>
            <a:ext cx="224443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4737" y="1622062"/>
            <a:ext cx="224443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 thấy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6910" y="1622062"/>
            <a:ext cx="224443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Ngửi thấy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1151822"/>
            <a:ext cx="30687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hoa phượng đỏ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5300" y="1179694"/>
            <a:ext cx="30687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hương thơm ngát</a:t>
            </a:r>
          </a:p>
        </p:txBody>
      </p:sp>
    </p:spTree>
    <p:extLst>
      <p:ext uri="{BB962C8B-B14F-4D97-AF65-F5344CB8AC3E}">
        <p14:creationId xmlns:p14="http://schemas.microsoft.com/office/powerpoint/2010/main" val="7502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00295 0.37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2813 0.4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2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8646 0.3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77813 0.54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2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827E-6 L -0.00538 0.529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679E-6 L -0.23021 0.622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827E-6 L -0.46355 0.691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3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9136E-6 L -0.36545 0.376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-0.10104 0.669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3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8642E-6 L 0.16979 0.219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13492" r="12989" b="55555"/>
          <a:stretch/>
        </p:blipFill>
        <p:spPr bwMode="auto">
          <a:xfrm>
            <a:off x="7059267" y="819150"/>
            <a:ext cx="2476551" cy="22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Phổ cổ Hà Nội bất ngờ vắng lặng trong ngày thứ 18 thực hiện cách ly xã hội  - Bộ Y tế - Trang tin về dịch bệnh viêm đường hô hấ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05" y="1123950"/>
            <a:ext cx="3548414" cy="23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509" y="326756"/>
            <a:ext cx="8222672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nói về cảnh vật xunh quanh em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44592" y="6801179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7995" y="720867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Xao xuyến nỗi nhớ quê h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" y="1123950"/>
            <a:ext cx="3656537" cy="23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ộn nhịp mùa &quot;vàng&quot; trên rẻo cao Tả Lèng - Kênh truyền hình Đài Tiếng nói  Việt Nam - VOV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" y="3441152"/>
            <a:ext cx="2529803" cy="1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ân trường... • Thư viện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12" y="3441152"/>
            <a:ext cx="2289754" cy="17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sân trường năm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66" y="3441152"/>
            <a:ext cx="2289753" cy="17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7994072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Vẽ ột bức tran về cảnh vật xung quah và đặt tên cho bức tranh em vẽ</a:t>
            </a:r>
          </a:p>
        </p:txBody>
      </p:sp>
      <p:pic>
        <p:nvPicPr>
          <p:cNvPr id="3074" name="Picture 2" descr="VẼ TRANH PHONG CẢNH : QUÊ HƯƠNG CỦA EM | Tổng hợp những bức tranh đẹp nhấ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r="12161"/>
          <a:stretch/>
        </p:blipFill>
        <p:spPr bwMode="auto">
          <a:xfrm>
            <a:off x="4572000" y="1099787"/>
            <a:ext cx="2057400" cy="15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hành phố của em | Tổng hợp những bức tranh đẹp nhấ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1" b="14895"/>
          <a:stretch/>
        </p:blipFill>
        <p:spPr bwMode="auto">
          <a:xfrm>
            <a:off x="1371600" y="2683327"/>
            <a:ext cx="5952067" cy="23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Ẽ TRANH: PHONG CẢNH QUÊ HƯƠNG ĐƠN GIẢN | Tổng hợp những bức tranh đẹp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b="8338"/>
          <a:stretch/>
        </p:blipFill>
        <p:spPr bwMode="auto">
          <a:xfrm>
            <a:off x="1960549" y="1099787"/>
            <a:ext cx="2387084" cy="15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0" y="-31750"/>
            <a:ext cx="9131300" cy="5062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117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lại bài đã họctrong chủ đề 7</a:t>
            </a:r>
            <a:endParaRPr lang="en-US" sz="2400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4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Cậu bé thông minh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 144.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201</Words>
  <Application>Microsoft Office PowerPoint</Application>
  <PresentationFormat>On-screen Show (16:9)</PresentationFormat>
  <Paragraphs>79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Arial Rounded MT Bold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164</cp:revision>
  <dcterms:created xsi:type="dcterms:W3CDTF">2020-12-08T15:48:47Z</dcterms:created>
  <dcterms:modified xsi:type="dcterms:W3CDTF">2022-04-28T14:27:12Z</dcterms:modified>
</cp:coreProperties>
</file>