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88" r:id="rId6"/>
    <p:sldId id="261" r:id="rId7"/>
    <p:sldId id="289" r:id="rId8"/>
    <p:sldId id="287" r:id="rId9"/>
    <p:sldId id="263" r:id="rId10"/>
    <p:sldId id="264" r:id="rId11"/>
    <p:sldId id="266" r:id="rId12"/>
    <p:sldId id="284" r:id="rId13"/>
    <p:sldId id="267" r:id="rId14"/>
    <p:sldId id="268" r:id="rId15"/>
    <p:sldId id="269" r:id="rId16"/>
    <p:sldId id="270" r:id="rId17"/>
    <p:sldId id="281" r:id="rId18"/>
    <p:sldId id="285" r:id="rId19"/>
    <p:sldId id="272" r:id="rId20"/>
    <p:sldId id="273" r:id="rId21"/>
    <p:sldId id="274" r:id="rId22"/>
    <p:sldId id="282" r:id="rId23"/>
    <p:sldId id="275" r:id="rId24"/>
    <p:sldId id="276" r:id="rId25"/>
    <p:sldId id="277" r:id="rId26"/>
    <p:sldId id="278" r:id="rId27"/>
    <p:sldId id="290" r:id="rId28"/>
    <p:sldId id="279" r:id="rId29"/>
    <p:sldId id="286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6449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0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606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45" y="5486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Trên cây còn lại 53 quả thị.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0"/>
            <a:ext cx="8839200" cy="6781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2590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+mj-lt"/>
              </a:rPr>
              <a:t>Ngày thứ hai, tráng sĩ uống hết 24 bầu nước.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228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52989"/>
              </p:ext>
            </p:extLst>
          </p:nvPr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8300" y="6273225"/>
            <a:ext cx="6172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Trong túi màu đỏ có 78 quả thông.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6100" y="178589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5895" y="4685787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668959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9100" y="2258289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100" y="3699837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13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2655" y="307420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3623" y="453858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8845" y="3221791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2673" y="2319290"/>
            <a:ext cx="104832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1023" y="3699837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7905" y="5181600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55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6900" y="5181600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69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02597"/>
              </p:ext>
            </p:extLst>
          </p:nvPr>
        </p:nvGraphicFramePr>
        <p:xfrm>
          <a:off x="3022600" y="291084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70791"/>
              </p:ext>
            </p:extLst>
          </p:nvPr>
        </p:nvGraphicFramePr>
        <p:xfrm>
          <a:off x="2971800" y="1066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1701522"/>
            <a:ext cx="434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+mj-lt"/>
              </a:rPr>
              <a:t>Cả hai đoàn tàu có 22 toa.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539836"/>
            <a:ext cx="541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+mj-lt"/>
              </a:rPr>
              <a:t>Đoàn tàu C có 12 toa chở khách.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18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90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</a:t>
              </a:r>
              <a:r>
                <a:rPr lang="en-US" sz="32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 </a:t>
              </a:r>
              <a:r>
                <a:rPr lang="en-US" sz="32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</a:t>
              </a:r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50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6096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91100" y="6096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6096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272</Words>
  <Application>Microsoft Office PowerPoint</Application>
  <PresentationFormat>On-screen Show (4:3)</PresentationFormat>
  <Paragraphs>159</Paragraphs>
  <Slides>29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MyPC</cp:lastModifiedBy>
  <cp:revision>71</cp:revision>
  <dcterms:created xsi:type="dcterms:W3CDTF">2020-08-14T12:58:13Z</dcterms:created>
  <dcterms:modified xsi:type="dcterms:W3CDTF">2021-04-04T14:07:44Z</dcterms:modified>
</cp:coreProperties>
</file>