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296" r:id="rId3"/>
    <p:sldId id="297" r:id="rId4"/>
    <p:sldId id="256" r:id="rId5"/>
    <p:sldId id="273" r:id="rId6"/>
    <p:sldId id="258" r:id="rId7"/>
    <p:sldId id="260" r:id="rId8"/>
    <p:sldId id="277" r:id="rId9"/>
    <p:sldId id="261" r:id="rId10"/>
    <p:sldId id="263" r:id="rId11"/>
    <p:sldId id="262" r:id="rId12"/>
    <p:sldId id="279" r:id="rId13"/>
    <p:sldId id="303" r:id="rId14"/>
    <p:sldId id="302" r:id="rId15"/>
    <p:sldId id="264" r:id="rId16"/>
    <p:sldId id="266" r:id="rId17"/>
    <p:sldId id="267" r:id="rId18"/>
    <p:sldId id="282" r:id="rId19"/>
    <p:sldId id="287" r:id="rId20"/>
    <p:sldId id="299" r:id="rId21"/>
    <p:sldId id="270" r:id="rId22"/>
    <p:sldId id="271" r:id="rId23"/>
    <p:sldId id="300" r:id="rId24"/>
    <p:sldId id="272" r:id="rId25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80"/>
    <a:srgbClr val="FEDEF3"/>
    <a:srgbClr val="FE8ACC"/>
    <a:srgbClr val="FECEED"/>
    <a:srgbClr val="FD0B95"/>
    <a:srgbClr val="FDBBE5"/>
    <a:srgbClr val="FD49B0"/>
    <a:srgbClr val="FEA8D9"/>
    <a:srgbClr val="FD2BA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2" autoAdjust="0"/>
  </p:normalViewPr>
  <p:slideViewPr>
    <p:cSldViewPr>
      <p:cViewPr varScale="1">
        <p:scale>
          <a:sx n="76" d="100"/>
          <a:sy n="76" d="100"/>
        </p:scale>
        <p:origin x="67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GB kích</a:t>
            </a:r>
            <a:r>
              <a:rPr lang="en-US" baseline="0"/>
              <a:t> chuột vào đáp án thì chữ di chuyển về câu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3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gợi ý: </a:t>
            </a:r>
          </a:p>
          <a:p>
            <a:r>
              <a:rPr lang="en-US" baseline="0"/>
              <a:t>Nội dung: Chúng ta nên nói lời hay ý đẹp. Khi nói lời hay, ý đẹp, bản thân mình và mọi người xung quanh sẽ thấy vui vẻ, hạnh phúc.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9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</a:t>
            </a:r>
            <a:r>
              <a:rPr lang="en-US" baseline="0"/>
              <a:t> có thể có nhiều cách trả lời...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có</a:t>
            </a:r>
            <a:r>
              <a:rPr lang="en-US" baseline="0"/>
              <a:t> thể chọn câu trả lời của mình để viết, GV không nên áp đặt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LINH ĐỘNG TỪ KHÓ THEO VÙNG MIỀN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yêu</a:t>
            </a:r>
            <a:r>
              <a:rPr lang="en-US" baseline="0"/>
              <a:t> cầu hs nêu nghĩa theo cách hs hiểu trước.</a:t>
            </a:r>
          </a:p>
          <a:p>
            <a:r>
              <a:rPr lang="en-US" baseline="0"/>
              <a:t>Có thể cho HS giải nghĩa bằng cách đặt câu.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51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yêu</a:t>
            </a:r>
            <a:r>
              <a:rPr lang="en-US" baseline="0"/>
              <a:t> cầu hs nêu nghĩa theo cách hs hiểu trước.</a:t>
            </a:r>
          </a:p>
          <a:p>
            <a:r>
              <a:rPr lang="en-US" baseline="0"/>
              <a:t>Có thể cho HS giải nghĩa bằng cách đặt câu.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70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 đua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4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914650"/>
            <a:ext cx="36877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3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466150"/>
            <a:ext cx="44196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40" y="1733552"/>
            <a:ext cx="8407461" cy="1077097"/>
          </a:xfrm>
          <a:prstGeom prst="rect">
            <a:avLst/>
          </a:prstGeom>
          <a:noFill/>
        </p:spPr>
        <p:txBody>
          <a:bodyPr wrap="square" lIns="91318" tIns="45660" rIns="91318" bIns="45660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Đang đi chơi trong núi, gấu con chợt nhìn thấy một hạt dẻ.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29200" y="17998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05200" y="2282492"/>
            <a:ext cx="98712" cy="435617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6781800" y="17998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527050" cy="296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065323"/>
            <a:ext cx="527050" cy="164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16573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66675" y="388533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498433"/>
            <a:ext cx="8509000" cy="46780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365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truyện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đêm</a:t>
            </a:r>
            <a:endParaRPr lang="en-US" sz="2400" i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FBCDA5-F8EE-476B-BF1B-F25FB02BE60C}"/>
              </a:ext>
            </a:extLst>
          </p:cNvPr>
          <p:cNvCxnSpPr/>
          <p:nvPr/>
        </p:nvCxnSpPr>
        <p:spPr>
          <a:xfrm>
            <a:off x="5979968" y="2762250"/>
            <a:ext cx="1489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C97F02-80DA-4869-AEB7-27442660AAC2}"/>
              </a:ext>
            </a:extLst>
          </p:cNvPr>
          <p:cNvCxnSpPr>
            <a:cxnSpLocks/>
          </p:cNvCxnSpPr>
          <p:nvPr/>
        </p:nvCxnSpPr>
        <p:spPr>
          <a:xfrm>
            <a:off x="533400" y="27305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AD3CF-FF4F-461E-8C39-0F9CA70B197D}"/>
              </a:ext>
            </a:extLst>
          </p:cNvPr>
          <p:cNvCxnSpPr>
            <a:cxnSpLocks/>
          </p:cNvCxnSpPr>
          <p:nvPr/>
        </p:nvCxnSpPr>
        <p:spPr>
          <a:xfrm>
            <a:off x="2590800" y="310515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khó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1600" y="1343025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vọng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44800" y="1622425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bật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ngược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2740026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bực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tức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81200" y="2740026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bực và tức giận.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925757-030E-4DA9-B620-A114EC5E4994}"/>
              </a:ext>
            </a:extLst>
          </p:cNvPr>
          <p:cNvSpPr txBox="1">
            <a:spLocks/>
          </p:cNvSpPr>
          <p:nvPr/>
        </p:nvSpPr>
        <p:spPr>
          <a:xfrm>
            <a:off x="88900" y="3794126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tủi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873559-AD80-4D4F-B283-3A93D725F569}"/>
              </a:ext>
            </a:extLst>
          </p:cNvPr>
          <p:cNvSpPr txBox="1">
            <a:spLocks/>
          </p:cNvSpPr>
          <p:nvPr/>
        </p:nvSpPr>
        <p:spPr>
          <a:xfrm>
            <a:off x="2362200" y="403225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xót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3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527050" cy="296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065323"/>
            <a:ext cx="527050" cy="164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16573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66675" y="388533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498433"/>
            <a:ext cx="8509000" cy="46780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365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truyện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đêm</a:t>
            </a:r>
            <a:endParaRPr lang="en-US" sz="2400" i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C97F02-80DA-4869-AEB7-27442660AAC2}"/>
              </a:ext>
            </a:extLst>
          </p:cNvPr>
          <p:cNvCxnSpPr>
            <a:cxnSpLocks/>
          </p:cNvCxnSpPr>
          <p:nvPr/>
        </p:nvCxnSpPr>
        <p:spPr>
          <a:xfrm>
            <a:off x="2413000" y="434975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6150" y="4997450"/>
            <a:ext cx="65405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25700" y="6333731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168910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67000" y="1962150"/>
            <a:ext cx="62865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đúng như đã biết hay đoán trước.</a:t>
            </a:r>
          </a:p>
        </p:txBody>
      </p:sp>
    </p:spTree>
    <p:extLst>
      <p:ext uri="{BB962C8B-B14F-4D97-AF65-F5344CB8AC3E}">
        <p14:creationId xmlns:p14="http://schemas.microsoft.com/office/powerpoint/2010/main" val="14586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206500" y="4639493"/>
            <a:ext cx="1143000" cy="441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" y="498433"/>
            <a:ext cx="8991600" cy="45241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365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truyện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đêm</a:t>
            </a:r>
            <a:endParaRPr lang="en-US" sz="2400" i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0857F-E189-47D7-BAFA-FEFCC3F7D998}"/>
              </a:ext>
            </a:extLst>
          </p:cNvPr>
          <p:cNvSpPr txBox="1"/>
          <p:nvPr/>
        </p:nvSpPr>
        <p:spPr>
          <a:xfrm>
            <a:off x="0" y="4645067"/>
            <a:ext cx="3733800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047750"/>
            <a:ext cx="31934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8" name="Oval 7"/>
          <p:cNvSpPr/>
          <p:nvPr/>
        </p:nvSpPr>
        <p:spPr>
          <a:xfrm>
            <a:off x="-1219200" y="238635"/>
            <a:ext cx="609600" cy="609600"/>
          </a:xfrm>
          <a:prstGeom prst="ellipse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3565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37" y="718004"/>
            <a:ext cx="88219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2895601" y="57150"/>
            <a:ext cx="3642531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đoạn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87" y="4498295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Con vật nào xuất hiện trong bài?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37" y="4541610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Gấu đi chơi ở đâu?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05400" y="1214664"/>
            <a:ext cx="558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1214664"/>
            <a:ext cx="523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67600" y="1657350"/>
            <a:ext cx="139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1564" y="2057400"/>
            <a:ext cx="4085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564" y="4577896"/>
            <a:ext cx="8880103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Chuyện gì xảy ra khi gấu con vui mừng reo lên: “A!”?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4775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185" y="4514396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Gấu mẹ nói gì với gấu con?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5951"/>
            <a:ext cx="8826442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Sau khi làm theo lời mẹ, gấu con cảm thấy thế nào?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1" y="285750"/>
            <a:ext cx="3642531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đoạn 2: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67200" y="2190750"/>
            <a:ext cx="4467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227" y="2724150"/>
            <a:ext cx="5480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9413" y="3835400"/>
            <a:ext cx="47949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09550"/>
            <a:ext cx="8312727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Bài đọc khuyên chúng ta điều gì?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t="20573" r="33183" b="23958"/>
          <a:stretch/>
        </p:blipFill>
        <p:spPr bwMode="auto">
          <a:xfrm>
            <a:off x="2362200" y="895350"/>
            <a:ext cx="4693227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025"/>
            <a:ext cx="8229600" cy="12551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 loài vật nào xuất hiện trong câu chuyện </a:t>
            </a:r>
            <a:r>
              <a:rPr lang="en-US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 bé chăn cừu</a:t>
            </a:r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781300"/>
            <a:ext cx="6633937" cy="1600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Sói và chú bé chăn cừu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3" y="2038350"/>
            <a:ext cx="5109935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Sói và cừu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0"/>
          <a:stretch/>
        </p:blipFill>
        <p:spPr>
          <a:xfrm>
            <a:off x="6758671" y="1585946"/>
            <a:ext cx="1704726" cy="1584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1"/>
          <a:stretch/>
        </p:blipFill>
        <p:spPr>
          <a:xfrm flipH="1">
            <a:off x="5562600" y="1592296"/>
            <a:ext cx="1196071" cy="15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0452" y="654277"/>
            <a:ext cx="6870023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đọc khuyên chúng ta điều gì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127000" y="900498"/>
            <a:ext cx="609600" cy="27380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920" y="1993015"/>
            <a:ext cx="7875270" cy="2308203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cs typeface="Arial" pitchFamily="34" charset="0"/>
              </a:rPr>
              <a:t>Nội dung: Chúng ta nên nói lời hay ý đẹp. Khi nói lời hay, ý đẹp, bản thân mình và mọi người xung quanh sẽ thấy vui vẻ, hạnh phúc.</a:t>
            </a:r>
          </a:p>
        </p:txBody>
      </p:sp>
    </p:spTree>
    <p:extLst>
      <p:ext uri="{BB962C8B-B14F-4D97-AF65-F5344CB8AC3E}">
        <p14:creationId xmlns:p14="http://schemas.microsoft.com/office/powerpoint/2010/main" val="18456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393123"/>
            <a:ext cx="79178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c 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405" y="1137849"/>
            <a:ext cx="8536995" cy="1200207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c. Sau khi làm theo lời mẹ, gấu con cảm thấy (…).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297892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814656" y="2743143"/>
            <a:ext cx="7643544" cy="1200207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  Sau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cảm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37431" y="2827435"/>
            <a:ext cx="489204" cy="4005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62A49-F166-4F0A-8CFC-A1CA3F07D32E}"/>
              </a:ext>
            </a:extLst>
          </p:cNvPr>
          <p:cNvCxnSpPr>
            <a:cxnSpLocks/>
          </p:cNvCxnSpPr>
          <p:nvPr/>
        </p:nvCxnSpPr>
        <p:spPr>
          <a:xfrm>
            <a:off x="1219200" y="329565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A38BCC-9FD4-493F-983B-C3599C6E88C9}"/>
              </a:ext>
            </a:extLst>
          </p:cNvPr>
          <p:cNvSpPr/>
          <p:nvPr/>
        </p:nvSpPr>
        <p:spPr>
          <a:xfrm>
            <a:off x="4724400" y="3600450"/>
            <a:ext cx="152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6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3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pic>
        <p:nvPicPr>
          <p:cNvPr id="3" name="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599" y="117474"/>
            <a:ext cx="5578475" cy="5578475"/>
          </a:xfrm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8454" y="2634227"/>
            <a:ext cx="8808146" cy="2147323"/>
            <a:chOff x="103818" y="3503807"/>
            <a:chExt cx="8808146" cy="2147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51611" y="3971178"/>
              <a:ext cx="80149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Sau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 làm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Ό;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o lƟ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Ε−,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gấu c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Ϊ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cảm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ấy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3818" y="4631641"/>
              <a:ext cx="80149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ǟất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νί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ω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Ǫ</a:t>
              </a:r>
              <a:r>
                <a:rPr lang="en-US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-914400" y="445960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30" y="393123"/>
            <a:ext cx="79178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c 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665" y="1069459"/>
            <a:ext cx="8008535" cy="1200207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c. Sau khi làm theo lời mẹ, gấu con cảm thấy rất vui vẻ.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9950" y="3367538"/>
            <a:ext cx="648250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96200" y="2661435"/>
            <a:ext cx="0" cy="582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4625" y="2637464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13200" y="2637464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76600" y="2661435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34000" y="2620777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36800" y="2661435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600200" y="263116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21400" y="2637464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19900" y="263116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73200" y="31065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7100" y="310604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24200" y="310723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50820" y="310088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60800" y="311993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94300" y="309771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81700" y="310411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67500" y="310406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297892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556500" y="310633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3847" y="376555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33500" y="376497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86247" y="3354838"/>
            <a:ext cx="0" cy="582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73200" y="3354838"/>
            <a:ext cx="0" cy="582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968500" y="3651313"/>
            <a:ext cx="457200" cy="3874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0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2"/>
      <p:bldP spid="26" grpId="0"/>
      <p:bldP spid="26" grpId="2"/>
      <p:bldP spid="27" grpId="0"/>
      <p:bldP spid="27" grpId="2"/>
      <p:bldP spid="37" grpId="0"/>
      <p:bldP spid="37" grpId="2"/>
      <p:bldP spid="38" grpId="0"/>
      <p:bldP spid="38" grpId="2"/>
      <p:bldP spid="39" grpId="0"/>
      <p:bldP spid="39" grpId="2"/>
      <p:bldP spid="41" grpId="0"/>
      <p:bldP spid="41" grpId="2"/>
      <p:bldP spid="42" grpId="0"/>
      <p:bldP spid="42" grpId="2"/>
      <p:bldP spid="43" grpId="0"/>
      <p:bldP spid="43" grpId="2"/>
      <p:bldP spid="44" grpId="0"/>
      <p:bldP spid="44" grpId="2"/>
      <p:bldP spid="45" grpId="0"/>
      <p:bldP spid="45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76200" y="285750"/>
            <a:ext cx="9067800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Đọc lại bài: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Tiếng vọng của núi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98, 99).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100, 101).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5933"/>
            <a:ext cx="8915400" cy="15674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Hoàn thành câu sau:</a:t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>Nói dối ………… </a:t>
            </a:r>
            <a:r>
              <a:rPr lang="en-US" b="1">
                <a:latin typeface="Arial" pitchFamily="34" charset="0"/>
                <a:cs typeface="Arial" pitchFamily="34" charset="0"/>
              </a:rPr>
              <a:t>.</a:t>
            </a:r>
            <a:endParaRPr lang="en-US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1165" y="2389868"/>
            <a:ext cx="5795735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là rất tốt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3865" y="3619500"/>
            <a:ext cx="5109935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1800" y="3619500"/>
            <a:ext cx="2554967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hại thân</a:t>
            </a:r>
          </a:p>
        </p:txBody>
      </p:sp>
    </p:spTree>
    <p:extLst>
      <p:ext uri="{BB962C8B-B14F-4D97-AF65-F5344CB8AC3E}">
        <p14:creationId xmlns:p14="http://schemas.microsoft.com/office/powerpoint/2010/main" val="40506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12291 -0.4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4823" y="6099713"/>
            <a:ext cx="4704261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VỌNG CỦA NÚI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34" y="2229080"/>
            <a:ext cx="474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61" y="207698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8"/>
          <a:stretch/>
        </p:blipFill>
        <p:spPr>
          <a:xfrm>
            <a:off x="3962883" y="3272367"/>
            <a:ext cx="2133600" cy="1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09550"/>
            <a:ext cx="79629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</a:t>
            </a:r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1" y="133350"/>
            <a:ext cx="679309" cy="78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4000" y="4087086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a. Em nhìn thấy gì trong bức tranh?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000" y="4548618"/>
            <a:ext cx="89154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b. Hai phần của 2 bức tranh có gì giống nhau và khác nhau?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26823" r="32064" b="16406"/>
          <a:stretch/>
        </p:blipFill>
        <p:spPr bwMode="auto">
          <a:xfrm>
            <a:off x="2667000" y="813196"/>
            <a:ext cx="3904638" cy="32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683" y="100997"/>
            <a:ext cx="1160318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00" y="498433"/>
            <a:ext cx="8991600" cy="45241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365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truyện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683" cy="7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40279A-5715-4CB4-8256-75728CFB1FC7}"/>
              </a:ext>
            </a:extLst>
          </p:cNvPr>
          <p:cNvSpPr txBox="1"/>
          <p:nvPr/>
        </p:nvSpPr>
        <p:spPr>
          <a:xfrm>
            <a:off x="0" y="4645067"/>
            <a:ext cx="3733800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 THẦM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0292" y="25400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224" y="502566"/>
            <a:ext cx="8991600" cy="469345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365 </a:t>
            </a:r>
            <a:r>
              <a:rPr lang="en-US" sz="25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truyện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10977" y="452807"/>
            <a:ext cx="512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65706" y="7012132"/>
            <a:ext cx="419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5525" y="1682750"/>
            <a:ext cx="1540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75800" y="1276350"/>
            <a:ext cx="906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64695" y="7349837"/>
            <a:ext cx="879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21114" y="-247650"/>
            <a:ext cx="4419600" cy="16764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Arial" pitchFamily="34" charset="0"/>
                <a:cs typeface="Arial" pitchFamily="34" charset="0"/>
              </a:rPr>
              <a:t>Luyện đọc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0400" y="2156355"/>
            <a:ext cx="2743200" cy="914400"/>
          </a:xfrm>
        </p:spPr>
        <p:txBody>
          <a:bodyPr>
            <a:normAutofit/>
          </a:bodyPr>
          <a:lstStyle/>
          <a:p>
            <a:pPr algn="l"/>
            <a:r>
              <a:rPr lang="en-US" sz="3900">
                <a:latin typeface="Arial" pitchFamily="34" charset="0"/>
                <a:cs typeface="Arial" pitchFamily="34" charset="0"/>
              </a:rPr>
              <a:t>mừng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0400" y="1366311"/>
            <a:ext cx="2514600" cy="6858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>
                <a:latin typeface="Arial" pitchFamily="34" charset="0"/>
                <a:cs typeface="Arial" pitchFamily="34" charset="0"/>
              </a:rPr>
              <a:t>núi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2778" y="2994555"/>
            <a:ext cx="3297936" cy="1253595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>
                <a:latin typeface="Arial" pitchFamily="34" charset="0"/>
                <a:cs typeface="Arial" pitchFamily="34" charset="0"/>
              </a:rPr>
              <a:t>ngạc nhiên</a:t>
            </a:r>
          </a:p>
        </p:txBody>
      </p:sp>
    </p:spTree>
    <p:extLst>
      <p:ext uri="{BB962C8B-B14F-4D97-AF65-F5344CB8AC3E}">
        <p14:creationId xmlns:p14="http://schemas.microsoft.com/office/powerpoint/2010/main" val="40382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" y="387350"/>
            <a:ext cx="8991600" cy="469345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>
                <a:latin typeface="Arial" pitchFamily="34" charset="0"/>
                <a:ea typeface="Arial-Rounded" pitchFamily="34" charset="0"/>
                <a:cs typeface="Arial" pitchFamily="34" charset="0"/>
              </a:rPr>
              <a:t>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/>
            <a:r>
              <a:rPr lang="en-US" sz="2500">
                <a:latin typeface="Arial" pitchFamily="34" charset="0"/>
                <a:ea typeface="Arial-Rounded" pitchFamily="34" charset="0"/>
                <a:cs typeface="Arial" pitchFamily="34" charset="0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50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500" i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50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268" y="6350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00" y="483321"/>
            <a:ext cx="8991600" cy="4524182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endParaRPr lang="en-US" sz="24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365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truyện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đêm</a:t>
            </a:r>
            <a:endParaRPr lang="en-US" sz="2400" i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Lưu đồ: Đường kết nối 8">
            <a:extLst>
              <a:ext uri="{FF2B5EF4-FFF2-40B4-BE49-F238E27FC236}">
                <a16:creationId xmlns:a16="http://schemas.microsoft.com/office/drawing/2014/main" id="{3EA8B31F-BE74-4CCE-9C15-24935BBB2A3D}"/>
              </a:ext>
            </a:extLst>
          </p:cNvPr>
          <p:cNvSpPr/>
          <p:nvPr/>
        </p:nvSpPr>
        <p:spPr>
          <a:xfrm>
            <a:off x="812023" y="438150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70063B22-7C1C-4540-9081-55BFB5A6A1E0}"/>
              </a:ext>
            </a:extLst>
          </p:cNvPr>
          <p:cNvSpPr/>
          <p:nvPr/>
        </p:nvSpPr>
        <p:spPr>
          <a:xfrm>
            <a:off x="42896" y="724013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1047AE46-8917-45AF-8947-10420AA19120}"/>
              </a:ext>
            </a:extLst>
          </p:cNvPr>
          <p:cNvSpPr/>
          <p:nvPr/>
        </p:nvSpPr>
        <p:spPr>
          <a:xfrm>
            <a:off x="4421609" y="816144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F1EB4939-2838-4CAD-9548-AC467A5363B7}"/>
              </a:ext>
            </a:extLst>
          </p:cNvPr>
          <p:cNvSpPr/>
          <p:nvPr/>
        </p:nvSpPr>
        <p:spPr>
          <a:xfrm>
            <a:off x="544546" y="1200150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B7314D93-4D06-4EBE-B777-FFADF9D97462}"/>
              </a:ext>
            </a:extLst>
          </p:cNvPr>
          <p:cNvSpPr/>
          <p:nvPr/>
        </p:nvSpPr>
        <p:spPr>
          <a:xfrm>
            <a:off x="6362700" y="1225775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8">
            <a:extLst>
              <a:ext uri="{FF2B5EF4-FFF2-40B4-BE49-F238E27FC236}">
                <a16:creationId xmlns:a16="http://schemas.microsoft.com/office/drawing/2014/main" id="{78EC4F5F-48F4-41F1-9372-411AA6EC47C4}"/>
              </a:ext>
            </a:extLst>
          </p:cNvPr>
          <p:cNvSpPr/>
          <p:nvPr/>
        </p:nvSpPr>
        <p:spPr>
          <a:xfrm>
            <a:off x="4115644" y="1549738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8">
            <a:extLst>
              <a:ext uri="{FF2B5EF4-FFF2-40B4-BE49-F238E27FC236}">
                <a16:creationId xmlns:a16="http://schemas.microsoft.com/office/drawing/2014/main" id="{54609631-A51D-4EC0-BC4F-E95222E2C703}"/>
              </a:ext>
            </a:extLst>
          </p:cNvPr>
          <p:cNvSpPr/>
          <p:nvPr/>
        </p:nvSpPr>
        <p:spPr>
          <a:xfrm>
            <a:off x="2133600" y="1962150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8">
            <a:extLst>
              <a:ext uri="{FF2B5EF4-FFF2-40B4-BE49-F238E27FC236}">
                <a16:creationId xmlns:a16="http://schemas.microsoft.com/office/drawing/2014/main" id="{C9543C70-A7A4-4789-8682-2CFBE679617C}"/>
              </a:ext>
            </a:extLst>
          </p:cNvPr>
          <p:cNvSpPr/>
          <p:nvPr/>
        </p:nvSpPr>
        <p:spPr>
          <a:xfrm>
            <a:off x="6142848" y="195289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8">
            <a:extLst>
              <a:ext uri="{FF2B5EF4-FFF2-40B4-BE49-F238E27FC236}">
                <a16:creationId xmlns:a16="http://schemas.microsoft.com/office/drawing/2014/main" id="{87AEB18C-3965-4D1B-BFF0-19E31174129A}"/>
              </a:ext>
            </a:extLst>
          </p:cNvPr>
          <p:cNvSpPr/>
          <p:nvPr/>
        </p:nvSpPr>
        <p:spPr>
          <a:xfrm>
            <a:off x="2254638" y="2299985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8">
            <a:extLst>
              <a:ext uri="{FF2B5EF4-FFF2-40B4-BE49-F238E27FC236}">
                <a16:creationId xmlns:a16="http://schemas.microsoft.com/office/drawing/2014/main" id="{1C48AD05-1097-429F-A2B9-C62348D24CE1}"/>
              </a:ext>
            </a:extLst>
          </p:cNvPr>
          <p:cNvSpPr/>
          <p:nvPr/>
        </p:nvSpPr>
        <p:spPr>
          <a:xfrm>
            <a:off x="8001000" y="2299985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8">
            <a:extLst>
              <a:ext uri="{FF2B5EF4-FFF2-40B4-BE49-F238E27FC236}">
                <a16:creationId xmlns:a16="http://schemas.microsoft.com/office/drawing/2014/main" id="{9DBA7ED5-BBE4-45DB-9D36-34C032847CAE}"/>
              </a:ext>
            </a:extLst>
          </p:cNvPr>
          <p:cNvSpPr/>
          <p:nvPr/>
        </p:nvSpPr>
        <p:spPr>
          <a:xfrm>
            <a:off x="609786" y="3103826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91192DBB-7FC6-4D58-917E-A12386AB49A1}"/>
              </a:ext>
            </a:extLst>
          </p:cNvPr>
          <p:cNvSpPr/>
          <p:nvPr/>
        </p:nvSpPr>
        <p:spPr>
          <a:xfrm>
            <a:off x="5907991" y="3078425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8695A741-005C-4761-AC33-A70FF561B7BD}"/>
              </a:ext>
            </a:extLst>
          </p:cNvPr>
          <p:cNvSpPr/>
          <p:nvPr/>
        </p:nvSpPr>
        <p:spPr>
          <a:xfrm>
            <a:off x="6731186" y="3409950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8">
            <a:extLst>
              <a:ext uri="{FF2B5EF4-FFF2-40B4-BE49-F238E27FC236}">
                <a16:creationId xmlns:a16="http://schemas.microsoft.com/office/drawing/2014/main" id="{65937287-993A-409C-A395-FD326F077D97}"/>
              </a:ext>
            </a:extLst>
          </p:cNvPr>
          <p:cNvSpPr/>
          <p:nvPr/>
        </p:nvSpPr>
        <p:spPr>
          <a:xfrm>
            <a:off x="1714686" y="3813104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8">
            <a:extLst>
              <a:ext uri="{FF2B5EF4-FFF2-40B4-BE49-F238E27FC236}">
                <a16:creationId xmlns:a16="http://schemas.microsoft.com/office/drawing/2014/main" id="{ECCFDC2B-2343-4DBA-9D46-01CCBB53A909}"/>
              </a:ext>
            </a:extLst>
          </p:cNvPr>
          <p:cNvSpPr/>
          <p:nvPr/>
        </p:nvSpPr>
        <p:spPr>
          <a:xfrm>
            <a:off x="8001000" y="3752850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2034</Words>
  <Application>Microsoft Office PowerPoint</Application>
  <PresentationFormat>On-screen Show (16:9)</PresentationFormat>
  <Paragraphs>141</Paragraphs>
  <Slides>24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Hai loài vật nào xuất hiện trong câu chuyện Chú bé chăn cừu?</vt:lpstr>
      <vt:lpstr>Hoàn thành câu sau: Nói dối ………… .</vt:lpstr>
      <vt:lpstr>PowerPoint Presentation</vt:lpstr>
      <vt:lpstr>PowerPoint Presentation</vt:lpstr>
      <vt:lpstr>PowerPoint Presentation</vt:lpstr>
      <vt:lpstr>PowerPoint Presentation</vt:lpstr>
      <vt:lpstr>mừng</vt:lpstr>
      <vt:lpstr>PowerPoint Presentation</vt:lpstr>
      <vt:lpstr>PowerPoint Presentation</vt:lpstr>
      <vt:lpstr>PowerPoint Presentation</vt:lpstr>
      <vt:lpstr>Giải nghĩa từ khó: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MyPC</cp:lastModifiedBy>
  <cp:revision>309</cp:revision>
  <dcterms:created xsi:type="dcterms:W3CDTF">2020-12-08T15:48:47Z</dcterms:created>
  <dcterms:modified xsi:type="dcterms:W3CDTF">2022-03-11T07:52:37Z</dcterms:modified>
</cp:coreProperties>
</file>