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674" r:id="rId6"/>
    <p:sldMasterId id="2147483686" r:id="rId7"/>
    <p:sldMasterId id="2147483698" r:id="rId8"/>
    <p:sldMasterId id="2147483713" r:id="rId9"/>
    <p:sldMasterId id="2147483725" r:id="rId10"/>
  </p:sldMasterIdLst>
  <p:notesMasterIdLst>
    <p:notesMasterId r:id="rId29"/>
  </p:notesMasterIdLst>
  <p:sldIdLst>
    <p:sldId id="323" r:id="rId11"/>
    <p:sldId id="324" r:id="rId12"/>
    <p:sldId id="269" r:id="rId13"/>
    <p:sldId id="282" r:id="rId14"/>
    <p:sldId id="327" r:id="rId15"/>
    <p:sldId id="270" r:id="rId16"/>
    <p:sldId id="283" r:id="rId17"/>
    <p:sldId id="271" r:id="rId18"/>
    <p:sldId id="284" r:id="rId19"/>
    <p:sldId id="326" r:id="rId20"/>
    <p:sldId id="272" r:id="rId21"/>
    <p:sldId id="286" r:id="rId22"/>
    <p:sldId id="273" r:id="rId23"/>
    <p:sldId id="287" r:id="rId24"/>
    <p:sldId id="314" r:id="rId25"/>
    <p:sldId id="318" r:id="rId26"/>
    <p:sldId id="320" r:id="rId27"/>
    <p:sldId id="32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FPOP1-W9" panose="020B0604020202020204" charset="-128"/>
      <p:regular r:id="rId34"/>
    </p:embeddedFont>
    <p:embeddedFont>
      <p:font typeface="HP001 4 hàng" panose="020B0603050302020204" pitchFamily="34" charset="0"/>
      <p:regular r:id="rId35"/>
      <p:bold r:id="rId36"/>
    </p:embeddedFont>
    <p:embeddedFont>
      <p:font typeface="Arial-Rounded" panose="020B0604020202020204" charset="0"/>
      <p:regular r:id="rId37"/>
    </p:embeddedFont>
    <p:embeddedFont>
      <p:font typeface="Arial Rounded MT Bold" panose="020F0704030504030204" pitchFamily="34" charset="0"/>
      <p:regular r:id="rId38"/>
    </p:embeddedFont>
    <p:embeddedFont>
      <p:font typeface="宋体" panose="02010600030101010101" pitchFamily="2" charset="-122"/>
      <p:regular r:id="rId39"/>
    </p:embeddedFont>
  </p:embeddedFontLst>
  <p:custDataLst>
    <p:tags r:id="rId4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3"/>
            <p14:sldId id="324"/>
          </p14:sldIdLst>
        </p14:section>
        <p14:section name="Tiết 3" id="{8DB3B22B-32B6-4C3F-838D-DF98A9DBE4B7}">
          <p14:sldIdLst>
            <p14:sldId id="269"/>
            <p14:sldId id="282"/>
            <p14:sldId id="327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326"/>
            <p14:sldId id="272"/>
            <p14:sldId id="286"/>
            <p14:sldId id="273"/>
            <p14:sldId id="287"/>
            <p14:sldId id="314"/>
            <p14:sldId id="318"/>
            <p14:sldId id="320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4" y="56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10.fntdata"/><Relationship Id="rId21" Type="http://schemas.openxmlformats.org/officeDocument/2006/relationships/slide" Target="slides/slide11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7.fntdata"/><Relationship Id="rId57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0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7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8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9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9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1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3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9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49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4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39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939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2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3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9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550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00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234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49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9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5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01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78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34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85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29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59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75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635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1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06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44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541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374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138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47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678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209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42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9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84271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49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63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0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18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28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4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58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89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3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26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56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64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96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86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663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6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838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02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91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12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331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4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1095829"/>
            <a:ext cx="846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" y="1734457"/>
            <a:ext cx="905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3" y="2348260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ồi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hẳn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0" y="1756096"/>
            <a:ext cx="392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Chọn </a:t>
            </a:r>
          </a:p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7 -1.23457E-7 L 2.77778E-7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88915" y="2122622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872" y="2064145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6193" y="2108332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31477" y="2110644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75678"/>
            <a:ext cx="8734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96256" y="950929"/>
            <a:ext cx="873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hỏi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hay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ngã</a:t>
            </a:r>
            <a:endParaRPr lang="zh-CN" altLang="en-US" sz="2400" i="1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3" y="2182256"/>
            <a:ext cx="556824" cy="386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73" y="2216427"/>
            <a:ext cx="263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956" y="2216426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341" y="2266122"/>
            <a:ext cx="267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khiên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1538" y="2266122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út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03" y="2182256"/>
            <a:ext cx="556824" cy="386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08" y="2142500"/>
            <a:ext cx="556824" cy="386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78" y="2228754"/>
            <a:ext cx="556824" cy="3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1"/>
      <p:bldP spid="16" grpId="1"/>
      <p:bldP spid="17" grpId="1"/>
      <p:bldP spid="18" grpId="1"/>
      <p:bldP spid="3" grpId="0"/>
      <p:bldP spid="5" grpId="0"/>
      <p:bldP spid="7" grpId="2"/>
      <p:bldP spid="8" grpId="2"/>
      <p:bldP spid="9" grpId="2"/>
      <p:bldP spid="1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7937" y="2616880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viện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05048" y="28184"/>
            <a:ext cx="410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55164" y="2619719"/>
            <a:ext cx="41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sang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9" y="755375"/>
            <a:ext cx="2165139" cy="186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755374"/>
            <a:ext cx="2218912" cy="18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" y="387382"/>
            <a:ext cx="2143125" cy="2143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6233" y="2726211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2" y="163129"/>
            <a:ext cx="2591629" cy="259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3468756" y="258694"/>
            <a:ext cx="2692612" cy="24005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88686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61368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2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385" y="901497"/>
            <a:ext cx="6705600" cy="1261811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80 - 81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82 - 83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TẠM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094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304800" y="-95633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088" y="215483"/>
            <a:ext cx="81534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ĐIỀU EM CẦN BIẾT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F68426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ĐÈN GIAO 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68426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prstClr val="black"/>
                </a:solidFill>
                <a:ea typeface="Arial-Rounded" pitchFamily="34" charset="0"/>
                <a:cs typeface="Arial-Rounded" pitchFamily="34" charset="0"/>
              </a:rPr>
              <a:t>Tiết 3- 4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012" y="-243176"/>
            <a:ext cx="5309022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48109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207704"/>
            <a:ext cx="903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.Chọn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17725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4512" y="2473724"/>
            <a:ext cx="899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cộ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cần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phải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dừng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có</a:t>
            </a:r>
            <a:endParaRPr lang="zh-CN" altLang="en-US" sz="3200" dirty="0"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872458" y="1120440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302184" y="2473724"/>
            <a:ext cx="137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1978" y="2473723"/>
            <a:ext cx="28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 0.02068 L -0.05434 0.26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05979"/>
            <a:ext cx="9144000" cy="2738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1426224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cộ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61824" y="168854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93904" y="91779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2.83951E-6 L 1.1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71" y="678825"/>
            <a:ext cx="9024730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1822" y="763681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09653" y="723925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guy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631636" y="728520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659219" y="70879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ua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265899" y="1452000"/>
            <a:ext cx="4117258" cy="298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4567032" y="1630015"/>
            <a:ext cx="4149566" cy="28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" y="757237"/>
            <a:ext cx="8847914" cy="33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2282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34087" y="1362087"/>
            <a:ext cx="8023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đỏ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lại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xanh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được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phép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di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chuyển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vàng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chậm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rồi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hẳn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29384" y="2542524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741" y="2503715"/>
            <a:ext cx="1322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229</Words>
  <Application>Microsoft Office PowerPoint</Application>
  <PresentationFormat>On-screen Show (16:9)</PresentationFormat>
  <Paragraphs>65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Calibri</vt:lpstr>
      <vt:lpstr>DFPOP1-W9</vt:lpstr>
      <vt:lpstr>HP001 Kieu 2 5H</vt:lpstr>
      <vt:lpstr>Times New Roman</vt:lpstr>
      <vt:lpstr>HP001 4 hàng</vt:lpstr>
      <vt:lpstr>Arial-Rounded</vt:lpstr>
      <vt:lpstr>Arial Rounded MT Bold</vt:lpstr>
      <vt:lpstr>Arial</vt:lpstr>
      <vt:lpstr>宋体</vt:lpstr>
      <vt:lpstr>华康少女文字W5</vt:lpstr>
      <vt:lpstr>Office 主题</vt:lpstr>
      <vt:lpstr>Office Theme</vt:lpstr>
      <vt:lpstr>1_Office Theme</vt:lpstr>
      <vt:lpstr>2_Office Theme</vt:lpstr>
      <vt:lpstr>1_Office 主题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VUKHANG</cp:lastModifiedBy>
  <cp:revision>114</cp:revision>
  <dcterms:created xsi:type="dcterms:W3CDTF">2020-08-13T09:19:08Z</dcterms:created>
  <dcterms:modified xsi:type="dcterms:W3CDTF">2022-03-10T00:49:00Z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