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89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9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75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39</Words>
  <Application>Microsoft Office PowerPoint</Application>
  <PresentationFormat>On-screen Show (16:9)</PresentationFormat>
  <Paragraphs>14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MyPC</cp:lastModifiedBy>
  <cp:revision>42</cp:revision>
  <dcterms:created xsi:type="dcterms:W3CDTF">2017-01-10T13:46:13Z</dcterms:created>
  <dcterms:modified xsi:type="dcterms:W3CDTF">2022-01-19T07:06:42Z</dcterms:modified>
</cp:coreProperties>
</file>