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5" r:id="rId2"/>
    <p:sldId id="296" r:id="rId3"/>
    <p:sldId id="297" r:id="rId4"/>
    <p:sldId id="298" r:id="rId5"/>
    <p:sldId id="306" r:id="rId6"/>
    <p:sldId id="299" r:id="rId7"/>
    <p:sldId id="301" r:id="rId8"/>
    <p:sldId id="30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5F2AD"/>
    <a:srgbClr val="F25243"/>
    <a:srgbClr val="DD6A7A"/>
    <a:srgbClr val="14BAC6"/>
    <a:srgbClr val="F65123"/>
    <a:srgbClr val="92D050"/>
    <a:srgbClr val="F8F7E2"/>
    <a:srgbClr val="25A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810" y="60"/>
      </p:cViewPr>
      <p:guideLst>
        <p:guide orient="horz" pos="2160"/>
        <p:guide pos="3840"/>
        <p:guide pos="7469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B77D-A811-4BDA-B81C-53F932C6C94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BA8F-DA37-47AB-B268-7B57371D4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2022/3/1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6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2022/3/1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6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2022/3/1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8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2022/3/1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2022/3/1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0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2022/3/1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2022/3/1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2022/3/1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2022/3/1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2022/3/1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2022/3/1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2022/3/1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>
              <a:spLocks/>
            </p:cNvSpPr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>
              <a:spLocks/>
            </p:cNvSpPr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>
              <a:spLocks/>
            </p:cNvSpPr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>
              <a:spLocks/>
            </p:cNvSpPr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>
              <a:spLocks/>
            </p:cNvSpPr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450232" y="207789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 dirty="0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LUYỆN TẬP TIẾNG VIỆT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678" y="365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730738" y="4602612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50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altLang="zh-CN" sz="3200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Luyện</a:t>
              </a:r>
              <a:r>
                <a:rPr lang="en-US" altLang="zh-CN" sz="32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zh-CN" sz="3200" b="1" dirty="0" err="1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tập</a:t>
              </a:r>
              <a:endParaRPr lang="en-US" altLang="zh-CN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900000">
            <a:off x="1362672" y="1304425"/>
            <a:ext cx="2914461" cy="3778819"/>
            <a:chOff x="5786438" y="2944813"/>
            <a:chExt cx="615950" cy="9731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 rot="20121605">
            <a:off x="7739860" y="1441059"/>
            <a:ext cx="2840321" cy="3903377"/>
            <a:chOff x="5786438" y="2944813"/>
            <a:chExt cx="615950" cy="973138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"/>
            <p:cNvSpPr>
              <a:spLocks/>
            </p:cNvSpPr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8"/>
            <p:cNvSpPr>
              <a:spLocks/>
            </p:cNvSpPr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9"/>
            <p:cNvSpPr>
              <a:spLocks/>
            </p:cNvSpPr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0"/>
            <p:cNvSpPr>
              <a:spLocks/>
            </p:cNvSpPr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"/>
            <p:cNvSpPr>
              <a:spLocks/>
            </p:cNvSpPr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6"/>
            <p:cNvSpPr>
              <a:spLocks/>
            </p:cNvSpPr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7"/>
            <p:cNvSpPr>
              <a:spLocks/>
            </p:cNvSpPr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8"/>
            <p:cNvSpPr>
              <a:spLocks/>
            </p:cNvSpPr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9"/>
            <p:cNvSpPr>
              <a:spLocks/>
            </p:cNvSpPr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5" name="文本框 164"/>
          <p:cNvSpPr txBox="1"/>
          <p:nvPr/>
        </p:nvSpPr>
        <p:spPr>
          <a:xfrm rot="21279482">
            <a:off x="4679357" y="1743102"/>
            <a:ext cx="2644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5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endParaRPr lang="en-US" altLang="zh-CN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34841" y="1614769"/>
            <a:ext cx="3728910" cy="4593452"/>
            <a:chOff x="1047691" y="1753649"/>
            <a:chExt cx="1355943" cy="2108928"/>
          </a:xfrm>
        </p:grpSpPr>
        <p:grpSp>
          <p:nvGrpSpPr>
            <p:cNvPr id="20" name="组合 19"/>
            <p:cNvGrpSpPr/>
            <p:nvPr/>
          </p:nvGrpSpPr>
          <p:grpSpPr>
            <a:xfrm>
              <a:off x="1068782" y="1753649"/>
              <a:ext cx="1334852" cy="2108928"/>
              <a:chOff x="5786438" y="2944813"/>
              <a:chExt cx="615950" cy="973138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6003926" y="3860801"/>
                <a:ext cx="179388" cy="57150"/>
              </a:xfrm>
              <a:custGeom>
                <a:avLst/>
                <a:gdLst>
                  <a:gd name="T0" fmla="*/ 0 w 47"/>
                  <a:gd name="T1" fmla="*/ 0 h 15"/>
                  <a:gd name="T2" fmla="*/ 0 w 47"/>
                  <a:gd name="T3" fmla="*/ 6 h 15"/>
                  <a:gd name="T4" fmla="*/ 9 w 47"/>
                  <a:gd name="T5" fmla="*/ 15 h 15"/>
                  <a:gd name="T6" fmla="*/ 38 w 47"/>
                  <a:gd name="T7" fmla="*/ 15 h 15"/>
                  <a:gd name="T8" fmla="*/ 47 w 47"/>
                  <a:gd name="T9" fmla="*/ 6 h 15"/>
                  <a:gd name="T10" fmla="*/ 47 w 47"/>
                  <a:gd name="T11" fmla="*/ 0 h 15"/>
                  <a:gd name="T12" fmla="*/ 0 w 4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003926" y="3773488"/>
                <a:ext cx="179388" cy="87313"/>
              </a:xfrm>
              <a:custGeom>
                <a:avLst/>
                <a:gdLst>
                  <a:gd name="T0" fmla="*/ 47 w 47"/>
                  <a:gd name="T1" fmla="*/ 16 h 23"/>
                  <a:gd name="T2" fmla="*/ 38 w 47"/>
                  <a:gd name="T3" fmla="*/ 7 h 23"/>
                  <a:gd name="T4" fmla="*/ 35 w 47"/>
                  <a:gd name="T5" fmla="*/ 7 h 23"/>
                  <a:gd name="T6" fmla="*/ 35 w 47"/>
                  <a:gd name="T7" fmla="*/ 5 h 23"/>
                  <a:gd name="T8" fmla="*/ 30 w 47"/>
                  <a:gd name="T9" fmla="*/ 0 h 23"/>
                  <a:gd name="T10" fmla="*/ 17 w 47"/>
                  <a:gd name="T11" fmla="*/ 0 h 23"/>
                  <a:gd name="T12" fmla="*/ 13 w 47"/>
                  <a:gd name="T13" fmla="*/ 5 h 23"/>
                  <a:gd name="T14" fmla="*/ 13 w 47"/>
                  <a:gd name="T15" fmla="*/ 7 h 23"/>
                  <a:gd name="T16" fmla="*/ 9 w 47"/>
                  <a:gd name="T17" fmla="*/ 7 h 23"/>
                  <a:gd name="T18" fmla="*/ 0 w 47"/>
                  <a:gd name="T19" fmla="*/ 16 h 23"/>
                  <a:gd name="T20" fmla="*/ 0 w 47"/>
                  <a:gd name="T21" fmla="*/ 23 h 23"/>
                  <a:gd name="T22" fmla="*/ 47 w 47"/>
                  <a:gd name="T23" fmla="*/ 23 h 23"/>
                  <a:gd name="T24" fmla="*/ 47 w 47"/>
                  <a:gd name="T2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5786438" y="2944813"/>
                <a:ext cx="615950" cy="717550"/>
              </a:xfrm>
              <a:custGeom>
                <a:avLst/>
                <a:gdLst>
                  <a:gd name="T0" fmla="*/ 72 w 161"/>
                  <a:gd name="T1" fmla="*/ 189 h 189"/>
                  <a:gd name="T2" fmla="*/ 89 w 161"/>
                  <a:gd name="T3" fmla="*/ 189 h 189"/>
                  <a:gd name="T4" fmla="*/ 161 w 161"/>
                  <a:gd name="T5" fmla="*/ 80 h 189"/>
                  <a:gd name="T6" fmla="*/ 81 w 161"/>
                  <a:gd name="T7" fmla="*/ 0 h 189"/>
                  <a:gd name="T8" fmla="*/ 0 w 161"/>
                  <a:gd name="T9" fmla="*/ 80 h 189"/>
                  <a:gd name="T10" fmla="*/ 72 w 161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189">
                    <a:moveTo>
                      <a:pt x="72" y="189"/>
                    </a:moveTo>
                    <a:cubicBezTo>
                      <a:pt x="89" y="189"/>
                      <a:pt x="89" y="189"/>
                      <a:pt x="89" y="189"/>
                    </a:cubicBezTo>
                    <a:cubicBezTo>
                      <a:pt x="110" y="169"/>
                      <a:pt x="161" y="116"/>
                      <a:pt x="161" y="80"/>
                    </a:cubicBezTo>
                    <a:cubicBezTo>
                      <a:pt x="161" y="36"/>
                      <a:pt x="125" y="0"/>
                      <a:pt x="81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16"/>
                      <a:pt x="52" y="169"/>
                      <a:pt x="72" y="189"/>
                    </a:cubicBez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5870576" y="2944813"/>
                <a:ext cx="447675" cy="717550"/>
              </a:xfrm>
              <a:custGeom>
                <a:avLst/>
                <a:gdLst>
                  <a:gd name="T0" fmla="*/ 65 w 117"/>
                  <a:gd name="T1" fmla="*/ 189 h 189"/>
                  <a:gd name="T2" fmla="*/ 117 w 117"/>
                  <a:gd name="T3" fmla="*/ 80 h 189"/>
                  <a:gd name="T4" fmla="*/ 59 w 117"/>
                  <a:gd name="T5" fmla="*/ 0 h 189"/>
                  <a:gd name="T6" fmla="*/ 43 w 117"/>
                  <a:gd name="T7" fmla="*/ 3 h 189"/>
                  <a:gd name="T8" fmla="*/ 0 w 117"/>
                  <a:gd name="T9" fmla="*/ 80 h 189"/>
                  <a:gd name="T10" fmla="*/ 53 w 117"/>
                  <a:gd name="T11" fmla="*/ 189 h 189"/>
                  <a:gd name="T12" fmla="*/ 65 w 117"/>
                  <a:gd name="T1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89">
                    <a:moveTo>
                      <a:pt x="65" y="189"/>
                    </a:moveTo>
                    <a:cubicBezTo>
                      <a:pt x="80" y="169"/>
                      <a:pt x="117" y="116"/>
                      <a:pt x="117" y="80"/>
                    </a:cubicBezTo>
                    <a:cubicBezTo>
                      <a:pt x="117" y="36"/>
                      <a:pt x="91" y="0"/>
                      <a:pt x="59" y="0"/>
                    </a:cubicBezTo>
                    <a:cubicBezTo>
                      <a:pt x="53" y="0"/>
                      <a:pt x="48" y="1"/>
                      <a:pt x="43" y="3"/>
                    </a:cubicBezTo>
                    <a:cubicBezTo>
                      <a:pt x="18" y="12"/>
                      <a:pt x="0" y="43"/>
                      <a:pt x="0" y="80"/>
                    </a:cubicBezTo>
                    <a:cubicBezTo>
                      <a:pt x="0" y="116"/>
                      <a:pt x="37" y="169"/>
                      <a:pt x="53" y="189"/>
                    </a:cubicBezTo>
                    <a:lnTo>
                      <a:pt x="65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5938838" y="2944813"/>
                <a:ext cx="309563" cy="717550"/>
              </a:xfrm>
              <a:custGeom>
                <a:avLst/>
                <a:gdLst>
                  <a:gd name="T0" fmla="*/ 45 w 81"/>
                  <a:gd name="T1" fmla="*/ 189 h 189"/>
                  <a:gd name="T2" fmla="*/ 81 w 81"/>
                  <a:gd name="T3" fmla="*/ 80 h 189"/>
                  <a:gd name="T4" fmla="*/ 41 w 81"/>
                  <a:gd name="T5" fmla="*/ 0 h 189"/>
                  <a:gd name="T6" fmla="*/ 0 w 81"/>
                  <a:gd name="T7" fmla="*/ 80 h 189"/>
                  <a:gd name="T8" fmla="*/ 36 w 81"/>
                  <a:gd name="T9" fmla="*/ 189 h 189"/>
                  <a:gd name="T10" fmla="*/ 45 w 81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89">
                    <a:moveTo>
                      <a:pt x="45" y="189"/>
                    </a:moveTo>
                    <a:cubicBezTo>
                      <a:pt x="55" y="169"/>
                      <a:pt x="81" y="116"/>
                      <a:pt x="81" y="80"/>
                    </a:cubicBezTo>
                    <a:cubicBezTo>
                      <a:pt x="81" y="36"/>
                      <a:pt x="63" y="0"/>
                      <a:pt x="41" y="0"/>
                    </a:cubicBezTo>
                    <a:cubicBezTo>
                      <a:pt x="18" y="0"/>
                      <a:pt x="0" y="36"/>
                      <a:pt x="0" y="80"/>
                    </a:cubicBezTo>
                    <a:cubicBezTo>
                      <a:pt x="0" y="116"/>
                      <a:pt x="26" y="169"/>
                      <a:pt x="36" y="189"/>
                    </a:cubicBezTo>
                    <a:lnTo>
                      <a:pt x="45" y="189"/>
                    </a:ln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6049963" y="2944813"/>
                <a:ext cx="88900" cy="717550"/>
              </a:xfrm>
              <a:custGeom>
                <a:avLst/>
                <a:gdLst>
                  <a:gd name="T0" fmla="*/ 13 w 23"/>
                  <a:gd name="T1" fmla="*/ 189 h 189"/>
                  <a:gd name="T2" fmla="*/ 23 w 23"/>
                  <a:gd name="T3" fmla="*/ 80 h 189"/>
                  <a:gd name="T4" fmla="*/ 12 w 23"/>
                  <a:gd name="T5" fmla="*/ 0 h 189"/>
                  <a:gd name="T6" fmla="*/ 0 w 23"/>
                  <a:gd name="T7" fmla="*/ 80 h 189"/>
                  <a:gd name="T8" fmla="*/ 10 w 23"/>
                  <a:gd name="T9" fmla="*/ 189 h 189"/>
                  <a:gd name="T10" fmla="*/ 13 w 23"/>
                  <a:gd name="T1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89">
                    <a:moveTo>
                      <a:pt x="13" y="189"/>
                    </a:moveTo>
                    <a:cubicBezTo>
                      <a:pt x="16" y="169"/>
                      <a:pt x="23" y="116"/>
                      <a:pt x="23" y="80"/>
                    </a:cubicBezTo>
                    <a:cubicBezTo>
                      <a:pt x="23" y="36"/>
                      <a:pt x="12" y="0"/>
                      <a:pt x="12" y="0"/>
                    </a:cubicBezTo>
                    <a:cubicBezTo>
                      <a:pt x="12" y="0"/>
                      <a:pt x="0" y="36"/>
                      <a:pt x="0" y="80"/>
                    </a:cubicBezTo>
                    <a:cubicBezTo>
                      <a:pt x="0" y="116"/>
                      <a:pt x="7" y="169"/>
                      <a:pt x="10" y="189"/>
                    </a:cubicBezTo>
                    <a:lnTo>
                      <a:pt x="13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>
                <a:spLocks noEditPoints="1"/>
              </p:cNvSpPr>
              <p:nvPr/>
            </p:nvSpPr>
            <p:spPr bwMode="auto">
              <a:xfrm>
                <a:off x="5930901" y="3522663"/>
                <a:ext cx="325438" cy="246063"/>
              </a:xfrm>
              <a:custGeom>
                <a:avLst/>
                <a:gdLst>
                  <a:gd name="T0" fmla="*/ 59 w 85"/>
                  <a:gd name="T1" fmla="*/ 65 h 65"/>
                  <a:gd name="T2" fmla="*/ 26 w 85"/>
                  <a:gd name="T3" fmla="*/ 65 h 65"/>
                  <a:gd name="T4" fmla="*/ 25 w 85"/>
                  <a:gd name="T5" fmla="*/ 65 h 65"/>
                  <a:gd name="T6" fmla="*/ 0 w 85"/>
                  <a:gd name="T7" fmla="*/ 2 h 65"/>
                  <a:gd name="T8" fmla="*/ 1 w 85"/>
                  <a:gd name="T9" fmla="*/ 1 h 65"/>
                  <a:gd name="T10" fmla="*/ 2 w 85"/>
                  <a:gd name="T11" fmla="*/ 1 h 65"/>
                  <a:gd name="T12" fmla="*/ 42 w 85"/>
                  <a:gd name="T13" fmla="*/ 15 h 65"/>
                  <a:gd name="T14" fmla="*/ 84 w 85"/>
                  <a:gd name="T15" fmla="*/ 1 h 65"/>
                  <a:gd name="T16" fmla="*/ 85 w 85"/>
                  <a:gd name="T17" fmla="*/ 1 h 65"/>
                  <a:gd name="T18" fmla="*/ 85 w 85"/>
                  <a:gd name="T19" fmla="*/ 2 h 65"/>
                  <a:gd name="T20" fmla="*/ 60 w 85"/>
                  <a:gd name="T21" fmla="*/ 65 h 65"/>
                  <a:gd name="T22" fmla="*/ 59 w 85"/>
                  <a:gd name="T23" fmla="*/ 65 h 65"/>
                  <a:gd name="T24" fmla="*/ 27 w 85"/>
                  <a:gd name="T25" fmla="*/ 63 h 65"/>
                  <a:gd name="T26" fmla="*/ 59 w 85"/>
                  <a:gd name="T27" fmla="*/ 63 h 65"/>
                  <a:gd name="T28" fmla="*/ 82 w 85"/>
                  <a:gd name="T29" fmla="*/ 6 h 65"/>
                  <a:gd name="T30" fmla="*/ 42 w 85"/>
                  <a:gd name="T31" fmla="*/ 17 h 65"/>
                  <a:gd name="T32" fmla="*/ 4 w 85"/>
                  <a:gd name="T33" fmla="*/ 6 h 65"/>
                  <a:gd name="T34" fmla="*/ 27 w 85"/>
                  <a:gd name="T35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65">
                    <a:moveTo>
                      <a:pt x="59" y="65"/>
                    </a:move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8" y="15"/>
                      <a:pt x="42" y="15"/>
                    </a:cubicBezTo>
                    <a:cubicBezTo>
                      <a:pt x="77" y="15"/>
                      <a:pt x="84" y="1"/>
                      <a:pt x="84" y="1"/>
                    </a:cubicBezTo>
                    <a:cubicBezTo>
                      <a:pt x="84" y="1"/>
                      <a:pt x="84" y="0"/>
                      <a:pt x="85" y="1"/>
                    </a:cubicBezTo>
                    <a:cubicBezTo>
                      <a:pt x="85" y="1"/>
                      <a:pt x="85" y="1"/>
                      <a:pt x="85" y="2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59" y="65"/>
                    </a:cubicBezTo>
                    <a:close/>
                    <a:moveTo>
                      <a:pt x="27" y="63"/>
                    </a:moveTo>
                    <a:cubicBezTo>
                      <a:pt x="59" y="63"/>
                      <a:pt x="59" y="63"/>
                      <a:pt x="59" y="63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7" y="10"/>
                      <a:pt x="65" y="17"/>
                      <a:pt x="42" y="17"/>
                    </a:cubicBezTo>
                    <a:cubicBezTo>
                      <a:pt x="19" y="17"/>
                      <a:pt x="9" y="11"/>
                      <a:pt x="4" y="6"/>
                    </a:cubicBezTo>
                    <a:cubicBezTo>
                      <a:pt x="27" y="63"/>
                      <a:pt x="27" y="63"/>
                      <a:pt x="27" y="63"/>
                    </a:cubicBez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6003926" y="3803651"/>
                <a:ext cx="50800" cy="49213"/>
              </a:xfrm>
              <a:custGeom>
                <a:avLst/>
                <a:gdLst>
                  <a:gd name="T0" fmla="*/ 1 w 13"/>
                  <a:gd name="T1" fmla="*/ 13 h 13"/>
                  <a:gd name="T2" fmla="*/ 3 w 13"/>
                  <a:gd name="T3" fmla="*/ 3 h 13"/>
                  <a:gd name="T4" fmla="*/ 13 w 13"/>
                  <a:gd name="T5" fmla="*/ 0 h 13"/>
                  <a:gd name="T6" fmla="*/ 1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6134101" y="3803651"/>
                <a:ext cx="49213" cy="49213"/>
              </a:xfrm>
              <a:custGeom>
                <a:avLst/>
                <a:gdLst>
                  <a:gd name="T0" fmla="*/ 12 w 13"/>
                  <a:gd name="T1" fmla="*/ 13 h 13"/>
                  <a:gd name="T2" fmla="*/ 10 w 13"/>
                  <a:gd name="T3" fmla="*/ 3 h 13"/>
                  <a:gd name="T4" fmla="*/ 0 w 13"/>
                  <a:gd name="T5" fmla="*/ 0 h 13"/>
                  <a:gd name="T6" fmla="*/ 12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6134101" y="3863976"/>
                <a:ext cx="49213" cy="53975"/>
              </a:xfrm>
              <a:custGeom>
                <a:avLst/>
                <a:gdLst>
                  <a:gd name="T0" fmla="*/ 12 w 13"/>
                  <a:gd name="T1" fmla="*/ 0 h 14"/>
                  <a:gd name="T2" fmla="*/ 10 w 13"/>
                  <a:gd name="T3" fmla="*/ 10 h 14"/>
                  <a:gd name="T4" fmla="*/ 0 w 13"/>
                  <a:gd name="T5" fmla="*/ 13 h 14"/>
                  <a:gd name="T6" fmla="*/ 12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6003926" y="3863976"/>
                <a:ext cx="50800" cy="53975"/>
              </a:xfrm>
              <a:custGeom>
                <a:avLst/>
                <a:gdLst>
                  <a:gd name="T0" fmla="*/ 1 w 13"/>
                  <a:gd name="T1" fmla="*/ 0 h 14"/>
                  <a:gd name="T2" fmla="*/ 3 w 13"/>
                  <a:gd name="T3" fmla="*/ 10 h 14"/>
                  <a:gd name="T4" fmla="*/ 13 w 13"/>
                  <a:gd name="T5" fmla="*/ 13 h 14"/>
                  <a:gd name="T6" fmla="*/ 1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47691" y="2112564"/>
              <a:ext cx="1334852" cy="42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zh-CN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5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4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0"/>
    </mc:Choice>
    <mc:Fallback xmlns="">
      <p:transition spd="slow" advTm="45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C31107-4816-480F-B4D1-A68946F57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95" t="24274" r="31023" b="16751"/>
          <a:stretch/>
        </p:blipFill>
        <p:spPr>
          <a:xfrm>
            <a:off x="0" y="107950"/>
            <a:ext cx="7648590" cy="664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4EF75-9EEC-49F7-8B68-8891484CA96E}"/>
              </a:ext>
            </a:extLst>
          </p:cNvPr>
          <p:cNvSpPr txBox="1"/>
          <p:nvPr/>
        </p:nvSpPr>
        <p:spPr>
          <a:xfrm>
            <a:off x="7648589" y="1149928"/>
            <a:ext cx="5083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9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47"/>
    </mc:Choice>
    <mc:Fallback xmlns="">
      <p:transition spd="slow" advTm="114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15468" y="1886323"/>
            <a:ext cx="11260632" cy="1909208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endParaRPr lang="en-US" altLang="zh-CN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5B72D57C-BA77-4CDA-B8FB-519FC3C86F9D}"/>
              </a:ext>
            </a:extLst>
          </p:cNvPr>
          <p:cNvSpPr txBox="1"/>
          <p:nvPr/>
        </p:nvSpPr>
        <p:spPr>
          <a:xfrm>
            <a:off x="2985627" y="2313645"/>
            <a:ext cx="686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0"/>
    </mc:Choice>
    <mc:Fallback xmlns="">
      <p:transition spd="slow" advTm="4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8386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2A634440-901E-40C0-A073-9E3A5173A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558" t="29763" r="23370" b="20870"/>
          <a:stretch/>
        </p:blipFill>
        <p:spPr>
          <a:xfrm>
            <a:off x="117901" y="92828"/>
            <a:ext cx="11919981" cy="6607328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3356EDB-DBA1-4827-9BF4-E2E8F11A3265}"/>
              </a:ext>
            </a:extLst>
          </p:cNvPr>
          <p:cNvSpPr txBox="1"/>
          <p:nvPr/>
        </p:nvSpPr>
        <p:spPr>
          <a:xfrm>
            <a:off x="3337846" y="2311071"/>
            <a:ext cx="78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C63079-2DEF-4691-B291-F6D6F87BBD78}"/>
              </a:ext>
            </a:extLst>
          </p:cNvPr>
          <p:cNvSpPr txBox="1"/>
          <p:nvPr/>
        </p:nvSpPr>
        <p:spPr>
          <a:xfrm>
            <a:off x="3004019" y="2832596"/>
            <a:ext cx="104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91E30B-B492-4AF5-9A23-F72109A284BA}"/>
              </a:ext>
            </a:extLst>
          </p:cNvPr>
          <p:cNvSpPr txBox="1"/>
          <p:nvPr/>
        </p:nvSpPr>
        <p:spPr>
          <a:xfrm>
            <a:off x="2909456" y="3327659"/>
            <a:ext cx="78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D55B19-F5E0-424C-9BFD-632FA3BE9E45}"/>
              </a:ext>
            </a:extLst>
          </p:cNvPr>
          <p:cNvSpPr txBox="1"/>
          <p:nvPr/>
        </p:nvSpPr>
        <p:spPr>
          <a:xfrm>
            <a:off x="2974991" y="3819591"/>
            <a:ext cx="104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5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31"/>
    </mc:Choice>
    <mc:Fallback xmlns="">
      <p:transition spd="slow" advTm="123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0F4B2-44D3-414F-BDB7-83C1AEA4A3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28" t="34702" r="25119" b="27819"/>
          <a:stretch/>
        </p:blipFill>
        <p:spPr>
          <a:xfrm>
            <a:off x="210457" y="1542143"/>
            <a:ext cx="11727024" cy="5099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FA1917-FFC3-4CEC-837C-7639117F18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85" t="34702" r="50000" b="57675"/>
          <a:stretch/>
        </p:blipFill>
        <p:spPr>
          <a:xfrm>
            <a:off x="508001" y="261257"/>
            <a:ext cx="3594744" cy="1280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498274-954F-403A-8F4B-F4CE845A9C7A}"/>
              </a:ext>
            </a:extLst>
          </p:cNvPr>
          <p:cNvSpPr txBox="1"/>
          <p:nvPr/>
        </p:nvSpPr>
        <p:spPr>
          <a:xfrm>
            <a:off x="7401845" y="4257419"/>
            <a:ext cx="132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BB7E27-62FA-473F-BEDD-FDC337C509DC}"/>
              </a:ext>
            </a:extLst>
          </p:cNvPr>
          <p:cNvSpPr txBox="1"/>
          <p:nvPr/>
        </p:nvSpPr>
        <p:spPr>
          <a:xfrm>
            <a:off x="7568759" y="3705171"/>
            <a:ext cx="116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1ADA0D-8518-40AC-A84B-80F7F7D95E94}"/>
              </a:ext>
            </a:extLst>
          </p:cNvPr>
          <p:cNvSpPr txBox="1"/>
          <p:nvPr/>
        </p:nvSpPr>
        <p:spPr>
          <a:xfrm>
            <a:off x="7670357" y="5514011"/>
            <a:ext cx="132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49"/>
    </mc:Choice>
    <mc:Fallback xmlns="">
      <p:transition spd="slow" advTm="29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>
              <a:spLocks/>
            </p:cNvSpPr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>
              <a:spLocks/>
            </p:cNvSpPr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>
              <a:spLocks/>
            </p:cNvSpPr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>
              <a:spLocks/>
            </p:cNvSpPr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>
              <a:spLocks/>
            </p:cNvSpPr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450232" y="207789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 dirty="0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rPr>
              <a:t>C</a:t>
            </a:r>
            <a:r>
              <a:rPr lang="en-US" altLang="zh-CN" sz="11500" b="1" dirty="0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ỦNG CỐ - DẶN DÒ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6"/>
    </mc:Choice>
    <mc:Fallback xmlns="">
      <p:transition spd="slow" advTm="1463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7|8.5|7.2|7.7|7.6|11.7"/>
</p:tagLst>
</file>

<file path=ppt/theme/theme1.xml><?xml version="1.0" encoding="utf-8"?>
<a:theme xmlns:a="http://schemas.openxmlformats.org/drawingml/2006/main" name="1_Office 主题">
  <a:themeElements>
    <a:clrScheme name="彩虹七色-暖调">
      <a:dk1>
        <a:srgbClr val="555354"/>
      </a:dk1>
      <a:lt1>
        <a:sysClr val="window" lastClr="FFFFFF"/>
      </a:lt1>
      <a:dk2>
        <a:srgbClr val="44546A"/>
      </a:dk2>
      <a:lt2>
        <a:srgbClr val="9957B6"/>
      </a:lt2>
      <a:accent1>
        <a:srgbClr val="F25243"/>
      </a:accent1>
      <a:accent2>
        <a:srgbClr val="ED8613"/>
      </a:accent2>
      <a:accent3>
        <a:srgbClr val="EAB241"/>
      </a:accent3>
      <a:accent4>
        <a:srgbClr val="90D151"/>
      </a:accent4>
      <a:accent5>
        <a:srgbClr val="0C91C9"/>
      </a:accent5>
      <a:accent6>
        <a:srgbClr val="01A89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43</Words>
  <Application>Microsoft Office PowerPoint</Application>
  <PresentationFormat>Widescreen</PresentationFormat>
  <Paragraphs>14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Times New Roman</vt:lpstr>
      <vt:lpstr>张海山锐谐体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MyPC</cp:lastModifiedBy>
  <cp:revision>71</cp:revision>
  <dcterms:created xsi:type="dcterms:W3CDTF">2015-03-06T03:08:50Z</dcterms:created>
  <dcterms:modified xsi:type="dcterms:W3CDTF">2022-03-01T15:25:21Z</dcterms:modified>
</cp:coreProperties>
</file>