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5" r:id="rId6"/>
    <p:sldId id="266" r:id="rId7"/>
    <p:sldId id="26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 varScale="1">
        <p:scale>
          <a:sx n="69" d="100"/>
          <a:sy n="69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435" y="140414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810870"/>
            <a:ext cx="7123257" cy="24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76232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286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17701" y="47512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1576231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55894" y="2326342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90600" y="4796057"/>
            <a:ext cx="1295400" cy="180028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5056094" y="2362201"/>
            <a:ext cx="1295400" cy="180028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6324600" y="4796057"/>
            <a:ext cx="1295400" cy="18002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Minhthangpc.VN</cp:lastModifiedBy>
  <cp:revision>34</cp:revision>
  <dcterms:created xsi:type="dcterms:W3CDTF">2020-08-07T10:00:55Z</dcterms:created>
  <dcterms:modified xsi:type="dcterms:W3CDTF">2022-02-05T15:44:11Z</dcterms:modified>
</cp:coreProperties>
</file>