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3"/>
  </p:notesMasterIdLst>
  <p:sldIdLst>
    <p:sldId id="297" r:id="rId2"/>
    <p:sldId id="258" r:id="rId3"/>
    <p:sldId id="260" r:id="rId4"/>
    <p:sldId id="299" r:id="rId5"/>
    <p:sldId id="298" r:id="rId6"/>
    <p:sldId id="267" r:id="rId7"/>
    <p:sldId id="300" r:id="rId8"/>
    <p:sldId id="277" r:id="rId9"/>
    <p:sldId id="278" r:id="rId10"/>
    <p:sldId id="279" r:id="rId11"/>
    <p:sldId id="301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VNI-Cooper" pitchFamily="2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2C"/>
    <a:srgbClr val="DFE686"/>
    <a:srgbClr val="008E00"/>
    <a:srgbClr val="009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52360"/>
            <a:ext cx="9025910" cy="503878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3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249250" y="337371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467024" y="1114426"/>
            <a:ext cx="5848697" cy="291464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918799" y="1659027"/>
            <a:ext cx="3663045" cy="1825448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9" y="1887793"/>
            <a:ext cx="2308592" cy="3255707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489671" y="3682281"/>
            <a:ext cx="689033" cy="1091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508" y="1206024"/>
            <a:ext cx="6612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TÖÏ NHIEÂN </a:t>
            </a:r>
          </a:p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         XAÕ HOÄI</a:t>
            </a:r>
          </a:p>
        </p:txBody>
      </p:sp>
    </p:spTree>
    <p:extLst>
      <p:ext uri="{BB962C8B-B14F-4D97-AF65-F5344CB8AC3E}">
        <p14:creationId xmlns:p14="http://schemas.microsoft.com/office/powerpoint/2010/main" val="2536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735833"/>
            <a:ext cx="718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313922" y="1100080"/>
            <a:ext cx="7538068" cy="3796573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5"/>
            <a:ext cx="2815871" cy="8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1547664" y="1995686"/>
            <a:ext cx="6113867" cy="18722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925" b="1" dirty="0">
                <a:solidFill>
                  <a:srgbClr val="CBEC8B"/>
                </a:solidFill>
              </a:rPr>
              <a:t>Chào các con!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2337607" y="345367"/>
            <a:ext cx="4842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CBEC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22496" y="3456891"/>
            <a:ext cx="1172904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749755" y="4130937"/>
            <a:ext cx="399071" cy="6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8418" y="672007"/>
            <a:ext cx="3226039" cy="2212927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5939" y="675786"/>
            <a:ext cx="3161261" cy="2166237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1637" y="2849772"/>
            <a:ext cx="4719694" cy="2288259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771" y="3050386"/>
            <a:ext cx="3324945" cy="2047475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444"/>
          <a:stretch/>
        </p:blipFill>
        <p:spPr>
          <a:xfrm>
            <a:off x="0" y="0"/>
            <a:ext cx="6056733" cy="352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6056" y="3531559"/>
            <a:ext cx="4047209" cy="1493416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5959778" y="-26563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6697682" y="1227529"/>
            <a:ext cx="1400657" cy="1400656"/>
            <a:chOff x="2152324" y="3622111"/>
            <a:chExt cx="1076651" cy="10766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7113561" y="110610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11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47" y="163221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6035350" y="1413583"/>
            <a:ext cx="2870521" cy="2401747"/>
            <a:chOff x="5926238" y="2072642"/>
            <a:chExt cx="2870521" cy="2870521"/>
          </a:xfrm>
        </p:grpSpPr>
        <p:sp>
          <p:nvSpPr>
            <p:cNvPr id="13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3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55618" y="1042948"/>
            <a:ext cx="6232763" cy="4030084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488" y="1020423"/>
            <a:ext cx="6212041" cy="4036157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1368" y="745232"/>
            <a:ext cx="7092280" cy="39849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19" y="745232"/>
            <a:ext cx="8012445" cy="4030312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968" y="408267"/>
            <a:ext cx="4047209" cy="1523866"/>
            <a:chOff x="5076056" y="3531559"/>
            <a:chExt cx="4047209" cy="152386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76056" y="3531559"/>
              <a:ext cx="3615161" cy="1523866"/>
            </a:xfrm>
            <a:prstGeom prst="wedgeRoundRectCallout">
              <a:avLst>
                <a:gd name="adj1" fmla="val 49549"/>
                <a:gd name="adj2" fmla="val 74274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diễn ra ở đâu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79912" y="1347614"/>
            <a:ext cx="5136199" cy="3654400"/>
            <a:chOff x="3563888" y="768648"/>
            <a:chExt cx="5477115" cy="4163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667"/>
            <a:ext cx="372363" cy="5347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51130" y="1330997"/>
            <a:ext cx="5472984" cy="3684857"/>
            <a:chOff x="3611519" y="1254251"/>
            <a:chExt cx="5472984" cy="36848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3067" y="1850037"/>
            <a:ext cx="5449374" cy="3165817"/>
            <a:chOff x="3635130" y="1397155"/>
            <a:chExt cx="5449374" cy="316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54863" y="2794372"/>
            <a:ext cx="4056825" cy="2238168"/>
            <a:chOff x="3635130" y="1397155"/>
            <a:chExt cx="5449374" cy="3165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007" y="117627"/>
            <a:ext cx="4344857" cy="2676745"/>
            <a:chOff x="3611519" y="1254251"/>
            <a:chExt cx="5472984" cy="3684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512" y="1158026"/>
            <a:ext cx="4104456" cy="3272692"/>
            <a:chOff x="3563888" y="768648"/>
            <a:chExt cx="5477115" cy="416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626"/>
            <a:ext cx="372363" cy="5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612" y="831888"/>
            <a:ext cx="548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755576" y="1231998"/>
            <a:ext cx="7740352" cy="3623666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2"/>
            <a:ext cx="3563888" cy="9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9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6120680" cy="18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149</Words>
  <Application>Microsoft Office PowerPoint</Application>
  <PresentationFormat>On-screen Show (16:9)</PresentationFormat>
  <Paragraphs>36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Tahoma</vt:lpstr>
      <vt:lpstr>Lato</vt:lpstr>
      <vt:lpstr>VNI-Cooper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MyPC</cp:lastModifiedBy>
  <cp:revision>115</cp:revision>
  <dcterms:created xsi:type="dcterms:W3CDTF">2020-04-28T02:36:50Z</dcterms:created>
  <dcterms:modified xsi:type="dcterms:W3CDTF">2021-12-12T13:43:05Z</dcterms:modified>
</cp:coreProperties>
</file>