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77" r:id="rId1"/>
  </p:sldMasterIdLst>
  <p:notesMasterIdLst>
    <p:notesMasterId r:id="rId16"/>
  </p:notesMasterIdLst>
  <p:sldIdLst>
    <p:sldId id="263" r:id="rId2"/>
    <p:sldId id="265" r:id="rId3"/>
    <p:sldId id="258" r:id="rId4"/>
    <p:sldId id="267" r:id="rId5"/>
    <p:sldId id="278" r:id="rId6"/>
    <p:sldId id="266" r:id="rId7"/>
    <p:sldId id="268" r:id="rId8"/>
    <p:sldId id="270" r:id="rId9"/>
    <p:sldId id="271" r:id="rId10"/>
    <p:sldId id="269" r:id="rId11"/>
    <p:sldId id="275" r:id="rId12"/>
    <p:sldId id="272" r:id="rId13"/>
    <p:sldId id="276" r:id="rId14"/>
    <p:sldId id="273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78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B5C361-B205-4527-B1E3-CB0E498F8154}" type="datetimeFigureOut">
              <a:rPr lang="en-US" smtClean="0"/>
              <a:t>12/12/2021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5DF555-678B-47DA-9DF9-CB420D4A58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9129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D2DD08-BFD2-4617-92AF-E1951D5E3113}" type="slidenum">
              <a:rPr lang="zh-CN" altLang="en-US" smtClean="0">
                <a:solidFill>
                  <a:prstClr val="black"/>
                </a:solidFill>
              </a:rPr>
              <a:pPr/>
              <a:t>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99473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2165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5D281-D23C-4EEB-8748-C58E8FF0C2B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12165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79937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>
            <a:extLst>
              <a:ext uri="{FF2B5EF4-FFF2-40B4-BE49-F238E27FC236}">
                <a16:creationId xmlns:a16="http://schemas.microsoft.com/office/drawing/2014/main" id="{15D795E3-B9A1-4B2C-BD63-2E369463CF4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FB05062-4CEC-4736-9C1F-0C08E0D0F9AA}" type="slidenum">
              <a:rPr kumimoji="0" lang="en-US" altLang="zh-CN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6627" name="Rectangle 2">
            <a:extLst>
              <a:ext uri="{FF2B5EF4-FFF2-40B4-BE49-F238E27FC236}">
                <a16:creationId xmlns:a16="http://schemas.microsoft.com/office/drawing/2014/main" id="{5E8026F0-5109-4E04-BE45-3AA9904555B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8" name="Rectangle 3">
            <a:extLst>
              <a:ext uri="{FF2B5EF4-FFF2-40B4-BE49-F238E27FC236}">
                <a16:creationId xmlns:a16="http://schemas.microsoft.com/office/drawing/2014/main" id="{FD060CF7-8BB1-44AC-A818-C45CAE270F7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zh-CN" altLang="zh-CN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14525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70F956-FC7D-4434-9D9E-CC985997F4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332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FD925A-08B9-4D99-88A8-3AF7E4DB6866}" type="datetimeFigureOut">
              <a:rPr lang="en-US" smtClean="0"/>
              <a:t>12/12/2021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A4CCD3-B862-430D-A056-9EBC9195CD48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452679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FD925A-08B9-4D99-88A8-3AF7E4DB6866}" type="datetimeFigureOut">
              <a:rPr lang="en-US" smtClean="0"/>
              <a:t>12/12/2021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A4CCD3-B862-430D-A056-9EBC9195CD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96451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FD925A-08B9-4D99-88A8-3AF7E4DB6866}" type="datetimeFigureOut">
              <a:rPr lang="en-US" smtClean="0"/>
              <a:t>12/12/2021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A4CCD3-B862-430D-A056-9EBC9195CD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95338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FD925A-08B9-4D99-88A8-3AF7E4DB6866}" type="datetimeFigureOut">
              <a:rPr lang="en-US" smtClean="0"/>
              <a:t>12/12/2021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A4CCD3-B862-430D-A056-9EBC9195CD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789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FD925A-08B9-4D99-88A8-3AF7E4DB6866}" type="datetimeFigureOut">
              <a:rPr lang="en-US" smtClean="0"/>
              <a:t>12/12/2021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A4CCD3-B862-430D-A056-9EBC9195CD48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94169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FD925A-08B9-4D99-88A8-3AF7E4DB6866}" type="datetimeFigureOut">
              <a:rPr lang="en-US" smtClean="0"/>
              <a:t>12/12/2021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A4CCD3-B862-430D-A056-9EBC9195CD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38257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FD925A-08B9-4D99-88A8-3AF7E4DB6866}" type="datetimeFigureOut">
              <a:rPr lang="en-US" smtClean="0"/>
              <a:t>12/12/2021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A4CCD3-B862-430D-A056-9EBC9195CD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20505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FD925A-08B9-4D99-88A8-3AF7E4DB6866}" type="datetimeFigureOut">
              <a:rPr lang="en-US" smtClean="0"/>
              <a:t>12/12/2021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A4CCD3-B862-430D-A056-9EBC9195CD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02895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FD925A-08B9-4D99-88A8-3AF7E4DB6866}" type="datetimeFigureOut">
              <a:rPr lang="en-US" smtClean="0"/>
              <a:t>12/12/2021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A4CCD3-B862-430D-A056-9EBC9195CD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92147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15FD925A-08B9-4D99-88A8-3AF7E4DB6866}" type="datetimeFigureOut">
              <a:rPr lang="en-US" smtClean="0"/>
              <a:t>12/12/2021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4A4CCD3-B862-430D-A056-9EBC9195CD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46987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FD925A-08B9-4D99-88A8-3AF7E4DB6866}" type="datetimeFigureOut">
              <a:rPr lang="en-US" smtClean="0"/>
              <a:t>12/12/2021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A4CCD3-B862-430D-A056-9EBC9195CD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0571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15FD925A-08B9-4D99-88A8-3AF7E4DB6866}" type="datetimeFigureOut">
              <a:rPr lang="en-US" smtClean="0"/>
              <a:t>12/12/2021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04A4CCD3-B862-430D-A056-9EBC9195CD48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9Slide.vn - 2019">
            <a:extLst>
              <a:ext uri="{FF2B5EF4-FFF2-40B4-BE49-F238E27FC236}">
                <a16:creationId xmlns:a16="http://schemas.microsoft.com/office/drawing/2014/main" id="{55719A0D-12DC-4FC9-A530-B24D94A594D6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39999008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8" r:id="rId1"/>
    <p:sldLayoutId id="2147483779" r:id="rId2"/>
    <p:sldLayoutId id="2147483780" r:id="rId3"/>
    <p:sldLayoutId id="2147483781" r:id="rId4"/>
    <p:sldLayoutId id="2147483782" r:id="rId5"/>
    <p:sldLayoutId id="2147483783" r:id="rId6"/>
    <p:sldLayoutId id="2147483784" r:id="rId7"/>
    <p:sldLayoutId id="2147483785" r:id="rId8"/>
    <p:sldLayoutId id="2147483786" r:id="rId9"/>
    <p:sldLayoutId id="2147483787" r:id="rId10"/>
    <p:sldLayoutId id="2147483788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0.jpe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microsoft.com/office/2007/relationships/hdphoto" Target="../media/hdphoto1.wdp"/><Relationship Id="rId4" Type="http://schemas.openxmlformats.org/officeDocument/2006/relationships/image" Target="../media/image11.png"/><Relationship Id="rId9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-581024" y="-361949"/>
            <a:ext cx="12934950" cy="6512452"/>
            <a:chOff x="280219" y="102086"/>
            <a:chExt cx="11631561" cy="6184490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36" t="1485" r="2661"/>
            <a:stretch>
              <a:fillRect/>
            </a:stretch>
          </p:blipFill>
          <p:spPr>
            <a:xfrm>
              <a:off x="280219" y="102086"/>
              <a:ext cx="11631561" cy="6184490"/>
            </a:xfrm>
            <a:prstGeom prst="rect">
              <a:avLst/>
            </a:prstGeom>
          </p:spPr>
        </p:pic>
        <p:pic>
          <p:nvPicPr>
            <p:cNvPr id="22" name="图片 21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3488"/>
            <a:stretch>
              <a:fillRect/>
            </a:stretch>
          </p:blipFill>
          <p:spPr>
            <a:xfrm>
              <a:off x="595310" y="658721"/>
              <a:ext cx="11001375" cy="3971926"/>
            </a:xfrm>
            <a:prstGeom prst="rect">
              <a:avLst/>
            </a:prstGeom>
          </p:spPr>
        </p:pic>
      </p:grp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50"/>
          <a:stretch>
            <a:fillRect/>
          </a:stretch>
        </p:blipFill>
        <p:spPr>
          <a:xfrm>
            <a:off x="270589" y="3963458"/>
            <a:ext cx="11582703" cy="2839357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00" r="51893" b="32813"/>
          <a:stretch>
            <a:fillRect/>
          </a:stretch>
        </p:blipFill>
        <p:spPr>
          <a:xfrm>
            <a:off x="7992159" y="-114547"/>
            <a:ext cx="3132456" cy="1937865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03" t="26841" r="49140"/>
          <a:stretch>
            <a:fillRect/>
          </a:stretch>
        </p:blipFill>
        <p:spPr>
          <a:xfrm rot="20477042">
            <a:off x="1866204" y="3377738"/>
            <a:ext cx="819515" cy="1573233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12" t="14780" r="45265" b="38396"/>
          <a:stretch>
            <a:fillRect/>
          </a:stretch>
        </p:blipFill>
        <p:spPr>
          <a:xfrm>
            <a:off x="101989" y="319301"/>
            <a:ext cx="2356137" cy="2562527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72" r="83438" b="10952"/>
          <a:stretch>
            <a:fillRect/>
          </a:stretch>
        </p:blipFill>
        <p:spPr>
          <a:xfrm>
            <a:off x="10274356" y="854384"/>
            <a:ext cx="1047432" cy="1827648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38" t="31574" r="32031" b="7401"/>
          <a:stretch>
            <a:fillRect/>
          </a:stretch>
        </p:blipFill>
        <p:spPr>
          <a:xfrm>
            <a:off x="8442588" y="637804"/>
            <a:ext cx="648941" cy="107729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EA04A1D-6066-48BF-8F9D-3143F8968ED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8391" y="4269923"/>
            <a:ext cx="2294901" cy="2205528"/>
          </a:xfrm>
          <a:prstGeom prst="rect">
            <a:avLst/>
          </a:prstGeom>
        </p:spPr>
      </p:pic>
      <p:sp>
        <p:nvSpPr>
          <p:cNvPr id="17" name="WordArt 6"/>
          <p:cNvSpPr>
            <a:spLocks noChangeArrowheads="1" noChangeShapeType="1" noTextEdit="1"/>
          </p:cNvSpPr>
          <p:nvPr/>
        </p:nvSpPr>
        <p:spPr bwMode="auto">
          <a:xfrm>
            <a:off x="2181497" y="2068205"/>
            <a:ext cx="8350447" cy="3835921"/>
          </a:xfrm>
          <a:prstGeom prst="rect">
            <a:avLst/>
          </a:prstGeom>
        </p:spPr>
        <p:txBody>
          <a:bodyPr spcFirstLastPara="1" wrap="none" lIns="78236" tIns="39168" rIns="78236" bIns="39168" numCol="1" fromWordArt="1">
            <a:prstTxWarp prst="textArchUp">
              <a:avLst>
                <a:gd name="adj" fmla="val 11020719"/>
              </a:avLst>
            </a:prstTxWarp>
          </a:bodyPr>
          <a:lstStyle/>
          <a:p>
            <a:pPr algn="ctr" defTabSz="1042434">
              <a:lnSpc>
                <a:spcPct val="150000"/>
              </a:lnSpc>
            </a:pPr>
            <a:r>
              <a:rPr lang="en-US" sz="152232" b="1" kern="10" dirty="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CHÀO MỪNG CÁC THẦY, CÔ GIÁO VÀ CÁC EM </a:t>
            </a:r>
          </a:p>
          <a:p>
            <a:pPr algn="ctr" defTabSz="1042434">
              <a:lnSpc>
                <a:spcPct val="150000"/>
              </a:lnSpc>
            </a:pPr>
            <a:r>
              <a:rPr lang="en-US" sz="152232" b="1" kern="10" dirty="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ĐẾN VỚI TIẾT HỌC </a:t>
            </a:r>
          </a:p>
        </p:txBody>
      </p:sp>
      <p:sp>
        <p:nvSpPr>
          <p:cNvPr id="18" name="圆角矩形 1"/>
          <p:cNvSpPr/>
          <p:nvPr/>
        </p:nvSpPr>
        <p:spPr>
          <a:xfrm>
            <a:off x="1635464" y="2945572"/>
            <a:ext cx="9289141" cy="1037379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272" tIns="52136" rIns="104272" bIns="52136" anchor="ctr"/>
          <a:lstStyle/>
          <a:p>
            <a:pPr algn="ctr" defTabSz="1390092">
              <a:defRPr/>
            </a:pPr>
            <a:r>
              <a:rPr lang="en-US" altLang="zh-CN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MÔN: ĐẠO ĐỨC</a:t>
            </a:r>
            <a:endParaRPr lang="zh-CN" altLang="en-US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900688" y="4289416"/>
            <a:ext cx="67926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11: </a:t>
            </a:r>
            <a:r>
              <a:rPr lang="en-US" sz="36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sz="36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endParaRPr lang="en-US" sz="3600" b="1" i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346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800" decel="100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 bldLvl="0" animBg="1"/>
    </p:bldLst>
  </p:timing>
  <p:extLst>
    <p:ext uri="{E180D4A7-C9FB-4DFB-919C-405C955672EB}">
      <p14:showEvtLst xmlns:p14="http://schemas.microsoft.com/office/powerpoint/2010/main">
        <p14:playEvt time="328" objId="9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75" t="-138" r="11808"/>
          <a:stretch/>
        </p:blipFill>
        <p:spPr>
          <a:xfrm>
            <a:off x="85725" y="-28575"/>
            <a:ext cx="12106275" cy="6886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25800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8" name="Picture 4" descr="1-17">
            <a:extLst>
              <a:ext uri="{FF2B5EF4-FFF2-40B4-BE49-F238E27FC236}">
                <a16:creationId xmlns:a16="http://schemas.microsoft.com/office/drawing/2014/main" id="{7FF57A2F-D5BC-4C59-9521-A740EF8676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681" y="4069532"/>
            <a:ext cx="12221234" cy="27884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11" name="Picture 7" descr="1-26">
            <a:extLst>
              <a:ext uri="{FF2B5EF4-FFF2-40B4-BE49-F238E27FC236}">
                <a16:creationId xmlns:a16="http://schemas.microsoft.com/office/drawing/2014/main" id="{3F993F9A-F586-4C3A-A0B4-9B903EC0B6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2021" y="2126681"/>
            <a:ext cx="4872639" cy="3529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9" name="Picture 5" descr="1-43">
            <a:extLst>
              <a:ext uri="{FF2B5EF4-FFF2-40B4-BE49-F238E27FC236}">
                <a16:creationId xmlns:a16="http://schemas.microsoft.com/office/drawing/2014/main" id="{FA54CBA8-D4C8-40C0-B01E-7854A270C4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6617" y="3168766"/>
            <a:ext cx="3776553" cy="34100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10" name="Picture 6" descr="1-42">
            <a:extLst>
              <a:ext uri="{FF2B5EF4-FFF2-40B4-BE49-F238E27FC236}">
                <a16:creationId xmlns:a16="http://schemas.microsoft.com/office/drawing/2014/main" id="{D59DE3FA-40BA-4D39-A803-2638154334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381" y="-164298"/>
            <a:ext cx="8457320" cy="71865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26E77BA-3FA6-49EC-99AA-458256E300CC}"/>
              </a:ext>
            </a:extLst>
          </p:cNvPr>
          <p:cNvSpPr txBox="1"/>
          <p:nvPr/>
        </p:nvSpPr>
        <p:spPr>
          <a:xfrm>
            <a:off x="1434562" y="3061734"/>
            <a:ext cx="68072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8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endParaRPr lang="en-US" sz="8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84852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96" t="277" r="14531" b="7222"/>
          <a:stretch/>
        </p:blipFill>
        <p:spPr>
          <a:xfrm>
            <a:off x="133350" y="0"/>
            <a:ext cx="11668125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533525" y="1952625"/>
            <a:ext cx="8553450" cy="5524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914900" y="2505075"/>
            <a:ext cx="6172200" cy="39433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63" t="25715" r="18947" b="13517"/>
          <a:stretch/>
        </p:blipFill>
        <p:spPr>
          <a:xfrm>
            <a:off x="1800225" y="1905000"/>
            <a:ext cx="9277350" cy="4505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254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78" t="140" r="12187"/>
          <a:stretch/>
        </p:blipFill>
        <p:spPr>
          <a:xfrm>
            <a:off x="171450" y="9526"/>
            <a:ext cx="11887200" cy="684847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8343210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17ED24C-D237-4135-AEA2-DB95A41560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97" y="0"/>
            <a:ext cx="12097003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DE22DB9-13E7-480E-9567-CDE16EE4A17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0256" r="50000" b="28695"/>
          <a:stretch/>
        </p:blipFill>
        <p:spPr>
          <a:xfrm>
            <a:off x="1990599" y="1193801"/>
            <a:ext cx="8305800" cy="1628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4166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doors dir="vert"/>
      </p:transition>
    </mc:Choice>
    <mc:Fallback xmlns="">
      <p:transition spd="slow" advClick="0" advTm="3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82" y="0"/>
            <a:ext cx="12161839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955674" y="1723813"/>
            <a:ext cx="1011951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ids" panose="00000400000000000000" pitchFamily="2" charset="-93"/>
                <a:ea typeface="Kids" panose="00000400000000000000" pitchFamily="2" charset="-93"/>
                <a:cs typeface="Kids" panose="00000400000000000000" pitchFamily="2" charset="-93"/>
              </a:rPr>
              <a:t>KHÁM PHÁ</a:t>
            </a:r>
            <a:endParaRPr lang="vi-VN" sz="8800" b="1" dirty="0">
              <a:solidFill>
                <a:srgbClr val="FF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ids" panose="00000400000000000000" pitchFamily="2" charset="-93"/>
              <a:ea typeface="Kids" panose="00000400000000000000" pitchFamily="2" charset="-93"/>
              <a:cs typeface="Kids" panose="00000400000000000000" pitchFamily="2" charset="-93"/>
            </a:endParaRPr>
          </a:p>
        </p:txBody>
      </p:sp>
      <p:pic>
        <p:nvPicPr>
          <p:cNvPr id="19" name="Picture 2" descr="Download carrot clipart - transparent background carrot clipart png - Free  PNG Images | TOP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471213">
            <a:off x="1339934" y="1741624"/>
            <a:ext cx="1272051" cy="1244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Download carrot clipart - transparent background carrot clipart png - Free  PNG Images | TOP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03225">
            <a:off x="8847299" y="1635764"/>
            <a:ext cx="1272051" cy="1244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Пин на доске Clip Art - Animal Friend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4947" y="3585952"/>
            <a:ext cx="1170991" cy="2143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Đề thi Tiếng Anh lớp 3 học kì 2 năm 2021 - Đề 5 - Đề thi Tiếng Anh học kỳ 2  tiếng Anh lớp 3 có đáp án - VnDoc.com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5000" r="96000">
                        <a14:foregroundMark x1="29333" y1="43251" x2="29333" y2="56023"/>
                        <a14:foregroundMark x1="49667" y1="42671" x2="52333" y2="54862"/>
                        <a14:foregroundMark x1="40000" y1="53120" x2="40000" y2="650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4659" y="4291096"/>
            <a:ext cx="1162684" cy="1335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8" descr="Cartoon Baby Rabbit - ClipArt Best - ClipArt Best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9607" y="3181996"/>
            <a:ext cx="2608768" cy="2608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82820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1" y="0"/>
            <a:ext cx="12180689" cy="686863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251857" y="1173919"/>
            <a:ext cx="109401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hại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59" t="37330" r="11513" b="11718"/>
          <a:stretch/>
        </p:blipFill>
        <p:spPr>
          <a:xfrm>
            <a:off x="2933223" y="1666675"/>
            <a:ext cx="6536178" cy="495135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49" t="-268" r="64592" b="84296"/>
          <a:stretch/>
        </p:blipFill>
        <p:spPr>
          <a:xfrm>
            <a:off x="343974" y="139099"/>
            <a:ext cx="2818326" cy="942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170407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22" t="-408" r="12296"/>
          <a:stretch/>
        </p:blipFill>
        <p:spPr>
          <a:xfrm>
            <a:off x="0" y="0"/>
            <a:ext cx="12192000" cy="6885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61999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hought Bubble: Cloud 5">
            <a:extLst>
              <a:ext uri="{FF2B5EF4-FFF2-40B4-BE49-F238E27FC236}">
                <a16:creationId xmlns:a16="http://schemas.microsoft.com/office/drawing/2014/main" id="{162ED6A2-28EE-4ED6-92C0-D7D3D2BAC16E}"/>
              </a:ext>
            </a:extLst>
          </p:cNvPr>
          <p:cNvSpPr/>
          <p:nvPr/>
        </p:nvSpPr>
        <p:spPr>
          <a:xfrm>
            <a:off x="2093165" y="790787"/>
            <a:ext cx="9322918" cy="2290038"/>
          </a:xfrm>
          <a:prstGeom prst="cloudCallout">
            <a:avLst>
              <a:gd name="adj1" fmla="val -59301"/>
              <a:gd name="adj2" fmla="val 49559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000" b="1" kern="1200">
                <a:solidFill>
                  <a:srgbClr val="FF0000"/>
                </a:solidFill>
                <a:latin typeface=".VnAvantH" panose="020B7200000000000000" pitchFamily="34" charset="0"/>
                <a:ea typeface="+mj-ea"/>
                <a:cs typeface="+mj-cs"/>
              </a:rPr>
              <a:t>NGHØ GI÷A GIê</a:t>
            </a:r>
          </a:p>
        </p:txBody>
      </p:sp>
      <p:pic>
        <p:nvPicPr>
          <p:cNvPr id="5" name="Content Placeholder 4" descr="A picture containing clock, room&#10;&#10;Description automatically generated">
            <a:extLst>
              <a:ext uri="{FF2B5EF4-FFF2-40B4-BE49-F238E27FC236}">
                <a16:creationId xmlns:a16="http://schemas.microsoft.com/office/drawing/2014/main" id="{35E5F69C-7429-4074-B2A3-60C26134A12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5934"/>
          <a:stretch/>
        </p:blipFill>
        <p:spPr>
          <a:xfrm>
            <a:off x="247356" y="2940791"/>
            <a:ext cx="4164414" cy="391720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CCDA150-782D-4C2E-A5AE-6586D3275F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835263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Background template with school kids Royalty Free Vector">
            <a:extLst>
              <a:ext uri="{FF2B5EF4-FFF2-40B4-BE49-F238E27FC236}">
                <a16:creationId xmlns:a16="http://schemas.microsoft.com/office/drawing/2014/main" id="{89AD7DD1-2472-4510-84B4-59353321FB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229"/>
          <a:stretch>
            <a:fillRect/>
          </a:stretch>
        </p:blipFill>
        <p:spPr bwMode="auto">
          <a:xfrm>
            <a:off x="34979" y="-127000"/>
            <a:ext cx="12191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002833" y="2220686"/>
            <a:ext cx="61115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 err="1">
                <a:solidFill>
                  <a:srgbClr val="FF0000"/>
                </a:solidFill>
              </a:rPr>
              <a:t>Luyện</a:t>
            </a:r>
            <a:r>
              <a:rPr lang="en-US" sz="7200" b="1" dirty="0">
                <a:solidFill>
                  <a:srgbClr val="FF0000"/>
                </a:solidFill>
              </a:rPr>
              <a:t> </a:t>
            </a:r>
            <a:r>
              <a:rPr lang="en-US" sz="7200" b="1" dirty="0" err="1">
                <a:solidFill>
                  <a:srgbClr val="FF0000"/>
                </a:solidFill>
              </a:rPr>
              <a:t>tập</a:t>
            </a:r>
            <a:endParaRPr lang="en-US" sz="7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30475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38" t="408" r="11990"/>
          <a:stretch/>
        </p:blipFill>
        <p:spPr>
          <a:xfrm>
            <a:off x="57150" y="0"/>
            <a:ext cx="12058650" cy="683000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80975" y="3086100"/>
            <a:ext cx="11934825" cy="37719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58" t="17249" r="49073" b="62145"/>
          <a:stretch/>
        </p:blipFill>
        <p:spPr>
          <a:xfrm>
            <a:off x="678584" y="3187629"/>
            <a:ext cx="5131666" cy="356884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53" t="17249" r="14139" b="62145"/>
          <a:stretch/>
        </p:blipFill>
        <p:spPr>
          <a:xfrm>
            <a:off x="6475084" y="3086100"/>
            <a:ext cx="4459616" cy="3658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1246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56" t="556" r="12578" b="-1"/>
          <a:stretch/>
        </p:blipFill>
        <p:spPr>
          <a:xfrm>
            <a:off x="66675" y="0"/>
            <a:ext cx="12058650" cy="68199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58" t="17249" r="49073" b="62145"/>
          <a:stretch/>
        </p:blipFill>
        <p:spPr>
          <a:xfrm>
            <a:off x="2431184" y="1893095"/>
            <a:ext cx="7084292" cy="4926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7319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72" t="-277" r="11250" b="-1"/>
          <a:stretch/>
        </p:blipFill>
        <p:spPr>
          <a:xfrm>
            <a:off x="0" y="-19050"/>
            <a:ext cx="12192000" cy="68770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53" t="17249" r="14139" b="62145"/>
          <a:stretch/>
        </p:blipFill>
        <p:spPr>
          <a:xfrm>
            <a:off x="3446389" y="1617262"/>
            <a:ext cx="6250061" cy="5127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469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Retrospect">
  <a:themeElements>
    <a:clrScheme name="Retrospect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136</TotalTime>
  <Words>64</Words>
  <Application>Microsoft Office PowerPoint</Application>
  <PresentationFormat>Widescreen</PresentationFormat>
  <Paragraphs>13</Paragraphs>
  <Slides>14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1" baseType="lpstr">
      <vt:lpstr>.VnAvantH</vt:lpstr>
      <vt:lpstr>Arial</vt:lpstr>
      <vt:lpstr>Calibri</vt:lpstr>
      <vt:lpstr>Calibri Light</vt:lpstr>
      <vt:lpstr>Kids</vt:lpstr>
      <vt:lpstr>Times New Roman</vt:lpstr>
      <vt:lpstr>Retrospect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admin</dc:creator>
  <dc:description>9Slide.vn</dc:description>
  <cp:lastModifiedBy>MyPC</cp:lastModifiedBy>
  <cp:revision>25</cp:revision>
  <dcterms:created xsi:type="dcterms:W3CDTF">2020-08-21T06:37:37Z</dcterms:created>
  <dcterms:modified xsi:type="dcterms:W3CDTF">2021-12-12T13:37:10Z</dcterms:modified>
  <cp:category>9Slide.vn</cp:category>
</cp:coreProperties>
</file>