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trật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715000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E27C7-3B29-454D-86A5-31BD5F75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0" y="1215230"/>
            <a:ext cx="8288379" cy="41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749" y="4697721"/>
            <a:ext cx="763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385FC-AC4A-442B-9E00-4FEE96BE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40" y="1368806"/>
            <a:ext cx="5495718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927" y="1600200"/>
            <a:ext cx="9187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EDCC9-901D-4EEF-A4BC-E06CBD65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" y="2642175"/>
            <a:ext cx="8877300" cy="26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834" y="1676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124200"/>
            <a:ext cx="3219162" cy="3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769" y="1629974"/>
            <a:ext cx="776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4D74B-AD4C-416B-996B-5BB97D2E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99" y="2728120"/>
            <a:ext cx="718880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19" y="1259320"/>
            <a:ext cx="863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3124200"/>
            <a:ext cx="4912151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7924" y="3628313"/>
            <a:ext cx="4593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838200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119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MyPC</cp:lastModifiedBy>
  <cp:revision>22</cp:revision>
  <dcterms:created xsi:type="dcterms:W3CDTF">2006-08-16T00:00:00Z</dcterms:created>
  <dcterms:modified xsi:type="dcterms:W3CDTF">2021-12-12T13:46:40Z</dcterms:modified>
</cp:coreProperties>
</file>